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8.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2.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3.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7.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8.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9.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0.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1.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2.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3.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4.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5.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6.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0346" r:id="rId1"/>
    <p:sldMasterId id="2147490387" r:id="rId2"/>
    <p:sldMasterId id="2147490401" r:id="rId3"/>
    <p:sldMasterId id="2147490406" r:id="rId4"/>
    <p:sldMasterId id="2147490544" r:id="rId5"/>
    <p:sldMasterId id="2147490609" r:id="rId6"/>
    <p:sldMasterId id="2147490625" r:id="rId7"/>
    <p:sldMasterId id="2147490655" r:id="rId8"/>
    <p:sldMasterId id="2147490899" r:id="rId9"/>
    <p:sldMasterId id="2147490926" r:id="rId10"/>
    <p:sldMasterId id="2147491017" r:id="rId11"/>
    <p:sldMasterId id="2147491030" r:id="rId12"/>
    <p:sldMasterId id="2147491056" r:id="rId13"/>
    <p:sldMasterId id="2147491217" r:id="rId14"/>
    <p:sldMasterId id="2147491274" r:id="rId15"/>
    <p:sldMasterId id="2147491426" r:id="rId16"/>
    <p:sldMasterId id="2147491439" r:id="rId17"/>
    <p:sldMasterId id="2147491452" r:id="rId18"/>
    <p:sldMasterId id="2147491468" r:id="rId19"/>
    <p:sldMasterId id="2147491484" r:id="rId20"/>
    <p:sldMasterId id="2147491496" r:id="rId21"/>
    <p:sldMasterId id="2147491509" r:id="rId22"/>
    <p:sldMasterId id="2147491528" r:id="rId23"/>
    <p:sldMasterId id="2147491554" r:id="rId24"/>
    <p:sldMasterId id="2147491567" r:id="rId25"/>
    <p:sldMasterId id="2147491579" r:id="rId26"/>
    <p:sldMasterId id="2147491593" r:id="rId27"/>
    <p:sldMasterId id="2147491609" r:id="rId28"/>
    <p:sldMasterId id="2147491621" r:id="rId29"/>
    <p:sldMasterId id="2147491633" r:id="rId30"/>
    <p:sldMasterId id="2147491645" r:id="rId31"/>
    <p:sldMasterId id="2147491657" r:id="rId32"/>
    <p:sldMasterId id="2147491670" r:id="rId33"/>
    <p:sldMasterId id="2147491683" r:id="rId34"/>
    <p:sldMasterId id="2147491696" r:id="rId35"/>
    <p:sldMasterId id="2147491712" r:id="rId36"/>
    <p:sldMasterId id="2147491724" r:id="rId37"/>
    <p:sldMasterId id="2147491736" r:id="rId38"/>
    <p:sldMasterId id="2147491749" r:id="rId39"/>
    <p:sldMasterId id="2147491765" r:id="rId40"/>
    <p:sldMasterId id="2147491777" r:id="rId41"/>
    <p:sldMasterId id="2147491796" r:id="rId42"/>
    <p:sldMasterId id="2147491809" r:id="rId43"/>
    <p:sldMasterId id="2147491847" r:id="rId44"/>
    <p:sldMasterId id="2147491859" r:id="rId45"/>
    <p:sldMasterId id="2147491871" r:id="rId46"/>
    <p:sldMasterId id="2147491883" r:id="rId47"/>
  </p:sldMasterIdLst>
  <p:notesMasterIdLst>
    <p:notesMasterId r:id="rId208"/>
  </p:notesMasterIdLst>
  <p:sldIdLst>
    <p:sldId id="5965" r:id="rId48"/>
    <p:sldId id="1018" r:id="rId49"/>
    <p:sldId id="2914" r:id="rId50"/>
    <p:sldId id="5937" r:id="rId51"/>
    <p:sldId id="2875" r:id="rId52"/>
    <p:sldId id="493" r:id="rId53"/>
    <p:sldId id="6028" r:id="rId54"/>
    <p:sldId id="3247" r:id="rId55"/>
    <p:sldId id="812" r:id="rId56"/>
    <p:sldId id="679" r:id="rId57"/>
    <p:sldId id="6029" r:id="rId58"/>
    <p:sldId id="304" r:id="rId59"/>
    <p:sldId id="6031" r:id="rId60"/>
    <p:sldId id="1294" r:id="rId61"/>
    <p:sldId id="3169" r:id="rId62"/>
    <p:sldId id="1535" r:id="rId63"/>
    <p:sldId id="5962" r:id="rId64"/>
    <p:sldId id="6012" r:id="rId65"/>
    <p:sldId id="6003" r:id="rId66"/>
    <p:sldId id="2770" r:id="rId67"/>
    <p:sldId id="3132" r:id="rId68"/>
    <p:sldId id="3066" r:id="rId69"/>
    <p:sldId id="3133" r:id="rId70"/>
    <p:sldId id="3097" r:id="rId71"/>
    <p:sldId id="10906" r:id="rId72"/>
    <p:sldId id="3121" r:id="rId73"/>
    <p:sldId id="3122" r:id="rId74"/>
    <p:sldId id="5979" r:id="rId75"/>
    <p:sldId id="1957" r:id="rId76"/>
    <p:sldId id="2879" r:id="rId77"/>
    <p:sldId id="10905" r:id="rId78"/>
    <p:sldId id="2880" r:id="rId79"/>
    <p:sldId id="3128" r:id="rId80"/>
    <p:sldId id="3006" r:id="rId81"/>
    <p:sldId id="3127" r:id="rId82"/>
    <p:sldId id="1231" r:id="rId83"/>
    <p:sldId id="3085" r:id="rId84"/>
    <p:sldId id="3104" r:id="rId85"/>
    <p:sldId id="3044" r:id="rId86"/>
    <p:sldId id="3060" r:id="rId87"/>
    <p:sldId id="842" r:id="rId88"/>
    <p:sldId id="6032" r:id="rId89"/>
    <p:sldId id="10911" r:id="rId90"/>
    <p:sldId id="10912" r:id="rId91"/>
    <p:sldId id="10913" r:id="rId92"/>
    <p:sldId id="10914" r:id="rId93"/>
    <p:sldId id="10910" r:id="rId94"/>
    <p:sldId id="10907" r:id="rId95"/>
    <p:sldId id="10908" r:id="rId96"/>
    <p:sldId id="10909" r:id="rId97"/>
    <p:sldId id="3057" r:id="rId98"/>
    <p:sldId id="3129" r:id="rId99"/>
    <p:sldId id="3141" r:id="rId100"/>
    <p:sldId id="3142" r:id="rId101"/>
    <p:sldId id="3109" r:id="rId102"/>
    <p:sldId id="2869" r:id="rId103"/>
    <p:sldId id="2789" r:id="rId104"/>
    <p:sldId id="3134" r:id="rId105"/>
    <p:sldId id="2779" r:id="rId106"/>
    <p:sldId id="2881" r:id="rId107"/>
    <p:sldId id="2809" r:id="rId108"/>
    <p:sldId id="2811" r:id="rId109"/>
    <p:sldId id="3059" r:id="rId110"/>
    <p:sldId id="3135" r:id="rId111"/>
    <p:sldId id="2873" r:id="rId112"/>
    <p:sldId id="2851" r:id="rId113"/>
    <p:sldId id="2936" r:id="rId114"/>
    <p:sldId id="3130" r:id="rId115"/>
    <p:sldId id="3082" r:id="rId116"/>
    <p:sldId id="2861" r:id="rId117"/>
    <p:sldId id="3136" r:id="rId118"/>
    <p:sldId id="3139" r:id="rId119"/>
    <p:sldId id="3140" r:id="rId120"/>
    <p:sldId id="3137" r:id="rId121"/>
    <p:sldId id="5975" r:id="rId122"/>
    <p:sldId id="3144" r:id="rId123"/>
    <p:sldId id="2983" r:id="rId124"/>
    <p:sldId id="3112" r:id="rId125"/>
    <p:sldId id="2908" r:id="rId126"/>
    <p:sldId id="1203" r:id="rId127"/>
    <p:sldId id="2860" r:id="rId128"/>
    <p:sldId id="2856" r:id="rId129"/>
    <p:sldId id="2924" r:id="rId130"/>
    <p:sldId id="2925" r:id="rId131"/>
    <p:sldId id="2927" r:id="rId132"/>
    <p:sldId id="2926" r:id="rId133"/>
    <p:sldId id="2916" r:id="rId134"/>
    <p:sldId id="2917" r:id="rId135"/>
    <p:sldId id="2918" r:id="rId136"/>
    <p:sldId id="3091" r:id="rId137"/>
    <p:sldId id="3090" r:id="rId138"/>
    <p:sldId id="3138" r:id="rId139"/>
    <p:sldId id="3106" r:id="rId140"/>
    <p:sldId id="2884" r:id="rId141"/>
    <p:sldId id="3055" r:id="rId142"/>
    <p:sldId id="1029" r:id="rId143"/>
    <p:sldId id="2941" r:id="rId144"/>
    <p:sldId id="3012" r:id="rId145"/>
    <p:sldId id="3020" r:id="rId146"/>
    <p:sldId id="3021" r:id="rId147"/>
    <p:sldId id="1114" r:id="rId148"/>
    <p:sldId id="3015" r:id="rId149"/>
    <p:sldId id="1115" r:id="rId150"/>
    <p:sldId id="3014" r:id="rId151"/>
    <p:sldId id="3118" r:id="rId152"/>
    <p:sldId id="2939" r:id="rId153"/>
    <p:sldId id="3117" r:id="rId154"/>
    <p:sldId id="3116" r:id="rId155"/>
    <p:sldId id="3115" r:id="rId156"/>
    <p:sldId id="2994" r:id="rId157"/>
    <p:sldId id="3113" r:id="rId158"/>
    <p:sldId id="3114" r:id="rId159"/>
    <p:sldId id="3111" r:id="rId160"/>
    <p:sldId id="3105" r:id="rId161"/>
    <p:sldId id="3123" r:id="rId162"/>
    <p:sldId id="3056" r:id="rId163"/>
    <p:sldId id="1031" r:id="rId164"/>
    <p:sldId id="2870" r:id="rId165"/>
    <p:sldId id="1232" r:id="rId166"/>
    <p:sldId id="1273" r:id="rId167"/>
    <p:sldId id="1243" r:id="rId168"/>
    <p:sldId id="1146" r:id="rId169"/>
    <p:sldId id="1283" r:id="rId170"/>
    <p:sldId id="3110" r:id="rId171"/>
    <p:sldId id="2915" r:id="rId172"/>
    <p:sldId id="308" r:id="rId173"/>
    <p:sldId id="2947" r:id="rId174"/>
    <p:sldId id="2780" r:id="rId175"/>
    <p:sldId id="769" r:id="rId176"/>
    <p:sldId id="2778" r:id="rId177"/>
    <p:sldId id="2777" r:id="rId178"/>
    <p:sldId id="2882" r:id="rId179"/>
    <p:sldId id="2820" r:id="rId180"/>
    <p:sldId id="2810" r:id="rId181"/>
    <p:sldId id="2903" r:id="rId182"/>
    <p:sldId id="2909" r:id="rId183"/>
    <p:sldId id="2904" r:id="rId184"/>
    <p:sldId id="2905" r:id="rId185"/>
    <p:sldId id="2854" r:id="rId186"/>
    <p:sldId id="2899" r:id="rId187"/>
    <p:sldId id="2897" r:id="rId188"/>
    <p:sldId id="2898" r:id="rId189"/>
    <p:sldId id="2866" r:id="rId190"/>
    <p:sldId id="2910" r:id="rId191"/>
    <p:sldId id="2913" r:id="rId192"/>
    <p:sldId id="2912" r:id="rId193"/>
    <p:sldId id="3124" r:id="rId194"/>
    <p:sldId id="3125" r:id="rId195"/>
    <p:sldId id="3108" r:id="rId196"/>
    <p:sldId id="309" r:id="rId197"/>
    <p:sldId id="1119" r:id="rId198"/>
    <p:sldId id="2921" r:id="rId199"/>
    <p:sldId id="2883" r:id="rId200"/>
    <p:sldId id="2948" r:id="rId201"/>
    <p:sldId id="3143" r:id="rId202"/>
    <p:sldId id="257" r:id="rId203"/>
    <p:sldId id="256" r:id="rId204"/>
    <p:sldId id="6030" r:id="rId205"/>
    <p:sldId id="1194" r:id="rId206"/>
    <p:sldId id="3047" r:id="rId20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1" autoAdjust="0"/>
  </p:normalViewPr>
  <p:slideViewPr>
    <p:cSldViewPr>
      <p:cViewPr varScale="1">
        <p:scale>
          <a:sx n="116" d="100"/>
          <a:sy n="116" d="100"/>
        </p:scale>
        <p:origin x="9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4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slide" Target="slides/slide144.xml"/><Relationship Id="rId205" Type="http://schemas.openxmlformats.org/officeDocument/2006/relationships/slide" Target="slides/slide158.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13" Type="http://schemas.openxmlformats.org/officeDocument/2006/relationships/slideMaster" Target="slideMasters/slideMaster13.xml"/><Relationship Id="rId109" Type="http://schemas.openxmlformats.org/officeDocument/2006/relationships/slide" Target="slides/slide62.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199" Type="http://schemas.openxmlformats.org/officeDocument/2006/relationships/slide" Target="slides/slide152.xml"/><Relationship Id="rId203" Type="http://schemas.openxmlformats.org/officeDocument/2006/relationships/slide" Target="slides/slide156.xml"/><Relationship Id="rId208"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189"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95" Type="http://schemas.openxmlformats.org/officeDocument/2006/relationships/slide" Target="slides/slide148.xml"/><Relationship Id="rId209" Type="http://schemas.openxmlformats.org/officeDocument/2006/relationships/presProps" Target="presProps.xml"/><Relationship Id="rId190" Type="http://schemas.openxmlformats.org/officeDocument/2006/relationships/slide" Target="slides/slide143.xml"/><Relationship Id="rId204" Type="http://schemas.openxmlformats.org/officeDocument/2006/relationships/slide" Target="slides/slide15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185"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3.xml"/><Relationship Id="rId210"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s>
</file>

<file path=ppt/charts/_rels/chart1.xml.rels><?xml version="1.0" encoding="UTF-8" standalone="yes"?>
<Relationships xmlns="http://schemas.openxmlformats.org/package/2006/relationships"><Relationship Id="rId1" Type="http://schemas.openxmlformats.org/officeDocument/2006/relationships/oleObject" Target="file:///\\EVS1002\home-f$\bk100326\My%20Documents\Misc\Bar%20Graph%205-31-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Sheet1!$A$1:$C$1</c:f>
              <c:strCache>
                <c:ptCount val="3"/>
                <c:pt idx="0">
                  <c:v>AHI ≥ 15</c:v>
                </c:pt>
                <c:pt idx="1">
                  <c:v>CSA </c:v>
                </c:pt>
                <c:pt idx="2">
                  <c:v>OSA</c:v>
                </c:pt>
              </c:strCache>
            </c:strRef>
          </c:cat>
          <c:val>
            <c:numRef>
              <c:f>Sheet1!$A$2:$C$2</c:f>
              <c:numCache>
                <c:formatCode>General</c:formatCode>
                <c:ptCount val="3"/>
                <c:pt idx="0">
                  <c:v>0.57999999999999996</c:v>
                </c:pt>
                <c:pt idx="1">
                  <c:v>0.42</c:v>
                </c:pt>
                <c:pt idx="2">
                  <c:v>0.16</c:v>
                </c:pt>
              </c:numCache>
            </c:numRef>
          </c:val>
          <c:extLst>
            <c:ext xmlns:c16="http://schemas.microsoft.com/office/drawing/2014/chart" uri="{C3380CC4-5D6E-409C-BE32-E72D297353CC}">
              <c16:uniqueId val="{00000000-0085-43F8-A981-6CCF294BB252}"/>
            </c:ext>
          </c:extLst>
        </c:ser>
        <c:dLbls>
          <c:showLegendKey val="0"/>
          <c:showVal val="0"/>
          <c:showCatName val="0"/>
          <c:showSerName val="0"/>
          <c:showPercent val="0"/>
          <c:showBubbleSize val="0"/>
        </c:dLbls>
        <c:gapWidth val="150"/>
        <c:axId val="34663424"/>
        <c:axId val="35689984"/>
      </c:barChart>
      <c:catAx>
        <c:axId val="34663424"/>
        <c:scaling>
          <c:orientation val="minMax"/>
        </c:scaling>
        <c:delete val="0"/>
        <c:axPos val="b"/>
        <c:numFmt formatCode="General" sourceLinked="0"/>
        <c:majorTickMark val="out"/>
        <c:minorTickMark val="none"/>
        <c:tickLblPos val="nextTo"/>
        <c:txPr>
          <a:bodyPr/>
          <a:lstStyle/>
          <a:p>
            <a:pPr>
              <a:defRPr sz="1600" baseline="0"/>
            </a:pPr>
            <a:endParaRPr lang="en-US"/>
          </a:p>
        </c:txPr>
        <c:crossAx val="35689984"/>
        <c:crosses val="autoZero"/>
        <c:auto val="1"/>
        <c:lblAlgn val="ctr"/>
        <c:lblOffset val="100"/>
        <c:noMultiLvlLbl val="0"/>
      </c:catAx>
      <c:valAx>
        <c:axId val="35689984"/>
        <c:scaling>
          <c:orientation val="minMax"/>
        </c:scaling>
        <c:delete val="0"/>
        <c:axPos val="l"/>
        <c:majorGridlines/>
        <c:numFmt formatCode="0%" sourceLinked="0"/>
        <c:majorTickMark val="out"/>
        <c:minorTickMark val="none"/>
        <c:tickLblPos val="nextTo"/>
        <c:txPr>
          <a:bodyPr/>
          <a:lstStyle/>
          <a:p>
            <a:pPr>
              <a:defRPr sz="1600" baseline="0"/>
            </a:pPr>
            <a:endParaRPr lang="en-US"/>
          </a:p>
        </c:txPr>
        <c:crossAx val="34663424"/>
        <c:crosses val="autoZero"/>
        <c:crossBetween val="between"/>
      </c:valAx>
    </c:plotArea>
    <c:plotVisOnly val="1"/>
    <c:dispBlanksAs val="gap"/>
    <c:showDLblsOverMax val="0"/>
  </c:chart>
  <c:txPr>
    <a:bodyPr/>
    <a:lstStyle/>
    <a:p>
      <a:pPr>
        <a:defRPr b="1" i="0" baseline="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B6C879-1A9C-4DE8-96B1-DC11C2AB702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487AAC59-4254-4875-B21B-D7916DFDF12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8DE6CB4D-1260-479A-B609-1DA368EC69B1}" type="datetimeFigureOut">
              <a:rPr lang="en-US"/>
              <a:pPr>
                <a:defRPr/>
              </a:pPr>
              <a:t>5/12/2026</a:t>
            </a:fld>
            <a:endParaRPr lang="en-US"/>
          </a:p>
        </p:txBody>
      </p:sp>
      <p:sp>
        <p:nvSpPr>
          <p:cNvPr id="4" name="Slide Image Placeholder 3">
            <a:extLst>
              <a:ext uri="{FF2B5EF4-FFF2-40B4-BE49-F238E27FC236}">
                <a16:creationId xmlns:a16="http://schemas.microsoft.com/office/drawing/2014/main" id="{CC26BE0F-45B4-4F4B-A88B-B699596C6E0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9993050-040D-4897-A047-5E8AB2D5B22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8C3D4BC-EA57-465F-A8FE-6C27833F148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AAB27BC-14AD-49B6-A3C2-0EC002D8162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366B2F-2B10-4276-A407-842991154E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86833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C36B688-72D1-FDF8-9391-C59EC98C6505}"/>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DEF48AA2-A327-12EA-B18B-CBB1F054574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B36D4D7-06C0-4D7C-A5AE-005BDC170365}"/>
              </a:ext>
            </a:extLst>
          </p:cNvPr>
          <p:cNvSpPr>
            <a:spLocks noGrp="1" noChangeArrowheads="1"/>
          </p:cNvSpPr>
          <p:nvPr>
            <p:ph type="hdr" sz="quarter" idx="4294967295"/>
          </p:nvPr>
        </p:nvSpPr>
        <p:spPr bwMode="auto">
          <a:xfrm>
            <a:off x="0" y="0"/>
            <a:ext cx="3038475" cy="4651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2400">
                <a:solidFill>
                  <a:srgbClr val="FFFFFF"/>
                </a:solidFill>
                <a:latin typeface="Arial" panose="020B0604020202020204" pitchFamily="34" charset="0"/>
              </a:defRPr>
            </a:lvl1pPr>
            <a:lvl2pPr marL="742950" indent="-285750">
              <a:defRPr sz="2400">
                <a:solidFill>
                  <a:srgbClr val="FFFFFF"/>
                </a:solidFill>
                <a:latin typeface="Arial" panose="020B0604020202020204" pitchFamily="34" charset="0"/>
              </a:defRPr>
            </a:lvl2pPr>
            <a:lvl3pPr marL="1143000" indent="-228600">
              <a:defRPr sz="2400">
                <a:solidFill>
                  <a:srgbClr val="FFFFFF"/>
                </a:solidFill>
                <a:latin typeface="Arial" panose="020B0604020202020204" pitchFamily="34" charset="0"/>
              </a:defRPr>
            </a:lvl3pPr>
            <a:lvl4pPr marL="1600200" indent="-228600">
              <a:defRPr sz="2400">
                <a:solidFill>
                  <a:srgbClr val="FFFFFF"/>
                </a:solidFill>
                <a:latin typeface="Arial" panose="020B0604020202020204" pitchFamily="34" charset="0"/>
              </a:defRPr>
            </a:lvl4pPr>
            <a:lvl5pPr marL="2057400" indent="-228600">
              <a:defRPr sz="2400">
                <a:solidFill>
                  <a:srgbClr val="FFFFFF"/>
                </a:solidFill>
                <a:latin typeface="Arial" panose="020B0604020202020204" pitchFamily="34" charset="0"/>
              </a:defRPr>
            </a:lvl5pPr>
            <a:lvl6pPr marL="2514600" indent="-228600" eaLnBrk="0" fontAlgn="base" hangingPunct="0">
              <a:spcBef>
                <a:spcPct val="0"/>
              </a:spcBef>
              <a:spcAft>
                <a:spcPct val="0"/>
              </a:spcAft>
              <a:defRPr sz="2400">
                <a:solidFill>
                  <a:srgbClr val="FFFFFF"/>
                </a:solidFill>
                <a:latin typeface="Arial" panose="020B0604020202020204" pitchFamily="34" charset="0"/>
              </a:defRPr>
            </a:lvl6pPr>
            <a:lvl7pPr marL="2971800" indent="-228600" eaLnBrk="0" fontAlgn="base" hangingPunct="0">
              <a:spcBef>
                <a:spcPct val="0"/>
              </a:spcBef>
              <a:spcAft>
                <a:spcPct val="0"/>
              </a:spcAft>
              <a:defRPr sz="2400">
                <a:solidFill>
                  <a:srgbClr val="FFFFFF"/>
                </a:solidFill>
                <a:latin typeface="Arial" panose="020B0604020202020204" pitchFamily="34" charset="0"/>
              </a:defRPr>
            </a:lvl7pPr>
            <a:lvl8pPr marL="3429000" indent="-228600" eaLnBrk="0" fontAlgn="base" hangingPunct="0">
              <a:spcBef>
                <a:spcPct val="0"/>
              </a:spcBef>
              <a:spcAft>
                <a:spcPct val="0"/>
              </a:spcAft>
              <a:defRPr sz="2400">
                <a:solidFill>
                  <a:srgbClr val="FFFFFF"/>
                </a:solidFill>
                <a:latin typeface="Arial" panose="020B0604020202020204" pitchFamily="34" charset="0"/>
              </a:defRPr>
            </a:lvl8pPr>
            <a:lvl9pPr marL="3886200" indent="-228600" eaLnBrk="0" fontAlgn="base" hangingPunct="0">
              <a:spcBef>
                <a:spcPct val="0"/>
              </a:spcBef>
              <a:spcAft>
                <a:spcPct val="0"/>
              </a:spcAft>
              <a:defRPr sz="2400">
                <a:solidFill>
                  <a:srgbClr val="FFFFFF"/>
                </a:solidFill>
                <a:latin typeface="Arial" panose="020B0604020202020204" pitchFamily="34" charset="0"/>
              </a:defRPr>
            </a:lvl9pPr>
          </a:lstStyle>
          <a:p>
            <a:pPr marL="0" marR="0" lvl="0" indent="0" algn="ctr" defTabSz="914400" rtl="0" eaLnBrk="1" fontAlgn="auto" latinLnBrk="0" hangingPunct="1">
              <a:lnSpc>
                <a:spcPct val="70000"/>
              </a:lnSpc>
              <a:spcBef>
                <a:spcPct val="20000"/>
              </a:spcBef>
              <a:spcAft>
                <a:spcPts val="0"/>
              </a:spcAft>
              <a:buClrTx/>
              <a:buSzTx/>
              <a:buFontTx/>
              <a:buNone/>
              <a:tabLst/>
              <a:defRPr/>
            </a:pPr>
            <a:r>
              <a:rPr kumimoji="0" lang="ja-JP" altLang="en-US" sz="2400" b="0" i="0" u="none" strike="noStrike" kern="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C://Desktop/ACCP Meeting 2004 Fellows Lecture 2</a:t>
            </a:r>
            <a:endParaRPr kumimoji="0" lang="en-US" altLang="ja-JP" sz="2400" b="0" i="0" u="none" strike="noStrike" kern="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77827" name="Rectangle 7">
            <a:extLst>
              <a:ext uri="{FF2B5EF4-FFF2-40B4-BE49-F238E27FC236}">
                <a16:creationId xmlns:a16="http://schemas.microsoft.com/office/drawing/2014/main" id="{14D53B38-559C-4B66-9828-A0327CF0E452}"/>
              </a:ext>
            </a:extLst>
          </p:cNvPr>
          <p:cNvSpPr>
            <a:spLocks noGrp="1" noChangeArrowheads="1"/>
          </p:cNvSpPr>
          <p:nvPr>
            <p:ph type="sldNum" sz="quarter" idx="4294967295"/>
          </p:nvPr>
        </p:nvSpPr>
        <p:spPr bwMode="auto">
          <a:xfrm>
            <a:off x="3970338" y="8829675"/>
            <a:ext cx="3038475" cy="4651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2400">
                <a:solidFill>
                  <a:srgbClr val="FFFFFF"/>
                </a:solidFill>
                <a:latin typeface="Arial" panose="020B0604020202020204" pitchFamily="34" charset="0"/>
              </a:defRPr>
            </a:lvl1pPr>
            <a:lvl2pPr marL="742950" indent="-285750">
              <a:defRPr sz="2400">
                <a:solidFill>
                  <a:srgbClr val="FFFFFF"/>
                </a:solidFill>
                <a:latin typeface="Arial" panose="020B0604020202020204" pitchFamily="34" charset="0"/>
              </a:defRPr>
            </a:lvl2pPr>
            <a:lvl3pPr marL="1143000" indent="-228600">
              <a:defRPr sz="2400">
                <a:solidFill>
                  <a:srgbClr val="FFFFFF"/>
                </a:solidFill>
                <a:latin typeface="Arial" panose="020B0604020202020204" pitchFamily="34" charset="0"/>
              </a:defRPr>
            </a:lvl3pPr>
            <a:lvl4pPr marL="1600200" indent="-228600">
              <a:defRPr sz="2400">
                <a:solidFill>
                  <a:srgbClr val="FFFFFF"/>
                </a:solidFill>
                <a:latin typeface="Arial" panose="020B0604020202020204" pitchFamily="34" charset="0"/>
              </a:defRPr>
            </a:lvl4pPr>
            <a:lvl5pPr marL="2057400" indent="-228600">
              <a:defRPr sz="2400">
                <a:solidFill>
                  <a:srgbClr val="FFFFFF"/>
                </a:solidFill>
                <a:latin typeface="Arial" panose="020B0604020202020204" pitchFamily="34" charset="0"/>
              </a:defRPr>
            </a:lvl5pPr>
            <a:lvl6pPr marL="2514600" indent="-228600" eaLnBrk="0" fontAlgn="base" hangingPunct="0">
              <a:spcBef>
                <a:spcPct val="0"/>
              </a:spcBef>
              <a:spcAft>
                <a:spcPct val="0"/>
              </a:spcAft>
              <a:defRPr sz="2400">
                <a:solidFill>
                  <a:srgbClr val="FFFFFF"/>
                </a:solidFill>
                <a:latin typeface="Arial" panose="020B0604020202020204" pitchFamily="34" charset="0"/>
              </a:defRPr>
            </a:lvl6pPr>
            <a:lvl7pPr marL="2971800" indent="-228600" eaLnBrk="0" fontAlgn="base" hangingPunct="0">
              <a:spcBef>
                <a:spcPct val="0"/>
              </a:spcBef>
              <a:spcAft>
                <a:spcPct val="0"/>
              </a:spcAft>
              <a:defRPr sz="2400">
                <a:solidFill>
                  <a:srgbClr val="FFFFFF"/>
                </a:solidFill>
                <a:latin typeface="Arial" panose="020B0604020202020204" pitchFamily="34" charset="0"/>
              </a:defRPr>
            </a:lvl7pPr>
            <a:lvl8pPr marL="3429000" indent="-228600" eaLnBrk="0" fontAlgn="base" hangingPunct="0">
              <a:spcBef>
                <a:spcPct val="0"/>
              </a:spcBef>
              <a:spcAft>
                <a:spcPct val="0"/>
              </a:spcAft>
              <a:defRPr sz="2400">
                <a:solidFill>
                  <a:srgbClr val="FFFFFF"/>
                </a:solidFill>
                <a:latin typeface="Arial" panose="020B0604020202020204" pitchFamily="34" charset="0"/>
              </a:defRPr>
            </a:lvl8pPr>
            <a:lvl9pPr marL="3886200" indent="-228600" eaLnBrk="0" fontAlgn="base" hangingPunct="0">
              <a:spcBef>
                <a:spcPct val="0"/>
              </a:spcBef>
              <a:spcAft>
                <a:spcPct val="0"/>
              </a:spcAft>
              <a:defRPr sz="2400">
                <a:solidFill>
                  <a:srgbClr val="FFFFFF"/>
                </a:solidFill>
                <a:latin typeface="Arial" panose="020B0604020202020204" pitchFamily="34" charset="0"/>
              </a:defRPr>
            </a:lvl9pPr>
          </a:lstStyle>
          <a:p>
            <a:pPr marL="0" marR="0" lvl="0" indent="0" algn="ctr" defTabSz="914400" rtl="0" eaLnBrk="1" fontAlgn="auto" latinLnBrk="0" hangingPunct="1">
              <a:lnSpc>
                <a:spcPct val="70000"/>
              </a:lnSpc>
              <a:spcBef>
                <a:spcPct val="20000"/>
              </a:spcBef>
              <a:spcAft>
                <a:spcPts val="0"/>
              </a:spcAft>
              <a:buClrTx/>
              <a:buSzTx/>
              <a:buFontTx/>
              <a:buNone/>
              <a:tabLst/>
              <a:defRPr/>
            </a:pPr>
            <a:fld id="{8506E41F-CB6E-4585-9A3C-F9C13653E384}" type="slidenum">
              <a:rPr kumimoji="0" lang="ja-JP" altLang="en-US" sz="2400" b="0" i="0" u="none" strike="noStrike" kern="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ctr" defTabSz="914400" rtl="0" eaLnBrk="1" fontAlgn="auto" latinLnBrk="0" hangingPunct="1">
                <a:lnSpc>
                  <a:spcPct val="70000"/>
                </a:lnSpc>
                <a:spcBef>
                  <a:spcPct val="20000"/>
                </a:spcBef>
                <a:spcAft>
                  <a:spcPts val="0"/>
                </a:spcAft>
                <a:buClrTx/>
                <a:buSzTx/>
                <a:buFontTx/>
                <a:buNone/>
                <a:tabLst/>
                <a:defRPr/>
              </a:pPr>
              <a:t>30</a:t>
            </a:fld>
            <a:endParaRPr kumimoji="0" lang="en-US" altLang="ja-JP" sz="2400" b="0" i="0" u="none" strike="noStrike" kern="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15044" name="Rectangle 2">
            <a:extLst>
              <a:ext uri="{FF2B5EF4-FFF2-40B4-BE49-F238E27FC236}">
                <a16:creationId xmlns:a16="http://schemas.microsoft.com/office/drawing/2014/main" id="{80F9A73D-29E8-4A02-A380-4A0FD595F9E9}"/>
              </a:ext>
            </a:extLst>
          </p:cNvPr>
          <p:cNvSpPr>
            <a:spLocks noGrp="1" noRot="1" noChangeAspect="1" noChangeArrowheads="1" noTextEdit="1"/>
          </p:cNvSpPr>
          <p:nvPr>
            <p:ph type="sldImg"/>
          </p:nvPr>
        </p:nvSpPr>
        <p:spPr>
          <a:ln/>
        </p:spPr>
      </p:sp>
      <p:sp>
        <p:nvSpPr>
          <p:cNvPr id="215045" name="Rectangle 3">
            <a:extLst>
              <a:ext uri="{FF2B5EF4-FFF2-40B4-BE49-F238E27FC236}">
                <a16:creationId xmlns:a16="http://schemas.microsoft.com/office/drawing/2014/main" id="{1AE700A7-A555-4C0F-BED3-C975A3B9390D}"/>
              </a:ext>
            </a:extLst>
          </p:cNvPr>
          <p:cNvSpPr>
            <a:spLocks noGrp="1" noChangeArrowheads="1"/>
          </p:cNvSpPr>
          <p:nvPr>
            <p:ph type="body" idx="1"/>
          </p:nvPr>
        </p:nvSpPr>
        <p:spPr>
          <a:xfrm>
            <a:off x="701675" y="4416425"/>
            <a:ext cx="5607050"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pt is 80 years old</a:t>
            </a:r>
          </a:p>
          <a:p>
            <a:r>
              <a:rPr lang="en-US" altLang="en-US"/>
              <a:t>M/H: HTN, Heart surgery in 1993</a:t>
            </a:r>
          </a:p>
          <a:p>
            <a:r>
              <a:rPr lang="en-US" altLang="en-US"/>
              <a:t>AHI = 69/hr</a:t>
            </a:r>
          </a:p>
          <a:p>
            <a:r>
              <a:rPr lang="en-US" altLang="en-US"/>
              <a:t>Lowest oxygen = 87%</a:t>
            </a:r>
          </a:p>
          <a:p>
            <a:r>
              <a:rPr lang="en-US" altLang="en-US"/>
              <a:t>D O T= 11/21/04</a:t>
            </a:r>
          </a:p>
        </p:txBody>
      </p:sp>
    </p:spTree>
    <p:extLst>
      <p:ext uri="{BB962C8B-B14F-4D97-AF65-F5344CB8AC3E}">
        <p14:creationId xmlns:p14="http://schemas.microsoft.com/office/powerpoint/2010/main" val="172601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43000" y="685800"/>
            <a:ext cx="4572000" cy="3429000"/>
          </a:xfrm>
          <a:ln/>
        </p:spPr>
      </p:sp>
      <p:sp>
        <p:nvSpPr>
          <p:cNvPr id="11981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74914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43000" y="685800"/>
            <a:ext cx="4572000" cy="3429000"/>
          </a:xfrm>
          <a:ln/>
        </p:spPr>
      </p:sp>
      <p:sp>
        <p:nvSpPr>
          <p:cNvPr id="11981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64434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84F1B-A82C-1D06-9D15-3764F6077916}"/>
            </a:ext>
          </a:extLst>
        </p:cNvPr>
        <p:cNvGrpSpPr/>
        <p:nvPr/>
      </p:nvGrpSpPr>
      <p:grpSpPr>
        <a:xfrm>
          <a:off x="0" y="0"/>
          <a:ext cx="0" cy="0"/>
          <a:chOff x="0" y="0"/>
          <a:chExt cx="0" cy="0"/>
        </a:xfrm>
      </p:grpSpPr>
      <p:sp>
        <p:nvSpPr>
          <p:cNvPr id="683010" name="Rectangle 2">
            <a:extLst>
              <a:ext uri="{FF2B5EF4-FFF2-40B4-BE49-F238E27FC236}">
                <a16:creationId xmlns:a16="http://schemas.microsoft.com/office/drawing/2014/main" id="{D4E74506-04C2-FF61-043A-0D2E2343AD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0856E70-2C6D-AA5D-19F3-8A58DE3B4A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7232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0BD3-12D9-22C4-D079-B1A6D348A9EF}"/>
            </a:ext>
          </a:extLst>
        </p:cNvPr>
        <p:cNvGrpSpPr/>
        <p:nvPr/>
      </p:nvGrpSpPr>
      <p:grpSpPr>
        <a:xfrm>
          <a:off x="0" y="0"/>
          <a:ext cx="0" cy="0"/>
          <a:chOff x="0" y="0"/>
          <a:chExt cx="0" cy="0"/>
        </a:xfrm>
      </p:grpSpPr>
      <p:sp>
        <p:nvSpPr>
          <p:cNvPr id="119810" name="Rectangle 2">
            <a:extLst>
              <a:ext uri="{FF2B5EF4-FFF2-40B4-BE49-F238E27FC236}">
                <a16:creationId xmlns:a16="http://schemas.microsoft.com/office/drawing/2014/main" id="{0BDF02A4-03CC-38FF-D468-3B1E8167C32E}"/>
              </a:ext>
            </a:extLst>
          </p:cNvPr>
          <p:cNvSpPr>
            <a:spLocks noGrp="1" noRot="1" noChangeAspect="1" noChangeArrowheads="1" noTextEdit="1"/>
          </p:cNvSpPr>
          <p:nvPr>
            <p:ph type="sldImg"/>
          </p:nvPr>
        </p:nvSpPr>
        <p:spPr>
          <a:xfrm>
            <a:off x="1143000" y="685800"/>
            <a:ext cx="4572000" cy="3429000"/>
          </a:xfrm>
          <a:ln/>
        </p:spPr>
      </p:sp>
      <p:sp>
        <p:nvSpPr>
          <p:cNvPr id="119811" name="Rectangle 3">
            <a:extLst>
              <a:ext uri="{FF2B5EF4-FFF2-40B4-BE49-F238E27FC236}">
                <a16:creationId xmlns:a16="http://schemas.microsoft.com/office/drawing/2014/main" id="{04662859-AC8B-D2DC-FC9A-B78678402FF6}"/>
              </a:ext>
            </a:extLst>
          </p:cNvPr>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491131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B297-E205-2724-A949-DD529C929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E1A8F-4759-3EC2-C74C-59EE46444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C3CF2-6FB3-F054-2AB6-D74FA3214F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14E9A6-596E-A028-9648-E5E7150108B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A823D7-7521-4CF4-A746-967854E6F24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6010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3273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5B12B-8792-E504-051D-5A64FED453C5}"/>
            </a:ext>
          </a:extLst>
        </p:cNvPr>
        <p:cNvGrpSpPr/>
        <p:nvPr/>
      </p:nvGrpSpPr>
      <p:grpSpPr>
        <a:xfrm>
          <a:off x="0" y="0"/>
          <a:ext cx="0" cy="0"/>
          <a:chOff x="0" y="0"/>
          <a:chExt cx="0" cy="0"/>
        </a:xfrm>
      </p:grpSpPr>
      <p:sp>
        <p:nvSpPr>
          <p:cNvPr id="119810" name="Rectangle 2">
            <a:extLst>
              <a:ext uri="{FF2B5EF4-FFF2-40B4-BE49-F238E27FC236}">
                <a16:creationId xmlns:a16="http://schemas.microsoft.com/office/drawing/2014/main" id="{44E12D16-6FE3-1920-FCA6-69BFF48910D5}"/>
              </a:ext>
            </a:extLst>
          </p:cNvPr>
          <p:cNvSpPr>
            <a:spLocks noGrp="1" noRot="1" noChangeAspect="1" noChangeArrowheads="1" noTextEdit="1"/>
          </p:cNvSpPr>
          <p:nvPr>
            <p:ph type="sldImg"/>
          </p:nvPr>
        </p:nvSpPr>
        <p:spPr>
          <a:xfrm>
            <a:off x="1143000" y="685800"/>
            <a:ext cx="4572000" cy="3429000"/>
          </a:xfrm>
          <a:ln/>
        </p:spPr>
      </p:sp>
      <p:sp>
        <p:nvSpPr>
          <p:cNvPr id="119811" name="Rectangle 3">
            <a:extLst>
              <a:ext uri="{FF2B5EF4-FFF2-40B4-BE49-F238E27FC236}">
                <a16:creationId xmlns:a16="http://schemas.microsoft.com/office/drawing/2014/main" id="{F0CFFEB6-D59B-9374-D3ED-5C369BCB4216}"/>
              </a:ext>
            </a:extLst>
          </p:cNvPr>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12299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7721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62929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3864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30B2-23FA-2AB7-8037-002341061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1B8F4-7536-737A-3666-29618645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ABC30-7BC5-03D9-A905-98D995160F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7B10F4-DE8C-77DB-B9D4-82AB2BB02EE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366B2F-2B10-4276-A407-842991154E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1745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879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03288" y="685800"/>
            <a:ext cx="8664576"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21B56A-1D1A-7C49-9BDF-618C25E46D9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644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43000" y="685800"/>
            <a:ext cx="4572000" cy="3429000"/>
          </a:xfrm>
          <a:ln/>
        </p:spPr>
      </p:sp>
      <p:sp>
        <p:nvSpPr>
          <p:cNvPr id="11981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042758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43000" y="685800"/>
            <a:ext cx="4572000" cy="3429000"/>
          </a:xfrm>
          <a:ln/>
        </p:spPr>
      </p:sp>
      <p:sp>
        <p:nvSpPr>
          <p:cNvPr id="119811"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985327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30B2-23FA-2AB7-8037-002341061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1B8F4-7536-737A-3666-29618645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ABC30-7BC5-03D9-A905-98D995160F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7B10F4-DE8C-77DB-B9D4-82AB2BB02EE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366B2F-2B10-4276-A407-842991154E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2260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42B9B-4931-7146-85B7-050CF70ADE56}"/>
            </a:ext>
          </a:extLst>
        </p:cNvPr>
        <p:cNvGrpSpPr/>
        <p:nvPr/>
      </p:nvGrpSpPr>
      <p:grpSpPr>
        <a:xfrm>
          <a:off x="0" y="0"/>
          <a:ext cx="0" cy="0"/>
          <a:chOff x="0" y="0"/>
          <a:chExt cx="0" cy="0"/>
        </a:xfrm>
      </p:grpSpPr>
      <p:sp>
        <p:nvSpPr>
          <p:cNvPr id="119810" name="Rectangle 2">
            <a:extLst>
              <a:ext uri="{FF2B5EF4-FFF2-40B4-BE49-F238E27FC236}">
                <a16:creationId xmlns:a16="http://schemas.microsoft.com/office/drawing/2014/main" id="{CEDC5D32-F592-C047-F958-2BA2F320506F}"/>
              </a:ext>
            </a:extLst>
          </p:cNvPr>
          <p:cNvSpPr>
            <a:spLocks noGrp="1" noRot="1" noChangeAspect="1" noChangeArrowheads="1" noTextEdit="1"/>
          </p:cNvSpPr>
          <p:nvPr>
            <p:ph type="sldImg"/>
          </p:nvPr>
        </p:nvSpPr>
        <p:spPr>
          <a:xfrm>
            <a:off x="1143000" y="685800"/>
            <a:ext cx="4572000" cy="3429000"/>
          </a:xfrm>
          <a:ln/>
        </p:spPr>
      </p:sp>
      <p:sp>
        <p:nvSpPr>
          <p:cNvPr id="119811" name="Rectangle 3">
            <a:extLst>
              <a:ext uri="{FF2B5EF4-FFF2-40B4-BE49-F238E27FC236}">
                <a16:creationId xmlns:a16="http://schemas.microsoft.com/office/drawing/2014/main" id="{A728556D-B812-A274-84AD-06B20701588D}"/>
              </a:ext>
            </a:extLst>
          </p:cNvPr>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982957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30B2-23FA-2AB7-8037-002341061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1B8F4-7536-737A-3666-29618645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ABC30-7BC5-03D9-A905-98D995160F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7B10F4-DE8C-77DB-B9D4-82AB2BB02EE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366B2F-2B10-4276-A407-842991154E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4730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9376F-7F9D-AF8E-7576-BF85583F2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D1657-B6C7-B95A-4733-FBDACFA5C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0A610-7888-C720-F7A4-552AE83D7220}"/>
              </a:ext>
            </a:extLst>
          </p:cNvPr>
          <p:cNvSpPr>
            <a:spLocks noGrp="1"/>
          </p:cNvSpPr>
          <p:nvPr>
            <p:ph type="body" idx="1"/>
          </p:nvPr>
        </p:nvSpPr>
        <p:spPr/>
        <p:txBody>
          <a:bodyPr/>
          <a:lstStyle/>
          <a:p>
            <a:r>
              <a:rPr lang="en-US" dirty="0"/>
              <a:t>Normal sleep and breathing</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dirty="0">
                <a:latin typeface="+mn-lt"/>
                <a:ea typeface="Helvetica"/>
                <a:cs typeface="Calibri"/>
                <a:sym typeface="Helvetica"/>
              </a:rPr>
              <a:t>Obstructive sleep apnea (in REM sleep) </a:t>
            </a:r>
            <a:r>
              <a:rPr lang="en-CA" sz="1200" b="0" dirty="0">
                <a:latin typeface="+mn-lt"/>
                <a:ea typeface="Helvetica"/>
                <a:cs typeface="Calibri"/>
                <a:sym typeface="Helvetica"/>
              </a:rPr>
              <a:t>- </a:t>
            </a:r>
            <a:r>
              <a:rPr lang="en-CA" sz="1200" b="0" dirty="0">
                <a:ea typeface="Helvetica"/>
                <a:cs typeface="Calibri"/>
                <a:sym typeface="Helvetica"/>
              </a:rPr>
              <a:t>Disturbed breathing, O</a:t>
            </a:r>
            <a:r>
              <a:rPr lang="en-CA" sz="1200" b="0" baseline="-25000" dirty="0">
                <a:ea typeface="Helvetica"/>
                <a:cs typeface="Calibri"/>
                <a:sym typeface="Helvetica"/>
              </a:rPr>
              <a:t>2</a:t>
            </a:r>
            <a:r>
              <a:rPr lang="en-CA" sz="1200" b="0" dirty="0">
                <a:ea typeface="Helvetica"/>
                <a:cs typeface="Calibri"/>
                <a:sym typeface="Helvetica"/>
              </a:rPr>
              <a:t> and sleep</a:t>
            </a:r>
            <a:endParaRPr lang="en-CA" sz="1200" b="0" dirty="0">
              <a:latin typeface="+mn-lt"/>
              <a:ea typeface="Helvetica"/>
              <a:cs typeface="Calibri"/>
              <a:sym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dirty="0">
                <a:ea typeface="Helvetica"/>
                <a:cs typeface="Calibri"/>
                <a:sym typeface="Helvetica"/>
              </a:rPr>
              <a:t>Central apneas related to opiates-</a:t>
            </a:r>
            <a:r>
              <a:rPr lang="en-CA" sz="1200" b="1" baseline="0" dirty="0">
                <a:ea typeface="Helvetica"/>
                <a:cs typeface="Calibri"/>
                <a:sym typeface="Helvetica"/>
              </a:rPr>
              <a:t> </a:t>
            </a:r>
            <a:r>
              <a:rPr lang="en-CA" sz="1200" dirty="0">
                <a:ea typeface="Helvetica"/>
                <a:cs typeface="Calibri"/>
                <a:sym typeface="Helvetica"/>
              </a:rPr>
              <a:t>Disturbed breathing, O</a:t>
            </a:r>
            <a:r>
              <a:rPr lang="en-CA" sz="1200" baseline="-25000" dirty="0">
                <a:ea typeface="Helvetica"/>
                <a:cs typeface="Calibri"/>
                <a:sym typeface="Helvetica"/>
              </a:rPr>
              <a:t>2</a:t>
            </a:r>
            <a:r>
              <a:rPr lang="en-CA" sz="1200" dirty="0">
                <a:ea typeface="Helvetica"/>
                <a:cs typeface="Calibri"/>
                <a:sym typeface="Helvetica"/>
              </a:rPr>
              <a:t> and sleep</a:t>
            </a:r>
            <a:endParaRPr lang="en-CA" sz="1200" baseline="-25000" dirty="0">
              <a:ea typeface="Helvetica"/>
              <a:cs typeface="Calibri"/>
              <a:sym typeface="Helvetica"/>
            </a:endParaRPr>
          </a:p>
        </p:txBody>
      </p:sp>
      <p:sp>
        <p:nvSpPr>
          <p:cNvPr id="4" name="Slide Number Placeholder 3">
            <a:extLst>
              <a:ext uri="{FF2B5EF4-FFF2-40B4-BE49-F238E27FC236}">
                <a16:creationId xmlns:a16="http://schemas.microsoft.com/office/drawing/2014/main" id="{7A0D2BF4-A6E0-72BA-AC5C-C47D0EEFF9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CD3345-9464-9F4C-A486-7E4565AC60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91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F2D2840-FD80-2C02-00D4-5B3E0B25B03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C://Desktop/ACCP Meeting 2004 Fellows Lecture 2</a:t>
            </a:r>
            <a:endParaRPr kumimoji="0"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3779" name="Rectangle 7">
            <a:extLst>
              <a:ext uri="{FF2B5EF4-FFF2-40B4-BE49-F238E27FC236}">
                <a16:creationId xmlns:a16="http://schemas.microsoft.com/office/drawing/2014/main" id="{66025218-45F1-5398-60EE-BB81D8C393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06F9F8-4F51-47A5-951C-F11136935A50}" type="slidenum">
              <a:rPr kumimoji="0" lang="ja-JP"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3780" name="Rectangle 2">
            <a:extLst>
              <a:ext uri="{FF2B5EF4-FFF2-40B4-BE49-F238E27FC236}">
                <a16:creationId xmlns:a16="http://schemas.microsoft.com/office/drawing/2014/main" id="{39DA8301-3F3A-7023-4177-9C259F23BA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1" name="Rectangle 3">
            <a:extLst>
              <a:ext uri="{FF2B5EF4-FFF2-40B4-BE49-F238E27FC236}">
                <a16:creationId xmlns:a16="http://schemas.microsoft.com/office/drawing/2014/main" id="{08FFDAC0-53C5-A1ED-8984-66BEE5499D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pt is 80 years old</a:t>
            </a:r>
          </a:p>
          <a:p>
            <a:pPr eaLnBrk="1" hangingPunct="1">
              <a:spcBef>
                <a:spcPct val="0"/>
              </a:spcBef>
            </a:pPr>
            <a:r>
              <a:rPr lang="en-US" altLang="en-US"/>
              <a:t>M/H: HTN, Heart surgery in 1993</a:t>
            </a:r>
          </a:p>
          <a:p>
            <a:pPr eaLnBrk="1" hangingPunct="1">
              <a:spcBef>
                <a:spcPct val="0"/>
              </a:spcBef>
            </a:pPr>
            <a:r>
              <a:rPr lang="en-US" altLang="en-US"/>
              <a:t>AHI = 69/hr</a:t>
            </a:r>
          </a:p>
          <a:p>
            <a:pPr eaLnBrk="1" hangingPunct="1">
              <a:spcBef>
                <a:spcPct val="0"/>
              </a:spcBef>
            </a:pPr>
            <a:r>
              <a:rPr lang="en-US" altLang="en-US"/>
              <a:t>Lowest oxygen = 87%</a:t>
            </a:r>
          </a:p>
          <a:p>
            <a:pPr eaLnBrk="1" hangingPunct="1">
              <a:spcBef>
                <a:spcPct val="0"/>
              </a:spcBef>
            </a:pPr>
            <a:r>
              <a:rPr lang="en-US" altLang="en-US"/>
              <a:t>D O T= 11/21/04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4DA06-A6E7-AE3E-8A61-66F43BF96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6BECC-B600-9890-6764-792DAE68F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13B06-C042-0DC9-659A-B5B96DB62F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8DF43F-E729-261E-9346-80645380807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366B2F-2B10-4276-A407-842991154E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3379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3400-02DB-79A7-9AE1-EAD9040139AF}"/>
            </a:ext>
          </a:extLst>
        </p:cNvPr>
        <p:cNvGrpSpPr/>
        <p:nvPr/>
      </p:nvGrpSpPr>
      <p:grpSpPr>
        <a:xfrm>
          <a:off x="0" y="0"/>
          <a:ext cx="0" cy="0"/>
          <a:chOff x="0" y="0"/>
          <a:chExt cx="0" cy="0"/>
        </a:xfrm>
      </p:grpSpPr>
      <p:sp>
        <p:nvSpPr>
          <p:cNvPr id="683010" name="Rectangle 2">
            <a:extLst>
              <a:ext uri="{FF2B5EF4-FFF2-40B4-BE49-F238E27FC236}">
                <a16:creationId xmlns:a16="http://schemas.microsoft.com/office/drawing/2014/main" id="{EA7E67B3-3C0C-53E0-CF7A-E393029765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0BCD34AC-006C-3B98-7325-A410909D29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0473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5F0E2-CFA4-B373-8E5D-910F89895F29}"/>
            </a:ext>
          </a:extLst>
        </p:cNvPr>
        <p:cNvGrpSpPr/>
        <p:nvPr/>
      </p:nvGrpSpPr>
      <p:grpSpPr>
        <a:xfrm>
          <a:off x="0" y="0"/>
          <a:ext cx="0" cy="0"/>
          <a:chOff x="0" y="0"/>
          <a:chExt cx="0" cy="0"/>
        </a:xfrm>
      </p:grpSpPr>
      <p:sp>
        <p:nvSpPr>
          <p:cNvPr id="683010" name="Rectangle 2">
            <a:extLst>
              <a:ext uri="{FF2B5EF4-FFF2-40B4-BE49-F238E27FC236}">
                <a16:creationId xmlns:a16="http://schemas.microsoft.com/office/drawing/2014/main" id="{555FEDF1-7E22-CB24-9D94-3DB8FAD1EA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13AFCC69-D9D2-0A98-E5AB-F2292A5E61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19329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0529D-7E7D-AB1C-7AC7-413828662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B7AB1-0556-0C50-8499-0B95DAE91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76639-99D9-E1D0-527E-E329440326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761221-FD47-56AD-C74A-456DA19D268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366B2F-2B10-4276-A407-842991154E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9992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a:xfrm>
            <a:off x="1143000" y="685800"/>
            <a:ext cx="4572000" cy="3429000"/>
          </a:xfrm>
          <a:ln/>
        </p:spPr>
      </p:sp>
      <p:sp>
        <p:nvSpPr>
          <p:cNvPr id="4099" name="Text Box 2"/>
          <p:cNvSpPr txBox="1">
            <a:spLocks noGrp="1" noChangeArrowheads="1"/>
          </p:cNvSpPr>
          <p:nvPr>
            <p:ph type="body" idx="1"/>
          </p:nvPr>
        </p:nvSpPr>
        <p:spPr>
          <a:xfrm>
            <a:off x="1046350" y="4352637"/>
            <a:ext cx="4770904" cy="1480918"/>
          </a:xfrm>
          <a:noFill/>
          <a:ln/>
        </p:spPr>
        <p:txBody>
          <a:bodyPr>
            <a:spAutoFit/>
          </a:bodyPr>
          <a:lstStyle/>
          <a:p>
            <a:pPr marL="76930" indent="-76930">
              <a:lnSpc>
                <a:spcPct val="94000"/>
              </a:lnSpc>
              <a:spcBef>
                <a:spcPts val="404"/>
              </a:spcBef>
              <a:buSzPct val="45000"/>
              <a:tabLst>
                <a:tab pos="649628" algn="l"/>
                <a:tab pos="1299256" algn="l"/>
                <a:tab pos="1948884" algn="l"/>
                <a:tab pos="2598511" algn="l"/>
                <a:tab pos="3248139" algn="l"/>
                <a:tab pos="3897767" algn="l"/>
                <a:tab pos="4547395" algn="l"/>
              </a:tabLst>
            </a:pPr>
            <a:r>
              <a:rPr lang="en-GB" dirty="0">
                <a:latin typeface="Arial" charset="0"/>
                <a:ea typeface="HG Mincho Light J" charset="0"/>
                <a:cs typeface="HG Mincho Light J" charset="0"/>
              </a:rPr>
              <a:t>Figure 2. Modulation of GG activity by μ-</a:t>
            </a:r>
            <a:r>
              <a:rPr lang="en-GB" dirty="0" err="1">
                <a:latin typeface="Arial" charset="0"/>
                <a:ea typeface="HG Mincho Light J" charset="0"/>
                <a:cs typeface="HG Mincho Light J" charset="0"/>
              </a:rPr>
              <a:t>opioid</a:t>
            </a:r>
            <a:r>
              <a:rPr lang="en-GB" dirty="0">
                <a:latin typeface="Arial" charset="0"/>
                <a:ea typeface="HG Mincho Light J" charset="0"/>
                <a:cs typeface="HG Mincho Light J" charset="0"/>
              </a:rPr>
              <a:t> receptor mechanisms at the hypoglossal motor pool . Example in one rat showing selective depression of respiratory-related </a:t>
            </a:r>
            <a:r>
              <a:rPr lang="en-GB" dirty="0" err="1">
                <a:latin typeface="Arial" charset="0"/>
                <a:ea typeface="HG Mincho Light J" charset="0"/>
                <a:cs typeface="HG Mincho Light J" charset="0"/>
              </a:rPr>
              <a:t>genioglossus</a:t>
            </a:r>
            <a:r>
              <a:rPr lang="en-GB" dirty="0">
                <a:latin typeface="Arial" charset="0"/>
                <a:ea typeface="HG Mincho Light J" charset="0"/>
                <a:cs typeface="HG Mincho Light J" charset="0"/>
              </a:rPr>
              <a:t> activity with localized </a:t>
            </a:r>
            <a:r>
              <a:rPr lang="en-GB" dirty="0" err="1">
                <a:latin typeface="Arial" charset="0"/>
                <a:ea typeface="HG Mincho Light J" charset="0"/>
                <a:cs typeface="HG Mincho Light J" charset="0"/>
              </a:rPr>
              <a:t>microdialysis</a:t>
            </a:r>
            <a:r>
              <a:rPr lang="en-GB" dirty="0">
                <a:latin typeface="Arial" charset="0"/>
                <a:ea typeface="HG Mincho Light J" charset="0"/>
                <a:cs typeface="HG Mincho Light J" charset="0"/>
              </a:rPr>
              <a:t> perfusion of the μ-</a:t>
            </a:r>
            <a:r>
              <a:rPr lang="en-GB" dirty="0" err="1">
                <a:latin typeface="Arial" charset="0"/>
                <a:ea typeface="HG Mincho Light J" charset="0"/>
                <a:cs typeface="HG Mincho Light J" charset="0"/>
              </a:rPr>
              <a:t>opioid</a:t>
            </a:r>
            <a:r>
              <a:rPr lang="en-GB" dirty="0">
                <a:latin typeface="Arial" charset="0"/>
                <a:ea typeface="HG Mincho Light J" charset="0"/>
                <a:cs typeface="HG Mincho Light J" charset="0"/>
              </a:rPr>
              <a:t> receptor agonist </a:t>
            </a:r>
            <a:r>
              <a:rPr lang="en-GB" dirty="0" err="1">
                <a:latin typeface="Arial" charset="0"/>
                <a:ea typeface="HG Mincho Light J" charset="0"/>
                <a:cs typeface="HG Mincho Light J" charset="0"/>
              </a:rPr>
              <a:t>fentanyl</a:t>
            </a:r>
            <a:r>
              <a:rPr lang="en-GB" dirty="0">
                <a:latin typeface="Arial" charset="0"/>
                <a:ea typeface="HG Mincho Light J" charset="0"/>
                <a:cs typeface="HG Mincho Light J" charset="0"/>
              </a:rPr>
              <a:t> into the hypoglossal motor pool, and the subsequent reversal of this suppression with application of the μ-</a:t>
            </a:r>
            <a:r>
              <a:rPr lang="en-GB" dirty="0" err="1">
                <a:latin typeface="Arial" charset="0"/>
                <a:ea typeface="HG Mincho Light J" charset="0"/>
                <a:cs typeface="HG Mincho Light J" charset="0"/>
              </a:rPr>
              <a:t>opioid</a:t>
            </a:r>
            <a:r>
              <a:rPr lang="en-GB" dirty="0">
                <a:latin typeface="Arial" charset="0"/>
                <a:ea typeface="HG Mincho Light J" charset="0"/>
                <a:cs typeface="HG Mincho Light J" charset="0"/>
              </a:rPr>
              <a:t> receptor antagonist </a:t>
            </a:r>
            <a:r>
              <a:rPr lang="en-GB" dirty="0" err="1">
                <a:latin typeface="Arial" charset="0"/>
                <a:ea typeface="HG Mincho Light J" charset="0"/>
                <a:cs typeface="HG Mincho Light J" charset="0"/>
              </a:rPr>
              <a:t>naloxone</a:t>
            </a:r>
            <a:r>
              <a:rPr lang="en-GB" dirty="0">
                <a:latin typeface="Arial" charset="0"/>
                <a:ea typeface="HG Mincho Light J" charset="0"/>
                <a:cs typeface="HG Mincho Light J" charset="0"/>
              </a:rPr>
              <a:t>. Abbreviations: MTA, Moving Time Average.</a:t>
            </a:r>
          </a:p>
        </p:txBody>
      </p:sp>
    </p:spTree>
    <p:extLst>
      <p:ext uri="{BB962C8B-B14F-4D97-AF65-F5344CB8AC3E}">
        <p14:creationId xmlns:p14="http://schemas.microsoft.com/office/powerpoint/2010/main" val="2234831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430F5-A1F4-5136-3125-4973B278683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B33E640-AB50-408A-B22E-0C5C32CEC78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A993597-9894-BC04-4ED8-562BEF09D6E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E1E316F-1380-F00F-5D02-D1801F8E9D9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21B56A-1D1A-7C49-9BDF-618C25E46D95}"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92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655" rtl="0" eaLnBrk="1" fontAlgn="auto" latinLnBrk="0" hangingPunct="1">
              <a:lnSpc>
                <a:spcPct val="100000"/>
              </a:lnSpc>
              <a:spcBef>
                <a:spcPts val="0"/>
              </a:spcBef>
              <a:spcAft>
                <a:spcPts val="0"/>
              </a:spcAft>
              <a:buClrTx/>
              <a:buSzTx/>
              <a:buFontTx/>
              <a:buNone/>
              <a:tabLst/>
              <a:defRPr/>
            </a:pPr>
            <a:fld id="{AB91FF70-B006-4BF9-A0DC-62A6718DAD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65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9C59-69CA-725E-E840-331FB2C6E2EB}"/>
            </a:ext>
          </a:extLst>
        </p:cNvPr>
        <p:cNvGrpSpPr/>
        <p:nvPr/>
      </p:nvGrpSpPr>
      <p:grpSpPr>
        <a:xfrm>
          <a:off x="0" y="0"/>
          <a:ext cx="0" cy="0"/>
          <a:chOff x="0" y="0"/>
          <a:chExt cx="0" cy="0"/>
        </a:xfrm>
      </p:grpSpPr>
      <p:sp>
        <p:nvSpPr>
          <p:cNvPr id="203778" name="Rectangle 2">
            <a:extLst>
              <a:ext uri="{FF2B5EF4-FFF2-40B4-BE49-F238E27FC236}">
                <a16:creationId xmlns:a16="http://schemas.microsoft.com/office/drawing/2014/main" id="{B1C78EAE-04E1-3432-3EEC-6E0B40C8CC8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C://Desktop/ACCP Meeting 2004 Fellows Lecture 2</a:t>
            </a:r>
            <a:endParaRPr kumimoji="0"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3779" name="Rectangle 7">
            <a:extLst>
              <a:ext uri="{FF2B5EF4-FFF2-40B4-BE49-F238E27FC236}">
                <a16:creationId xmlns:a16="http://schemas.microsoft.com/office/drawing/2014/main" id="{50BA255D-CF6A-3AFD-1882-FD1BCECA1A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06F9F8-4F51-47A5-951C-F11136935A50}" type="slidenum">
              <a:rPr kumimoji="0" lang="ja-JP"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3780" name="Rectangle 2">
            <a:extLst>
              <a:ext uri="{FF2B5EF4-FFF2-40B4-BE49-F238E27FC236}">
                <a16:creationId xmlns:a16="http://schemas.microsoft.com/office/drawing/2014/main" id="{B0B333B4-F93C-0308-CBF8-CED3A6C098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1" name="Rectangle 3">
            <a:extLst>
              <a:ext uri="{FF2B5EF4-FFF2-40B4-BE49-F238E27FC236}">
                <a16:creationId xmlns:a16="http://schemas.microsoft.com/office/drawing/2014/main" id="{8357B4FB-C0EE-8F3B-EB94-4B76F04316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pt is 80 years old</a:t>
            </a:r>
          </a:p>
          <a:p>
            <a:pPr eaLnBrk="1" hangingPunct="1">
              <a:spcBef>
                <a:spcPct val="0"/>
              </a:spcBef>
            </a:pPr>
            <a:r>
              <a:rPr lang="en-US" altLang="en-US"/>
              <a:t>M/H: HTN, Heart surgery in 1993</a:t>
            </a:r>
          </a:p>
          <a:p>
            <a:pPr eaLnBrk="1" hangingPunct="1">
              <a:spcBef>
                <a:spcPct val="0"/>
              </a:spcBef>
            </a:pPr>
            <a:r>
              <a:rPr lang="en-US" altLang="en-US"/>
              <a:t>AHI = 69/hr</a:t>
            </a:r>
          </a:p>
          <a:p>
            <a:pPr eaLnBrk="1" hangingPunct="1">
              <a:spcBef>
                <a:spcPct val="0"/>
              </a:spcBef>
            </a:pPr>
            <a:r>
              <a:rPr lang="en-US" altLang="en-US"/>
              <a:t>Lowest oxygen = 87%</a:t>
            </a:r>
          </a:p>
          <a:p>
            <a:pPr eaLnBrk="1" hangingPunct="1">
              <a:spcBef>
                <a:spcPct val="0"/>
              </a:spcBef>
            </a:pPr>
            <a:r>
              <a:rPr lang="en-US" altLang="en-US"/>
              <a:t>D O T= 11/21/04</a:t>
            </a:r>
          </a:p>
        </p:txBody>
      </p:sp>
    </p:spTree>
    <p:extLst>
      <p:ext uri="{BB962C8B-B14F-4D97-AF65-F5344CB8AC3E}">
        <p14:creationId xmlns:p14="http://schemas.microsoft.com/office/powerpoint/2010/main" val="394461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EAF9CD1A-AD8C-5628-17E8-5446E181E6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a:extLst>
              <a:ext uri="{FF2B5EF4-FFF2-40B4-BE49-F238E27FC236}">
                <a16:creationId xmlns:a16="http://schemas.microsoft.com/office/drawing/2014/main" id="{46B958B7-06E8-2F82-1BA4-C5672BEDEE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0820" name="Slide Number Placeholder 3">
            <a:extLst>
              <a:ext uri="{FF2B5EF4-FFF2-40B4-BE49-F238E27FC236}">
                <a16:creationId xmlns:a16="http://schemas.microsoft.com/office/drawing/2014/main" id="{E82A819F-3095-A5D8-64EA-792B598DF8DC}"/>
              </a:ext>
            </a:extLst>
          </p:cNvPr>
          <p:cNvSpPr>
            <a:spLocks noGrp="1" noChangeArrowheads="1"/>
          </p:cNvSpPr>
          <p:nvPr>
            <p:ph type="sldNum" sz="quarter" idx="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29043-B2B2-47C5-BC5D-0103396685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6C22-EC3D-30DA-ECE8-E3338648B93E}"/>
            </a:ext>
          </a:extLst>
        </p:cNvPr>
        <p:cNvGrpSpPr/>
        <p:nvPr/>
      </p:nvGrpSpPr>
      <p:grpSpPr>
        <a:xfrm>
          <a:off x="0" y="0"/>
          <a:ext cx="0" cy="0"/>
          <a:chOff x="0" y="0"/>
          <a:chExt cx="0" cy="0"/>
        </a:xfrm>
      </p:grpSpPr>
      <p:sp>
        <p:nvSpPr>
          <p:cNvPr id="860162" name="Rectangle 2">
            <a:extLst>
              <a:ext uri="{FF2B5EF4-FFF2-40B4-BE49-F238E27FC236}">
                <a16:creationId xmlns:a16="http://schemas.microsoft.com/office/drawing/2014/main" id="{6A61C5F4-E7AD-31DC-DAAF-7A0171C68B2C}"/>
              </a:ext>
            </a:extLst>
          </p:cNvPr>
          <p:cNvSpPr>
            <a:spLocks noGrp="1" noChangeArrowheads="1"/>
          </p:cNvSpPr>
          <p:nvPr>
            <p:ph type="hdr" sz="quarter"/>
          </p:nvPr>
        </p:nvSpPr>
        <p:spPr>
          <a:xfrm>
            <a:off x="0" y="0"/>
            <a:ext cx="0" cy="0"/>
          </a:xfrm>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rPr>
              <a:t>C://Desktop/ACCP Meeting 2004 Fellows Lecture 2</a:t>
            </a:r>
            <a:endParaRPr kumimoji="0" lang="en-US" altLang="ja-JP" sz="1800" b="0" i="0" u="none" strike="noStrike" kern="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860163" name="Rectangle 7">
            <a:extLst>
              <a:ext uri="{FF2B5EF4-FFF2-40B4-BE49-F238E27FC236}">
                <a16:creationId xmlns:a16="http://schemas.microsoft.com/office/drawing/2014/main" id="{E52C01BF-88B4-CB74-EE31-4CA6976318EF}"/>
              </a:ext>
            </a:extLst>
          </p:cNvPr>
          <p:cNvSpPr>
            <a:spLocks noGrp="1" noChangeArrowheads="1"/>
          </p:cNvSpPr>
          <p:nvPr>
            <p:ph type="sldNum" sz="quarter" idx="5"/>
          </p:nvPr>
        </p:nvSpPr>
        <p:spPr>
          <a:xfrm>
            <a:off x="0" y="0"/>
            <a:ext cx="0" cy="0"/>
          </a:xfrm>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010201D4-6EDC-4F47-83DA-CC337C7CA6AE}" type="slidenum">
              <a:rPr kumimoji="0" lang="ja-JP" altLang="en-US" sz="1800" b="0" i="0" u="none" strike="noStrike" kern="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17</a:t>
            </a:fld>
            <a:endParaRPr kumimoji="0" lang="en-US" altLang="ja-JP" sz="1800" b="0" i="0" u="none" strike="noStrike" kern="0" cap="none" spc="0" normalizeH="0" baseline="0" noProof="0">
              <a:ln>
                <a:noFill/>
              </a:ln>
              <a:solidFill>
                <a:srgbClr val="000000"/>
              </a:solidFill>
              <a:effectLst/>
              <a:uLnTx/>
              <a:uFillTx/>
              <a:latin typeface="Times New Roman" pitchFamily="18" charset="0"/>
              <a:ea typeface="ＭＳ Ｐゴシック" panose="020B0600070205080204" pitchFamily="34" charset="-128"/>
              <a:cs typeface="+mn-cs"/>
            </a:endParaRPr>
          </a:p>
        </p:txBody>
      </p:sp>
      <p:sp>
        <p:nvSpPr>
          <p:cNvPr id="300036" name="Rectangle 2">
            <a:extLst>
              <a:ext uri="{FF2B5EF4-FFF2-40B4-BE49-F238E27FC236}">
                <a16:creationId xmlns:a16="http://schemas.microsoft.com/office/drawing/2014/main" id="{E43B2B0F-620C-0EBA-9E86-E225E80C6E73}"/>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7" name="Rectangle 3">
            <a:extLst>
              <a:ext uri="{FF2B5EF4-FFF2-40B4-BE49-F238E27FC236}">
                <a16:creationId xmlns:a16="http://schemas.microsoft.com/office/drawing/2014/main" id="{8DC3A774-5E24-5B58-1053-96A91088FA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Tree>
    <p:extLst>
      <p:ext uri="{BB962C8B-B14F-4D97-AF65-F5344CB8AC3E}">
        <p14:creationId xmlns:p14="http://schemas.microsoft.com/office/powerpoint/2010/main" val="2698986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0EB3AB4B-1B26-493F-8D28-9C44DEA67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1" name="Rectangle 3">
            <a:extLst>
              <a:ext uri="{FF2B5EF4-FFF2-40B4-BE49-F238E27FC236}">
                <a16:creationId xmlns:a16="http://schemas.microsoft.com/office/drawing/2014/main" id="{A856DCCC-1FBF-4425-A8E5-C27FC541E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85616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A823D7-7521-4CF4-A746-967854E6F24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1653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AD2C668-16B6-4F41-A6AC-EDB9BA9C1E56}"/>
              </a:ext>
            </a:extLst>
          </p:cNvPr>
          <p:cNvGrpSpPr>
            <a:grpSpLocks/>
          </p:cNvGrpSpPr>
          <p:nvPr/>
        </p:nvGrpSpPr>
        <p:grpSpPr bwMode="auto">
          <a:xfrm>
            <a:off x="0" y="3176"/>
            <a:ext cx="9141178" cy="6850063"/>
            <a:chOff x="0" y="0"/>
            <a:chExt cx="5758" cy="4315"/>
          </a:xfrm>
        </p:grpSpPr>
        <p:grpSp>
          <p:nvGrpSpPr>
            <p:cNvPr id="5" name="Group 3">
              <a:extLst>
                <a:ext uri="{FF2B5EF4-FFF2-40B4-BE49-F238E27FC236}">
                  <a16:creationId xmlns:a16="http://schemas.microsoft.com/office/drawing/2014/main" id="{C3DFD433-490B-4F62-8FFF-4FF46CDD224E}"/>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8CA4AE86-D70D-4E09-AE5E-E451EFA56D33}"/>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a:extLst>
                  <a:ext uri="{FF2B5EF4-FFF2-40B4-BE49-F238E27FC236}">
                    <a16:creationId xmlns:a16="http://schemas.microsoft.com/office/drawing/2014/main" id="{D1D3D525-DE1F-40CA-A098-C8820D8BEC1B}"/>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a:extLst>
                  <a:ext uri="{FF2B5EF4-FFF2-40B4-BE49-F238E27FC236}">
                    <a16:creationId xmlns:a16="http://schemas.microsoft.com/office/drawing/2014/main" id="{EB11E7A1-C91C-45A3-AE96-F216FEE544E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a:extLst>
                  <a:ext uri="{FF2B5EF4-FFF2-40B4-BE49-F238E27FC236}">
                    <a16:creationId xmlns:a16="http://schemas.microsoft.com/office/drawing/2014/main" id="{C337FD3A-A342-4E3B-B441-481DFCD6B86B}"/>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FB47A163-1FC3-4B53-9A4E-E47336F6282E}"/>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a:extLst>
                <a:ext uri="{FF2B5EF4-FFF2-40B4-BE49-F238E27FC236}">
                  <a16:creationId xmlns:a16="http://schemas.microsoft.com/office/drawing/2014/main" id="{F43D4343-B15E-4BBA-96B2-87CCB022C897}"/>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a:extLst>
                <a:ext uri="{FF2B5EF4-FFF2-40B4-BE49-F238E27FC236}">
                  <a16:creationId xmlns:a16="http://schemas.microsoft.com/office/drawing/2014/main" id="{5D2B71DF-1F1E-4477-9BCD-7392A7EB22CF}"/>
                </a:ext>
              </a:extLst>
            </p:cNvPr>
            <p:cNvSpPr>
              <a:spLocks/>
            </p:cNvSpPr>
            <p:nvPr/>
          </p:nvSpPr>
          <p:spPr bwMode="hidden">
            <a:xfrm>
              <a:off x="0" y="0"/>
              <a:ext cx="5758" cy="1776"/>
            </a:xfrm>
            <a:custGeom>
              <a:avLst/>
              <a:gdLst>
                <a:gd name="T0" fmla="*/ 0 w 5740"/>
                <a:gd name="T1" fmla="*/ 0 h 1906"/>
                <a:gd name="T2" fmla="*/ 0 w 5740"/>
                <a:gd name="T3" fmla="*/ 283 h 1906"/>
                <a:gd name="T4" fmla="*/ 6245 w 5740"/>
                <a:gd name="T5" fmla="*/ 283 h 1906"/>
                <a:gd name="T6" fmla="*/ 624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779" name="Rectangle 11"/>
          <p:cNvSpPr>
            <a:spLocks noGrp="1" noChangeArrowheads="1"/>
          </p:cNvSpPr>
          <p:nvPr>
            <p:ph type="ctrTitle" sz="quarter"/>
          </p:nvPr>
        </p:nvSpPr>
        <p:spPr>
          <a:xfrm>
            <a:off x="685800" y="1739869"/>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D335D71E-3C12-4853-B11B-90214910CCB6}"/>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211B6C89-4232-4C41-B8C8-2641E25726F9}" type="datetimeFigureOut">
              <a:rPr lang="en-US"/>
              <a:pPr>
                <a:defRPr/>
              </a:pPr>
              <a:t>5/12/2026</a:t>
            </a:fld>
            <a:endParaRPr lang="en-US"/>
          </a:p>
        </p:txBody>
      </p:sp>
      <p:sp>
        <p:nvSpPr>
          <p:cNvPr id="14" name="Rectangle 14">
            <a:extLst>
              <a:ext uri="{FF2B5EF4-FFF2-40B4-BE49-F238E27FC236}">
                <a16:creationId xmlns:a16="http://schemas.microsoft.com/office/drawing/2014/main" id="{F397EC33-235C-47C9-8EFE-D013E60C5475}"/>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714676FA-9B3B-4F68-A080-FB5C2ADD0CC7}"/>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07A104E6-012E-4737-A757-C52154C03FE9}" type="slidenum">
              <a:rPr lang="en-US"/>
              <a:pPr>
                <a:defRPr/>
              </a:pPr>
              <a:t>‹#›</a:t>
            </a:fld>
            <a:endParaRPr lang="en-US"/>
          </a:p>
        </p:txBody>
      </p:sp>
    </p:spTree>
    <p:extLst>
      <p:ext uri="{BB962C8B-B14F-4D97-AF65-F5344CB8AC3E}">
        <p14:creationId xmlns:p14="http://schemas.microsoft.com/office/powerpoint/2010/main" val="156229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5C8D08C-0B54-4078-9C83-FFE920C3C4CE}"/>
              </a:ext>
            </a:extLst>
          </p:cNvPr>
          <p:cNvSpPr>
            <a:spLocks noGrp="1" noChangeArrowheads="1"/>
          </p:cNvSpPr>
          <p:nvPr>
            <p:ph type="dt" sz="half" idx="10"/>
          </p:nvPr>
        </p:nvSpPr>
        <p:spPr/>
        <p:txBody>
          <a:bodyPr/>
          <a:lstStyle>
            <a:lvl1pPr>
              <a:defRPr/>
            </a:lvl1pPr>
          </a:lstStyle>
          <a:p>
            <a:pPr>
              <a:defRPr/>
            </a:pPr>
            <a:fld id="{859DC1A1-96AA-46B4-903A-AF9A79C6065B}" type="datetimeFigureOut">
              <a:rPr lang="en-US"/>
              <a:pPr>
                <a:defRPr/>
              </a:pPr>
              <a:t>5/12/2026</a:t>
            </a:fld>
            <a:endParaRPr lang="en-US"/>
          </a:p>
        </p:txBody>
      </p:sp>
      <p:sp>
        <p:nvSpPr>
          <p:cNvPr id="5" name="Rectangle 3">
            <a:extLst>
              <a:ext uri="{FF2B5EF4-FFF2-40B4-BE49-F238E27FC236}">
                <a16:creationId xmlns:a16="http://schemas.microsoft.com/office/drawing/2014/main" id="{3EE2E0FA-58F8-4CEB-A18B-F2BE523EA31C}"/>
              </a:ext>
            </a:extLst>
          </p:cNvPr>
          <p:cNvSpPr>
            <a:spLocks noGrp="1" noChangeArrowheads="1"/>
          </p:cNvSpPr>
          <p:nvPr>
            <p:ph type="sldNum" sz="quarter" idx="11"/>
          </p:nvPr>
        </p:nvSpPr>
        <p:spPr/>
        <p:txBody>
          <a:bodyPr/>
          <a:lstStyle>
            <a:lvl1pPr>
              <a:defRPr/>
            </a:lvl1pPr>
          </a:lstStyle>
          <a:p>
            <a:pPr>
              <a:defRPr/>
            </a:pPr>
            <a:fld id="{65C7C82D-189C-4919-AC58-A08EE0AA87B8}" type="slidenum">
              <a:rPr lang="en-US"/>
              <a:pPr>
                <a:defRPr/>
              </a:pPr>
              <a:t>‹#›</a:t>
            </a:fld>
            <a:endParaRPr lang="en-US"/>
          </a:p>
        </p:txBody>
      </p:sp>
      <p:sp>
        <p:nvSpPr>
          <p:cNvPr id="6" name="Rectangle 14">
            <a:extLst>
              <a:ext uri="{FF2B5EF4-FFF2-40B4-BE49-F238E27FC236}">
                <a16:creationId xmlns:a16="http://schemas.microsoft.com/office/drawing/2014/main" id="{E470BFB9-4CDD-4213-9E16-8286BD7C579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889957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8189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9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79744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4"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676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883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09447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415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7" y="273236"/>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1546077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4227335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748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2"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7"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768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77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977" y="277780"/>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A12E43B-98F7-49CE-9B9B-6B72A01165A2}"/>
              </a:ext>
            </a:extLst>
          </p:cNvPr>
          <p:cNvSpPr>
            <a:spLocks noGrp="1" noChangeArrowheads="1"/>
          </p:cNvSpPr>
          <p:nvPr>
            <p:ph type="dt" sz="half" idx="10"/>
          </p:nvPr>
        </p:nvSpPr>
        <p:spPr/>
        <p:txBody>
          <a:bodyPr/>
          <a:lstStyle>
            <a:lvl1pPr>
              <a:defRPr/>
            </a:lvl1pPr>
          </a:lstStyle>
          <a:p>
            <a:pPr>
              <a:defRPr/>
            </a:pPr>
            <a:fld id="{9E2C7B98-7895-44BC-B7FF-FE3D0CC309C1}" type="datetimeFigureOut">
              <a:rPr lang="en-US"/>
              <a:pPr>
                <a:defRPr/>
              </a:pPr>
              <a:t>5/12/2026</a:t>
            </a:fld>
            <a:endParaRPr lang="en-US"/>
          </a:p>
        </p:txBody>
      </p:sp>
      <p:sp>
        <p:nvSpPr>
          <p:cNvPr id="5" name="Rectangle 3">
            <a:extLst>
              <a:ext uri="{FF2B5EF4-FFF2-40B4-BE49-F238E27FC236}">
                <a16:creationId xmlns:a16="http://schemas.microsoft.com/office/drawing/2014/main" id="{6E8D4C3D-7842-414F-8670-D0D6DEB390A5}"/>
              </a:ext>
            </a:extLst>
          </p:cNvPr>
          <p:cNvSpPr>
            <a:spLocks noGrp="1" noChangeArrowheads="1"/>
          </p:cNvSpPr>
          <p:nvPr>
            <p:ph type="sldNum" sz="quarter" idx="11"/>
          </p:nvPr>
        </p:nvSpPr>
        <p:spPr/>
        <p:txBody>
          <a:bodyPr/>
          <a:lstStyle>
            <a:lvl1pPr>
              <a:defRPr/>
            </a:lvl1pPr>
          </a:lstStyle>
          <a:p>
            <a:pPr>
              <a:defRPr/>
            </a:pPr>
            <a:fld id="{0861BE65-34F7-4743-A283-B59040905586}" type="slidenum">
              <a:rPr lang="en-US"/>
              <a:pPr>
                <a:defRPr/>
              </a:pPr>
              <a:t>‹#›</a:t>
            </a:fld>
            <a:endParaRPr lang="en-US"/>
          </a:p>
        </p:txBody>
      </p:sp>
      <p:sp>
        <p:nvSpPr>
          <p:cNvPr id="6" name="Rectangle 14">
            <a:extLst>
              <a:ext uri="{FF2B5EF4-FFF2-40B4-BE49-F238E27FC236}">
                <a16:creationId xmlns:a16="http://schemas.microsoft.com/office/drawing/2014/main" id="{681FC9D9-7D1A-472F-8BB4-41D5CF80E7C4}"/>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42589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2"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2" y="1981200"/>
            <a:ext cx="6908800" cy="4114800"/>
          </a:xfrm>
        </p:spPr>
        <p:txBody>
          <a:bodyPr/>
          <a:lstStyle/>
          <a:p>
            <a:pPr lvl="0"/>
            <a:endParaRPr lang="en-US" noProof="0"/>
          </a:p>
        </p:txBody>
      </p:sp>
    </p:spTree>
    <p:extLst>
      <p:ext uri="{BB962C8B-B14F-4D97-AF65-F5344CB8AC3E}">
        <p14:creationId xmlns:p14="http://schemas.microsoft.com/office/powerpoint/2010/main" val="35908885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36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5587" indent="0" algn="ctr">
              <a:buNone/>
              <a:defRPr/>
            </a:lvl2pPr>
            <a:lvl3pPr marL="911183" indent="0" algn="ctr">
              <a:buNone/>
              <a:defRPr/>
            </a:lvl3pPr>
            <a:lvl4pPr marL="1366777" indent="0" algn="ctr">
              <a:buNone/>
              <a:defRPr/>
            </a:lvl4pPr>
            <a:lvl5pPr marL="1822365" indent="0" algn="ctr">
              <a:buNone/>
              <a:defRPr/>
            </a:lvl5pPr>
            <a:lvl6pPr marL="2277959" indent="0" algn="ctr">
              <a:buNone/>
              <a:defRPr/>
            </a:lvl6pPr>
            <a:lvl7pPr marL="2733549" indent="0" algn="ctr">
              <a:buNone/>
              <a:defRPr/>
            </a:lvl7pPr>
            <a:lvl8pPr marL="3189131" indent="0" algn="ctr">
              <a:buNone/>
              <a:defRPr/>
            </a:lvl8pPr>
            <a:lvl9pPr marL="36447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AD86E170-06F8-4E56-9E66-7E687F93436B}" type="slidenum">
              <a:rPr lang="en-US"/>
              <a:pPr>
                <a:defRPr/>
              </a:pPr>
              <a:t>‹#›</a:t>
            </a:fld>
            <a:endParaRPr lang="en-US"/>
          </a:p>
        </p:txBody>
      </p:sp>
    </p:spTree>
    <p:extLst>
      <p:ext uri="{BB962C8B-B14F-4D97-AF65-F5344CB8AC3E}">
        <p14:creationId xmlns:p14="http://schemas.microsoft.com/office/powerpoint/2010/main" val="35355588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8D470302-5459-413F-8870-D9F636FEB2E5}" type="slidenum">
              <a:rPr lang="en-US"/>
              <a:pPr>
                <a:defRPr/>
              </a:pPr>
              <a:t>‹#›</a:t>
            </a:fld>
            <a:endParaRPr lang="en-US"/>
          </a:p>
        </p:txBody>
      </p:sp>
    </p:spTree>
    <p:extLst>
      <p:ext uri="{BB962C8B-B14F-4D97-AF65-F5344CB8AC3E}">
        <p14:creationId xmlns:p14="http://schemas.microsoft.com/office/powerpoint/2010/main" val="37525163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98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5587" indent="0">
              <a:buNone/>
              <a:defRPr sz="1800"/>
            </a:lvl2pPr>
            <a:lvl3pPr marL="911183" indent="0">
              <a:buNone/>
              <a:defRPr sz="1600"/>
            </a:lvl3pPr>
            <a:lvl4pPr marL="1366777" indent="0">
              <a:buNone/>
              <a:defRPr sz="1400"/>
            </a:lvl4pPr>
            <a:lvl5pPr marL="1822365" indent="0">
              <a:buNone/>
              <a:defRPr sz="1400"/>
            </a:lvl5pPr>
            <a:lvl6pPr marL="2277959" indent="0">
              <a:buNone/>
              <a:defRPr sz="1400"/>
            </a:lvl6pPr>
            <a:lvl7pPr marL="2733549" indent="0">
              <a:buNone/>
              <a:defRPr sz="1400"/>
            </a:lvl7pPr>
            <a:lvl8pPr marL="3189131" indent="0">
              <a:buNone/>
              <a:defRPr sz="1400"/>
            </a:lvl8pPr>
            <a:lvl9pPr marL="36447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49BE2450-B488-4D0A-8B9D-FFC7FAC0F08D}" type="slidenum">
              <a:rPr lang="en-US"/>
              <a:pPr>
                <a:defRPr/>
              </a:pPr>
              <a:t>‹#›</a:t>
            </a:fld>
            <a:endParaRPr lang="en-US"/>
          </a:p>
        </p:txBody>
      </p:sp>
    </p:spTree>
    <p:extLst>
      <p:ext uri="{BB962C8B-B14F-4D97-AF65-F5344CB8AC3E}">
        <p14:creationId xmlns:p14="http://schemas.microsoft.com/office/powerpoint/2010/main" val="3066078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ADAFB522-52D6-4640-BBA1-C5CE5772782D}" type="slidenum">
              <a:rPr lang="en-US"/>
              <a:pPr>
                <a:defRPr/>
              </a:pPr>
              <a:t>‹#›</a:t>
            </a:fld>
            <a:endParaRPr lang="en-US"/>
          </a:p>
        </p:txBody>
      </p:sp>
    </p:spTree>
    <p:extLst>
      <p:ext uri="{BB962C8B-B14F-4D97-AF65-F5344CB8AC3E}">
        <p14:creationId xmlns:p14="http://schemas.microsoft.com/office/powerpoint/2010/main" val="3109290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87" indent="0">
              <a:buNone/>
              <a:defRPr sz="2000" b="1"/>
            </a:lvl2pPr>
            <a:lvl3pPr marL="911183" indent="0">
              <a:buNone/>
              <a:defRPr sz="1800" b="1"/>
            </a:lvl3pPr>
            <a:lvl4pPr marL="1366777" indent="0">
              <a:buNone/>
              <a:defRPr sz="1600" b="1"/>
            </a:lvl4pPr>
            <a:lvl5pPr marL="1822365" indent="0">
              <a:buNone/>
              <a:defRPr sz="1600" b="1"/>
            </a:lvl5pPr>
            <a:lvl6pPr marL="2277959" indent="0">
              <a:buNone/>
              <a:defRPr sz="1600" b="1"/>
            </a:lvl6pPr>
            <a:lvl7pPr marL="2733549" indent="0">
              <a:buNone/>
              <a:defRPr sz="1600" b="1"/>
            </a:lvl7pPr>
            <a:lvl8pPr marL="3189131" indent="0">
              <a:buNone/>
              <a:defRPr sz="1600" b="1"/>
            </a:lvl8pPr>
            <a:lvl9pPr marL="36447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12" y="1535114"/>
            <a:ext cx="4041775" cy="639762"/>
          </a:xfrm>
        </p:spPr>
        <p:txBody>
          <a:bodyPr anchor="b"/>
          <a:lstStyle>
            <a:lvl1pPr marL="0" indent="0">
              <a:buNone/>
              <a:defRPr sz="2400" b="1"/>
            </a:lvl1pPr>
            <a:lvl2pPr marL="455587" indent="0">
              <a:buNone/>
              <a:defRPr sz="2000" b="1"/>
            </a:lvl2pPr>
            <a:lvl3pPr marL="911183" indent="0">
              <a:buNone/>
              <a:defRPr sz="1800" b="1"/>
            </a:lvl3pPr>
            <a:lvl4pPr marL="1366777" indent="0">
              <a:buNone/>
              <a:defRPr sz="1600" b="1"/>
            </a:lvl4pPr>
            <a:lvl5pPr marL="1822365" indent="0">
              <a:buNone/>
              <a:defRPr sz="1600" b="1"/>
            </a:lvl5pPr>
            <a:lvl6pPr marL="2277959" indent="0">
              <a:buNone/>
              <a:defRPr sz="1600" b="1"/>
            </a:lvl6pPr>
            <a:lvl7pPr marL="2733549" indent="0">
              <a:buNone/>
              <a:defRPr sz="1600" b="1"/>
            </a:lvl7pPr>
            <a:lvl8pPr marL="3189131" indent="0">
              <a:buNone/>
              <a:defRPr sz="1600" b="1"/>
            </a:lvl8pPr>
            <a:lvl9pPr marL="36447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51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3520F558-317A-4C4D-8FE6-DD0F8FB41FFE}" type="slidenum">
              <a:rPr lang="en-US"/>
              <a:pPr>
                <a:defRPr/>
              </a:pPr>
              <a:t>‹#›</a:t>
            </a:fld>
            <a:endParaRPr lang="en-US"/>
          </a:p>
        </p:txBody>
      </p:sp>
    </p:spTree>
    <p:extLst>
      <p:ext uri="{BB962C8B-B14F-4D97-AF65-F5344CB8AC3E}">
        <p14:creationId xmlns:p14="http://schemas.microsoft.com/office/powerpoint/2010/main" val="27248794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62195F45-B6A6-47BB-8346-8F63F0AF8C3C}" type="slidenum">
              <a:rPr lang="en-US"/>
              <a:pPr>
                <a:defRPr/>
              </a:pPr>
              <a:t>‹#›</a:t>
            </a:fld>
            <a:endParaRPr lang="en-US"/>
          </a:p>
        </p:txBody>
      </p:sp>
    </p:spTree>
    <p:extLst>
      <p:ext uri="{BB962C8B-B14F-4D97-AF65-F5344CB8AC3E}">
        <p14:creationId xmlns:p14="http://schemas.microsoft.com/office/powerpoint/2010/main" val="25863250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B757A3E1-8E3A-470C-9334-7051EF8A0A38}" type="slidenum">
              <a:rPr lang="en-US"/>
              <a:pPr>
                <a:defRPr/>
              </a:pPr>
              <a:t>‹#›</a:t>
            </a:fld>
            <a:endParaRPr lang="en-US"/>
          </a:p>
        </p:txBody>
      </p:sp>
    </p:spTree>
    <p:extLst>
      <p:ext uri="{BB962C8B-B14F-4D97-AF65-F5344CB8AC3E}">
        <p14:creationId xmlns:p14="http://schemas.microsoft.com/office/powerpoint/2010/main" val="23768050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60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5587" indent="0">
              <a:buNone/>
              <a:defRPr sz="1200"/>
            </a:lvl2pPr>
            <a:lvl3pPr marL="911183" indent="0">
              <a:buNone/>
              <a:defRPr sz="1000"/>
            </a:lvl3pPr>
            <a:lvl4pPr marL="1366777" indent="0">
              <a:buNone/>
              <a:defRPr sz="900"/>
            </a:lvl4pPr>
            <a:lvl5pPr marL="1822365" indent="0">
              <a:buNone/>
              <a:defRPr sz="900"/>
            </a:lvl5pPr>
            <a:lvl6pPr marL="2277959" indent="0">
              <a:buNone/>
              <a:defRPr sz="900"/>
            </a:lvl6pPr>
            <a:lvl7pPr marL="2733549" indent="0">
              <a:buNone/>
              <a:defRPr sz="900"/>
            </a:lvl7pPr>
            <a:lvl8pPr marL="3189131" indent="0">
              <a:buNone/>
              <a:defRPr sz="900"/>
            </a:lvl8pPr>
            <a:lvl9pPr marL="36447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A6BDDC70-D8AB-4080-85B5-825A72D781B6}" type="slidenum">
              <a:rPr lang="en-US"/>
              <a:pPr>
                <a:defRPr/>
              </a:pPr>
              <a:t>‹#›</a:t>
            </a:fld>
            <a:endParaRPr lang="en-US"/>
          </a:p>
        </p:txBody>
      </p:sp>
    </p:spTree>
    <p:extLst>
      <p:ext uri="{BB962C8B-B14F-4D97-AF65-F5344CB8AC3E}">
        <p14:creationId xmlns:p14="http://schemas.microsoft.com/office/powerpoint/2010/main" val="3634713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587" indent="0">
              <a:buNone/>
              <a:defRPr sz="2800"/>
            </a:lvl2pPr>
            <a:lvl3pPr marL="911183" indent="0">
              <a:buNone/>
              <a:defRPr sz="2400"/>
            </a:lvl3pPr>
            <a:lvl4pPr marL="1366777" indent="0">
              <a:buNone/>
              <a:defRPr sz="2000"/>
            </a:lvl4pPr>
            <a:lvl5pPr marL="1822365" indent="0">
              <a:buNone/>
              <a:defRPr sz="2000"/>
            </a:lvl5pPr>
            <a:lvl6pPr marL="2277959" indent="0">
              <a:buNone/>
              <a:defRPr sz="2000"/>
            </a:lvl6pPr>
            <a:lvl7pPr marL="2733549" indent="0">
              <a:buNone/>
              <a:defRPr sz="2000"/>
            </a:lvl7pPr>
            <a:lvl8pPr marL="3189131" indent="0">
              <a:buNone/>
              <a:defRPr sz="2000"/>
            </a:lvl8pPr>
            <a:lvl9pPr marL="36447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87" indent="0">
              <a:buNone/>
              <a:defRPr sz="1200"/>
            </a:lvl2pPr>
            <a:lvl3pPr marL="911183" indent="0">
              <a:buNone/>
              <a:defRPr sz="1000"/>
            </a:lvl3pPr>
            <a:lvl4pPr marL="1366777" indent="0">
              <a:buNone/>
              <a:defRPr sz="900"/>
            </a:lvl4pPr>
            <a:lvl5pPr marL="1822365" indent="0">
              <a:buNone/>
              <a:defRPr sz="900"/>
            </a:lvl5pPr>
            <a:lvl6pPr marL="2277959" indent="0">
              <a:buNone/>
              <a:defRPr sz="900"/>
            </a:lvl6pPr>
            <a:lvl7pPr marL="2733549" indent="0">
              <a:buNone/>
              <a:defRPr sz="900"/>
            </a:lvl7pPr>
            <a:lvl8pPr marL="3189131" indent="0">
              <a:buNone/>
              <a:defRPr sz="900"/>
            </a:lvl8pPr>
            <a:lvl9pPr marL="36447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6A797834-F1A5-40A9-A0D1-2E14E65C090F}" type="slidenum">
              <a:rPr lang="en-US"/>
              <a:pPr>
                <a:defRPr/>
              </a:pPr>
              <a:t>‹#›</a:t>
            </a:fld>
            <a:endParaRPr lang="en-US"/>
          </a:p>
        </p:txBody>
      </p:sp>
    </p:spTree>
    <p:extLst>
      <p:ext uri="{BB962C8B-B14F-4D97-AF65-F5344CB8AC3E}">
        <p14:creationId xmlns:p14="http://schemas.microsoft.com/office/powerpoint/2010/main" val="402257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827" y="160020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B4EAAA3E-9F84-42B2-BEFF-7614A4D352BD}"/>
              </a:ext>
            </a:extLst>
          </p:cNvPr>
          <p:cNvSpPr>
            <a:spLocks noGrp="1" noChangeArrowheads="1"/>
          </p:cNvSpPr>
          <p:nvPr>
            <p:ph type="dt" sz="half" idx="10"/>
          </p:nvPr>
        </p:nvSpPr>
        <p:spPr/>
        <p:txBody>
          <a:bodyPr/>
          <a:lstStyle>
            <a:lvl1pPr>
              <a:defRPr/>
            </a:lvl1pPr>
          </a:lstStyle>
          <a:p>
            <a:pPr>
              <a:defRPr/>
            </a:pPr>
            <a:fld id="{21B32B92-BD6B-41F5-B170-17B0B0FECFF0}" type="datetimeFigureOut">
              <a:rPr lang="en-US"/>
              <a:pPr>
                <a:defRPr/>
              </a:pPr>
              <a:t>5/12/2026</a:t>
            </a:fld>
            <a:endParaRPr lang="en-US"/>
          </a:p>
        </p:txBody>
      </p:sp>
      <p:sp>
        <p:nvSpPr>
          <p:cNvPr id="6" name="Rectangle 3">
            <a:extLst>
              <a:ext uri="{FF2B5EF4-FFF2-40B4-BE49-F238E27FC236}">
                <a16:creationId xmlns:a16="http://schemas.microsoft.com/office/drawing/2014/main" id="{E2E3FBF2-F3AF-4DFE-8FF6-96CCF2AD478C}"/>
              </a:ext>
            </a:extLst>
          </p:cNvPr>
          <p:cNvSpPr>
            <a:spLocks noGrp="1" noChangeArrowheads="1"/>
          </p:cNvSpPr>
          <p:nvPr>
            <p:ph type="sldNum" sz="quarter" idx="11"/>
          </p:nvPr>
        </p:nvSpPr>
        <p:spPr/>
        <p:txBody>
          <a:bodyPr/>
          <a:lstStyle>
            <a:lvl1pPr>
              <a:defRPr/>
            </a:lvl1pPr>
          </a:lstStyle>
          <a:p>
            <a:pPr>
              <a:defRPr/>
            </a:pPr>
            <a:fld id="{ECF25E8D-79EB-4E3A-B8D1-35870441BFC5}" type="slidenum">
              <a:rPr lang="en-US"/>
              <a:pPr>
                <a:defRPr/>
              </a:pPr>
              <a:t>‹#›</a:t>
            </a:fld>
            <a:endParaRPr lang="en-US"/>
          </a:p>
        </p:txBody>
      </p:sp>
      <p:sp>
        <p:nvSpPr>
          <p:cNvPr id="7" name="Rectangle 14">
            <a:extLst>
              <a:ext uri="{FF2B5EF4-FFF2-40B4-BE49-F238E27FC236}">
                <a16:creationId xmlns:a16="http://schemas.microsoft.com/office/drawing/2014/main" id="{3A88A65F-3A01-4A7D-B703-8C6960B6224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717175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7E1B5E52-8CAB-41C4-91AC-85093ECD8234}" type="slidenum">
              <a:rPr lang="en-US"/>
              <a:pPr>
                <a:defRPr/>
              </a:pPr>
              <a:t>‹#›</a:t>
            </a:fld>
            <a:endParaRPr lang="en-US"/>
          </a:p>
        </p:txBody>
      </p:sp>
    </p:spTree>
    <p:extLst>
      <p:ext uri="{BB962C8B-B14F-4D97-AF65-F5344CB8AC3E}">
        <p14:creationId xmlns:p14="http://schemas.microsoft.com/office/powerpoint/2010/main" val="27151696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76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6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lnSpc>
                <a:spcPct val="70000"/>
              </a:lnSpc>
              <a:spcBef>
                <a:spcPct val="20000"/>
              </a:spcBef>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70000"/>
              </a:lnSpc>
              <a:spcBef>
                <a:spcPct val="20000"/>
              </a:spcBef>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70000"/>
              </a:lnSpc>
              <a:spcBef>
                <a:spcPct val="20000"/>
              </a:spcBef>
              <a:defRPr>
                <a:latin typeface="Arial" pitchFamily="34" charset="0"/>
              </a:defRPr>
            </a:lvl1pPr>
          </a:lstStyle>
          <a:p>
            <a:pPr>
              <a:defRPr/>
            </a:pPr>
            <a:fld id="{CC0978F8-91B5-487E-9D4A-E852EC4ED547}" type="slidenum">
              <a:rPr lang="en-US"/>
              <a:pPr>
                <a:defRPr/>
              </a:pPr>
              <a:t>‹#›</a:t>
            </a:fld>
            <a:endParaRPr lang="en-US"/>
          </a:p>
        </p:txBody>
      </p:sp>
    </p:spTree>
    <p:extLst>
      <p:ext uri="{BB962C8B-B14F-4D97-AF65-F5344CB8AC3E}">
        <p14:creationId xmlns:p14="http://schemas.microsoft.com/office/powerpoint/2010/main" val="32460305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6" descr="lww_wk_logo[1].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2" y="6352696"/>
            <a:ext cx="2171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5587" indent="0">
              <a:buNone/>
              <a:defRPr sz="2800"/>
            </a:lvl2pPr>
            <a:lvl3pPr marL="911183" indent="0">
              <a:buNone/>
              <a:defRPr sz="2400"/>
            </a:lvl3pPr>
            <a:lvl4pPr marL="1366777" indent="0">
              <a:buNone/>
              <a:defRPr sz="2000"/>
            </a:lvl4pPr>
            <a:lvl5pPr marL="1822365" indent="0">
              <a:buNone/>
              <a:defRPr sz="2000"/>
            </a:lvl5pPr>
            <a:lvl6pPr marL="2277959" indent="0">
              <a:buNone/>
              <a:defRPr sz="2000"/>
            </a:lvl6pPr>
            <a:lvl7pPr marL="2733549" indent="0">
              <a:buNone/>
              <a:defRPr sz="2000"/>
            </a:lvl7pPr>
            <a:lvl8pPr marL="3189131" indent="0">
              <a:buNone/>
              <a:defRPr sz="2000"/>
            </a:lvl8pPr>
            <a:lvl9pPr marL="3644728" indent="0">
              <a:buNone/>
              <a:defRPr sz="2000"/>
            </a:lvl9pPr>
          </a:lstStyle>
          <a:p>
            <a:pPr lvl="0"/>
            <a:endParaRPr lang="en-US" noProof="0" dirty="0"/>
          </a:p>
        </p:txBody>
      </p:sp>
      <p:sp>
        <p:nvSpPr>
          <p:cNvPr id="4" name="Text Placeholder 3"/>
          <p:cNvSpPr>
            <a:spLocks noGrp="1"/>
          </p:cNvSpPr>
          <p:nvPr>
            <p:ph type="body" sz="half" idx="2"/>
          </p:nvPr>
        </p:nvSpPr>
        <p:spPr>
          <a:xfrm>
            <a:off x="6248401" y="2441371"/>
            <a:ext cx="2438400" cy="3812703"/>
          </a:xfrm>
        </p:spPr>
        <p:txBody>
          <a:bodyPr anchor="b">
            <a:normAutofit/>
          </a:bodyPr>
          <a:lstStyle>
            <a:lvl1pPr marL="0" indent="0">
              <a:buNone/>
              <a:defRPr sz="1000"/>
            </a:lvl1pPr>
            <a:lvl2pPr marL="455587" indent="0">
              <a:buNone/>
              <a:defRPr sz="1200"/>
            </a:lvl2pPr>
            <a:lvl3pPr marL="911183" indent="0">
              <a:buNone/>
              <a:defRPr sz="1000"/>
            </a:lvl3pPr>
            <a:lvl4pPr marL="1366777" indent="0">
              <a:buNone/>
              <a:defRPr sz="900"/>
            </a:lvl4pPr>
            <a:lvl5pPr marL="1822365" indent="0">
              <a:buNone/>
              <a:defRPr sz="900"/>
            </a:lvl5pPr>
            <a:lvl6pPr marL="2277959" indent="0">
              <a:buNone/>
              <a:defRPr sz="900"/>
            </a:lvl6pPr>
            <a:lvl7pPr marL="2733549" indent="0">
              <a:buNone/>
              <a:defRPr sz="900"/>
            </a:lvl7pPr>
            <a:lvl8pPr marL="3189131" indent="0">
              <a:buNone/>
              <a:defRPr sz="900"/>
            </a:lvl8pPr>
            <a:lvl9pPr marL="3644728"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6248401" y="550652"/>
            <a:ext cx="2438400" cy="1831502"/>
          </a:xfrm>
        </p:spPr>
        <p:txBody>
          <a:bodyPr>
            <a:normAutofit/>
          </a:bodyPr>
          <a:lstStyle>
            <a:lvl1pPr marL="0" indent="0">
              <a:buNone/>
              <a:defRPr sz="1000"/>
            </a:lvl1pPr>
            <a:lvl2pPr marL="455587" indent="0">
              <a:buNone/>
              <a:defRPr sz="1200"/>
            </a:lvl2pPr>
            <a:lvl3pPr marL="911183" indent="0">
              <a:buNone/>
              <a:defRPr sz="1000"/>
            </a:lvl3pPr>
            <a:lvl4pPr marL="1366777" indent="0">
              <a:buNone/>
              <a:defRPr sz="900"/>
            </a:lvl4pPr>
            <a:lvl5pPr marL="1822365" indent="0">
              <a:buNone/>
              <a:defRPr sz="900"/>
            </a:lvl5pPr>
            <a:lvl6pPr marL="2277959" indent="0">
              <a:buNone/>
              <a:defRPr sz="900"/>
            </a:lvl6pPr>
            <a:lvl7pPr marL="2733549" indent="0">
              <a:buNone/>
              <a:defRPr sz="900"/>
            </a:lvl7pPr>
            <a:lvl8pPr marL="3189131" indent="0">
              <a:buNone/>
              <a:defRPr sz="900"/>
            </a:lvl8pPr>
            <a:lvl9pPr marL="3644728" indent="0">
              <a:buNone/>
              <a:defRPr sz="900"/>
            </a:lvl9pPr>
          </a:lstStyle>
          <a:p>
            <a:pPr lvl="0"/>
            <a:r>
              <a:rPr lang="en-US" dirty="0"/>
              <a:t>Click to edit Master text styles</a:t>
            </a:r>
          </a:p>
        </p:txBody>
      </p:sp>
      <p:sp>
        <p:nvSpPr>
          <p:cNvPr id="7" name="Footer Placeholder 5"/>
          <p:cNvSpPr>
            <a:spLocks noGrp="1"/>
          </p:cNvSpPr>
          <p:nvPr>
            <p:ph type="ftr" sz="quarter" idx="14"/>
          </p:nvPr>
        </p:nvSpPr>
        <p:spPr>
          <a:xfrm>
            <a:off x="2667005" y="6359046"/>
            <a:ext cx="5638800" cy="365125"/>
          </a:xfrm>
        </p:spPr>
        <p:txBody>
          <a:bodyPr/>
          <a:lstStyle>
            <a:lvl1pPr eaLnBrk="0" hangingPunct="0">
              <a:lnSpc>
                <a:spcPct val="70000"/>
              </a:lnSpc>
              <a:spcBef>
                <a:spcPct val="20000"/>
              </a:spcBef>
              <a:defRPr sz="900">
                <a:latin typeface="Arial" pitchFamily="34" charset="0"/>
              </a:defRPr>
            </a:lvl1pPr>
          </a:lstStyle>
          <a:p>
            <a:pPr>
              <a:defRPr/>
            </a:pPr>
            <a:r>
              <a:rPr lang="en-US"/>
              <a:t>Copyright © 2009 </a:t>
            </a:r>
            <a:r>
              <a:rPr lang="en-US" err="1"/>
              <a:t>Wolters</a:t>
            </a:r>
            <a:r>
              <a:rPr lang="en-US"/>
              <a:t> </a:t>
            </a:r>
            <a:r>
              <a:rPr lang="en-US" err="1"/>
              <a:t>Kluwer</a:t>
            </a:r>
            <a:r>
              <a:rPr lang="en-US"/>
              <a:t>. Published by Lippincott Williams &amp; Wilkins.</a:t>
            </a:r>
          </a:p>
        </p:txBody>
      </p:sp>
      <p:sp>
        <p:nvSpPr>
          <p:cNvPr id="8" name="Slide Number Placeholder 6"/>
          <p:cNvSpPr>
            <a:spLocks noGrp="1"/>
          </p:cNvSpPr>
          <p:nvPr>
            <p:ph type="sldNum" sz="quarter" idx="15"/>
          </p:nvPr>
        </p:nvSpPr>
        <p:spPr>
          <a:xfrm>
            <a:off x="8305800" y="6359046"/>
            <a:ext cx="381000" cy="365125"/>
          </a:xfrm>
        </p:spPr>
        <p:txBody>
          <a:bodyPr/>
          <a:lstStyle>
            <a:lvl1pPr eaLnBrk="0" hangingPunct="0">
              <a:lnSpc>
                <a:spcPct val="70000"/>
              </a:lnSpc>
              <a:spcBef>
                <a:spcPct val="20000"/>
              </a:spcBef>
              <a:defRPr sz="900">
                <a:latin typeface="Arial" pitchFamily="34" charset="0"/>
              </a:defRPr>
            </a:lvl1pPr>
          </a:lstStyle>
          <a:p>
            <a:pPr>
              <a:defRPr/>
            </a:pPr>
            <a:fld id="{00F11392-AB5A-4FB1-8343-054FC1EF5AD5}" type="slidenum">
              <a:rPr lang="en-US"/>
              <a:pPr>
                <a:defRPr/>
              </a:pPr>
              <a:t>‹#›</a:t>
            </a:fld>
            <a:endParaRPr lang="en-US" dirty="0"/>
          </a:p>
        </p:txBody>
      </p:sp>
    </p:spTree>
    <p:extLst>
      <p:ext uri="{BB962C8B-B14F-4D97-AF65-F5344CB8AC3E}">
        <p14:creationId xmlns:p14="http://schemas.microsoft.com/office/powerpoint/2010/main" val="1471817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A306A-6CE5-47EF-9AA9-6F102B89C815}" type="slidenum">
              <a:rPr lang="en-US"/>
              <a:pPr>
                <a:defRPr/>
              </a:pPr>
              <a:t>‹#›</a:t>
            </a:fld>
            <a:endParaRPr lang="en-US"/>
          </a:p>
        </p:txBody>
      </p:sp>
    </p:spTree>
    <p:extLst>
      <p:ext uri="{BB962C8B-B14F-4D97-AF65-F5344CB8AC3E}">
        <p14:creationId xmlns:p14="http://schemas.microsoft.com/office/powerpoint/2010/main" val="6476741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CF9AA9-ACA9-4C2D-AE58-827DA75973B9}" type="slidenum">
              <a:rPr lang="en-US"/>
              <a:pPr>
                <a:defRPr/>
              </a:pPr>
              <a:t>‹#›</a:t>
            </a:fld>
            <a:endParaRPr lang="en-US"/>
          </a:p>
        </p:txBody>
      </p:sp>
    </p:spTree>
    <p:extLst>
      <p:ext uri="{BB962C8B-B14F-4D97-AF65-F5344CB8AC3E}">
        <p14:creationId xmlns:p14="http://schemas.microsoft.com/office/powerpoint/2010/main" val="729573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30F1F7-9704-4107-888D-6B609913D059}" type="slidenum">
              <a:rPr lang="en-US"/>
              <a:pPr>
                <a:defRPr/>
              </a:pPr>
              <a:t>‹#›</a:t>
            </a:fld>
            <a:endParaRPr lang="en-US"/>
          </a:p>
        </p:txBody>
      </p:sp>
    </p:spTree>
    <p:extLst>
      <p:ext uri="{BB962C8B-B14F-4D97-AF65-F5344CB8AC3E}">
        <p14:creationId xmlns:p14="http://schemas.microsoft.com/office/powerpoint/2010/main" val="815916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C1DF1B-918D-4D01-999A-32F1B37A8C07}" type="slidenum">
              <a:rPr lang="en-US"/>
              <a:pPr>
                <a:defRPr/>
              </a:pPr>
              <a:t>‹#›</a:t>
            </a:fld>
            <a:endParaRPr lang="en-US"/>
          </a:p>
        </p:txBody>
      </p:sp>
    </p:spTree>
    <p:extLst>
      <p:ext uri="{BB962C8B-B14F-4D97-AF65-F5344CB8AC3E}">
        <p14:creationId xmlns:p14="http://schemas.microsoft.com/office/powerpoint/2010/main" val="1564103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28AA5F-0B44-433D-81A0-E380917FB0FF}" type="slidenum">
              <a:rPr lang="en-US"/>
              <a:pPr>
                <a:defRPr/>
              </a:pPr>
              <a:t>‹#›</a:t>
            </a:fld>
            <a:endParaRPr lang="en-US"/>
          </a:p>
        </p:txBody>
      </p:sp>
    </p:spTree>
    <p:extLst>
      <p:ext uri="{BB962C8B-B14F-4D97-AF65-F5344CB8AC3E}">
        <p14:creationId xmlns:p14="http://schemas.microsoft.com/office/powerpoint/2010/main" val="32556038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CE9ABF-1C23-4B25-8D0A-D9EA6E4247F8}" type="slidenum">
              <a:rPr lang="en-US"/>
              <a:pPr>
                <a:defRPr/>
              </a:pPr>
              <a:t>‹#›</a:t>
            </a:fld>
            <a:endParaRPr lang="en-US"/>
          </a:p>
        </p:txBody>
      </p:sp>
    </p:spTree>
    <p:extLst>
      <p:ext uri="{BB962C8B-B14F-4D97-AF65-F5344CB8AC3E}">
        <p14:creationId xmlns:p14="http://schemas.microsoft.com/office/powerpoint/2010/main" val="235698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7D698B-EE86-4785-8E28-A97B8BB687F2}" type="slidenum">
              <a:rPr lang="en-US"/>
              <a:pPr>
                <a:defRPr/>
              </a:pPr>
              <a:t>‹#›</a:t>
            </a:fld>
            <a:endParaRPr lang="en-US"/>
          </a:p>
        </p:txBody>
      </p:sp>
    </p:spTree>
    <p:extLst>
      <p:ext uri="{BB962C8B-B14F-4D97-AF65-F5344CB8AC3E}">
        <p14:creationId xmlns:p14="http://schemas.microsoft.com/office/powerpoint/2010/main" val="782228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827" y="160020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8DD518E9-C09E-41AC-8FA9-EFCFB4B90F3E}"/>
              </a:ext>
            </a:extLst>
          </p:cNvPr>
          <p:cNvSpPr>
            <a:spLocks noGrp="1" noChangeArrowheads="1"/>
          </p:cNvSpPr>
          <p:nvPr>
            <p:ph type="dt" sz="half" idx="10"/>
          </p:nvPr>
        </p:nvSpPr>
        <p:spPr/>
        <p:txBody>
          <a:bodyPr/>
          <a:lstStyle>
            <a:lvl1pPr>
              <a:defRPr/>
            </a:lvl1pPr>
          </a:lstStyle>
          <a:p>
            <a:pPr>
              <a:defRPr/>
            </a:pPr>
            <a:fld id="{3141AC05-8C38-4E52-B190-121019FE87F0}" type="datetimeFigureOut">
              <a:rPr lang="en-US"/>
              <a:pPr>
                <a:defRPr/>
              </a:pPr>
              <a:t>5/12/2026</a:t>
            </a:fld>
            <a:endParaRPr lang="en-US"/>
          </a:p>
        </p:txBody>
      </p:sp>
      <p:sp>
        <p:nvSpPr>
          <p:cNvPr id="6" name="Rectangle 3">
            <a:extLst>
              <a:ext uri="{FF2B5EF4-FFF2-40B4-BE49-F238E27FC236}">
                <a16:creationId xmlns:a16="http://schemas.microsoft.com/office/drawing/2014/main" id="{CC859B24-6499-4CA7-B056-60A77A8F1AA3}"/>
              </a:ext>
            </a:extLst>
          </p:cNvPr>
          <p:cNvSpPr>
            <a:spLocks noGrp="1" noChangeArrowheads="1"/>
          </p:cNvSpPr>
          <p:nvPr>
            <p:ph type="sldNum" sz="quarter" idx="11"/>
          </p:nvPr>
        </p:nvSpPr>
        <p:spPr/>
        <p:txBody>
          <a:bodyPr/>
          <a:lstStyle>
            <a:lvl1pPr>
              <a:defRPr/>
            </a:lvl1pPr>
          </a:lstStyle>
          <a:p>
            <a:pPr>
              <a:defRPr/>
            </a:pPr>
            <a:fld id="{C6CD182E-9FF4-45CC-8169-3F967731280C}" type="slidenum">
              <a:rPr lang="en-US"/>
              <a:pPr>
                <a:defRPr/>
              </a:pPr>
              <a:t>‹#›</a:t>
            </a:fld>
            <a:endParaRPr lang="en-US"/>
          </a:p>
        </p:txBody>
      </p:sp>
      <p:sp>
        <p:nvSpPr>
          <p:cNvPr id="7" name="Rectangle 14">
            <a:extLst>
              <a:ext uri="{FF2B5EF4-FFF2-40B4-BE49-F238E27FC236}">
                <a16:creationId xmlns:a16="http://schemas.microsoft.com/office/drawing/2014/main" id="{AF3368E7-71C9-4857-B931-66F160B499DD}"/>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341676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4B247-A253-4317-B40A-37B67DA96627}" type="slidenum">
              <a:rPr lang="en-US"/>
              <a:pPr>
                <a:defRPr/>
              </a:pPr>
              <a:t>‹#›</a:t>
            </a:fld>
            <a:endParaRPr lang="en-US"/>
          </a:p>
        </p:txBody>
      </p:sp>
    </p:spTree>
    <p:extLst>
      <p:ext uri="{BB962C8B-B14F-4D97-AF65-F5344CB8AC3E}">
        <p14:creationId xmlns:p14="http://schemas.microsoft.com/office/powerpoint/2010/main" val="8228277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9A1F0C-7714-40BC-8A63-7D3634F81AF4}" type="slidenum">
              <a:rPr lang="en-US"/>
              <a:pPr>
                <a:defRPr/>
              </a:pPr>
              <a:t>‹#›</a:t>
            </a:fld>
            <a:endParaRPr lang="en-US"/>
          </a:p>
        </p:txBody>
      </p:sp>
    </p:spTree>
    <p:extLst>
      <p:ext uri="{BB962C8B-B14F-4D97-AF65-F5344CB8AC3E}">
        <p14:creationId xmlns:p14="http://schemas.microsoft.com/office/powerpoint/2010/main" val="1113409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4C24F-1718-4E3B-B80E-45CACB9CF0F1}" type="slidenum">
              <a:rPr lang="en-US"/>
              <a:pPr>
                <a:defRPr/>
              </a:pPr>
              <a:t>‹#›</a:t>
            </a:fld>
            <a:endParaRPr lang="en-US"/>
          </a:p>
        </p:txBody>
      </p:sp>
    </p:spTree>
    <p:extLst>
      <p:ext uri="{BB962C8B-B14F-4D97-AF65-F5344CB8AC3E}">
        <p14:creationId xmlns:p14="http://schemas.microsoft.com/office/powerpoint/2010/main" val="39466678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2848B4-701F-410F-8B19-857E146C7963}" type="slidenum">
              <a:rPr lang="en-US"/>
              <a:pPr>
                <a:defRPr/>
              </a:pPr>
              <a:t>‹#›</a:t>
            </a:fld>
            <a:endParaRPr lang="en-US"/>
          </a:p>
        </p:txBody>
      </p:sp>
    </p:spTree>
    <p:extLst>
      <p:ext uri="{BB962C8B-B14F-4D97-AF65-F5344CB8AC3E}">
        <p14:creationId xmlns:p14="http://schemas.microsoft.com/office/powerpoint/2010/main" val="28193675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6" descr="lww_wk_logo[1].gif"/>
          <p:cNvPicPr>
            <a:picLocks noChangeAspect="1"/>
          </p:cNvPicPr>
          <p:nvPr userDrawn="1"/>
        </p:nvPicPr>
        <p:blipFill>
          <a:blip r:embed="rId2" cstate="print"/>
          <a:srcRect/>
          <a:stretch>
            <a:fillRect/>
          </a:stretch>
        </p:blipFill>
        <p:spPr bwMode="auto">
          <a:xfrm>
            <a:off x="457202" y="6350186"/>
            <a:ext cx="2171700" cy="358775"/>
          </a:xfrm>
          <a:prstGeom prst="rect">
            <a:avLst/>
          </a:prstGeom>
          <a:noFill/>
          <a:ln w="9525">
            <a:noFill/>
            <a:miter lim="800000"/>
            <a:headEnd/>
            <a:tailEnd/>
          </a:ln>
        </p:spPr>
      </p:pic>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48400" y="2438585"/>
            <a:ext cx="2438400" cy="3812703"/>
          </a:xfrm>
        </p:spPr>
        <p:txBody>
          <a:bodyPr anchor="b">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Footer Placeholder 5"/>
          <p:cNvSpPr>
            <a:spLocks noGrp="1"/>
          </p:cNvSpPr>
          <p:nvPr>
            <p:ph type="ftr" sz="quarter" idx="14"/>
          </p:nvPr>
        </p:nvSpPr>
        <p:spPr>
          <a:xfrm>
            <a:off x="2667000" y="6356536"/>
            <a:ext cx="5638800" cy="365125"/>
          </a:xfrm>
        </p:spPr>
        <p:txBody>
          <a:bodyPr/>
          <a:lstStyle>
            <a:lvl1pPr>
              <a:defRPr sz="900"/>
            </a:lvl1pPr>
          </a:lstStyle>
          <a:p>
            <a:pPr>
              <a:defRPr/>
            </a:pPr>
            <a:r>
              <a:rPr lang="en-US"/>
              <a:t>Copyright © 2009 </a:t>
            </a:r>
            <a:r>
              <a:rPr lang="en-US" err="1"/>
              <a:t>Wolters</a:t>
            </a:r>
            <a:r>
              <a:rPr lang="en-US"/>
              <a:t> </a:t>
            </a:r>
            <a:r>
              <a:rPr lang="en-US" err="1"/>
              <a:t>Kluwer</a:t>
            </a:r>
            <a:r>
              <a:rPr lang="en-US"/>
              <a:t>. Published by Lippincott Williams &amp; Wilkins.</a:t>
            </a:r>
          </a:p>
        </p:txBody>
      </p:sp>
      <p:sp>
        <p:nvSpPr>
          <p:cNvPr id="8" name="Slide Number Placeholder 6"/>
          <p:cNvSpPr>
            <a:spLocks noGrp="1"/>
          </p:cNvSpPr>
          <p:nvPr>
            <p:ph type="sldNum" sz="quarter" idx="15"/>
          </p:nvPr>
        </p:nvSpPr>
        <p:spPr>
          <a:xfrm>
            <a:off x="8305800" y="6356536"/>
            <a:ext cx="381000" cy="365125"/>
          </a:xfrm>
        </p:spPr>
        <p:txBody>
          <a:bodyPr/>
          <a:lstStyle>
            <a:lvl1pPr>
              <a:defRPr sz="900"/>
            </a:lvl1pPr>
          </a:lstStyle>
          <a:p>
            <a:pPr>
              <a:defRPr/>
            </a:pPr>
            <a:fld id="{6646130B-D395-4F59-9E7A-5EAB4D1A6BAE}" type="slidenum">
              <a:rPr lang="en-US"/>
              <a:pPr>
                <a:defRPr/>
              </a:pPr>
              <a:t>‹#›</a:t>
            </a:fld>
            <a:endParaRPr lang="en-US" dirty="0"/>
          </a:p>
        </p:txBody>
      </p:sp>
    </p:spTree>
    <p:extLst>
      <p:ext uri="{BB962C8B-B14F-4D97-AF65-F5344CB8AC3E}">
        <p14:creationId xmlns:p14="http://schemas.microsoft.com/office/powerpoint/2010/main" val="34300317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C8BE2D-D983-4082-9E33-AF65E469E07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2864127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8BE2D-D983-4082-9E33-AF65E469E07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20935333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C8BE2D-D983-4082-9E33-AF65E469E07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28697597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8BE2D-D983-4082-9E33-AF65E469E072}"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34043886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8BE2D-D983-4082-9E33-AF65E469E072}"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661375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565AD1B0-0B1D-4397-9E02-82CA14F480F2}"/>
              </a:ext>
            </a:extLst>
          </p:cNvPr>
          <p:cNvSpPr>
            <a:spLocks noGrp="1" noChangeArrowheads="1"/>
          </p:cNvSpPr>
          <p:nvPr>
            <p:ph type="dt" sz="half" idx="10"/>
          </p:nvPr>
        </p:nvSpPr>
        <p:spPr/>
        <p:txBody>
          <a:bodyPr/>
          <a:lstStyle>
            <a:lvl1pPr>
              <a:defRPr/>
            </a:lvl1pPr>
          </a:lstStyle>
          <a:p>
            <a:pPr>
              <a:defRPr/>
            </a:pPr>
            <a:fld id="{6301BA5E-614E-4194-BF8C-6954514C4431}" type="datetimeFigureOut">
              <a:rPr lang="en-US"/>
              <a:pPr>
                <a:defRPr/>
              </a:pPr>
              <a:t>5/12/2026</a:t>
            </a:fld>
            <a:endParaRPr lang="en-US"/>
          </a:p>
        </p:txBody>
      </p:sp>
      <p:sp>
        <p:nvSpPr>
          <p:cNvPr id="6" name="Rectangle 3">
            <a:extLst>
              <a:ext uri="{FF2B5EF4-FFF2-40B4-BE49-F238E27FC236}">
                <a16:creationId xmlns:a16="http://schemas.microsoft.com/office/drawing/2014/main" id="{21337FE0-5DD7-4CAE-A035-4FF27B01D7B8}"/>
              </a:ext>
            </a:extLst>
          </p:cNvPr>
          <p:cNvSpPr>
            <a:spLocks noGrp="1" noChangeArrowheads="1"/>
          </p:cNvSpPr>
          <p:nvPr>
            <p:ph type="sldNum" sz="quarter" idx="11"/>
          </p:nvPr>
        </p:nvSpPr>
        <p:spPr/>
        <p:txBody>
          <a:bodyPr/>
          <a:lstStyle>
            <a:lvl1pPr>
              <a:defRPr/>
            </a:lvl1pPr>
          </a:lstStyle>
          <a:p>
            <a:pPr>
              <a:defRPr/>
            </a:pPr>
            <a:fld id="{B7A388F8-E272-4AF2-97CB-2B892F9163AF}" type="slidenum">
              <a:rPr lang="en-US"/>
              <a:pPr>
                <a:defRPr/>
              </a:pPr>
              <a:t>‹#›</a:t>
            </a:fld>
            <a:endParaRPr lang="en-US"/>
          </a:p>
        </p:txBody>
      </p:sp>
      <p:sp>
        <p:nvSpPr>
          <p:cNvPr id="7" name="Rectangle 14">
            <a:extLst>
              <a:ext uri="{FF2B5EF4-FFF2-40B4-BE49-F238E27FC236}">
                <a16:creationId xmlns:a16="http://schemas.microsoft.com/office/drawing/2014/main" id="{A7542665-9B1E-4473-9083-C9546EE9BFA8}"/>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9178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8BE2D-D983-4082-9E33-AF65E469E072}"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25872498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8BE2D-D983-4082-9E33-AF65E469E072}"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6444855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8BE2D-D983-4082-9E33-AF65E469E072}"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31993731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8BE2D-D983-4082-9E33-AF65E469E072}"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3152187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8BE2D-D983-4082-9E33-AF65E469E07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836641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8BE2D-D983-4082-9E33-AF65E469E07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B797F-E5E9-4413-ADB8-B47092202508}" type="slidenum">
              <a:rPr lang="en-US" smtClean="0"/>
              <a:t>‹#›</a:t>
            </a:fld>
            <a:endParaRPr lang="en-US"/>
          </a:p>
        </p:txBody>
      </p:sp>
    </p:spTree>
    <p:extLst>
      <p:ext uri="{BB962C8B-B14F-4D97-AF65-F5344CB8AC3E}">
        <p14:creationId xmlns:p14="http://schemas.microsoft.com/office/powerpoint/2010/main" val="15968267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D69C24-FD6A-4C09-AE95-10EA36CB9D92}"/>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636DA358-34C0-4F97-AD56-B345CD17CA7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21133039-A091-41BB-A2D0-3B39A24C78DC}"/>
              </a:ext>
            </a:extLst>
          </p:cNvPr>
          <p:cNvSpPr>
            <a:spLocks noGrp="1" noChangeArrowheads="1"/>
          </p:cNvSpPr>
          <p:nvPr>
            <p:ph type="sldNum" sz="quarter" idx="12"/>
          </p:nvPr>
        </p:nvSpPr>
        <p:spPr>
          <a:ln/>
        </p:spPr>
        <p:txBody>
          <a:bodyPr/>
          <a:lstStyle>
            <a:lvl1pPr>
              <a:defRPr/>
            </a:lvl1pPr>
          </a:lstStyle>
          <a:p>
            <a:pPr>
              <a:defRPr/>
            </a:pPr>
            <a:fld id="{C09230AD-52FB-4139-9C48-41CBA0FB16A7}" type="slidenum">
              <a:rPr lang="fr-FR"/>
              <a:pPr>
                <a:defRPr/>
              </a:pPr>
              <a:t>‹#›</a:t>
            </a:fld>
            <a:endParaRPr lang="fr-FR"/>
          </a:p>
        </p:txBody>
      </p:sp>
    </p:spTree>
    <p:extLst>
      <p:ext uri="{BB962C8B-B14F-4D97-AF65-F5344CB8AC3E}">
        <p14:creationId xmlns:p14="http://schemas.microsoft.com/office/powerpoint/2010/main" val="30220001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99F2EDEA-31F4-4A56-9D2E-DF8D38B3167D}"/>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AB88EF50-DB27-4DC7-A85B-7C3360E8BD7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6FFCA55B-6A82-44CF-9A5C-72F33B20933E}"/>
              </a:ext>
            </a:extLst>
          </p:cNvPr>
          <p:cNvSpPr>
            <a:spLocks noGrp="1" noChangeArrowheads="1"/>
          </p:cNvSpPr>
          <p:nvPr>
            <p:ph type="sldNum" sz="quarter" idx="12"/>
          </p:nvPr>
        </p:nvSpPr>
        <p:spPr>
          <a:ln/>
        </p:spPr>
        <p:txBody>
          <a:bodyPr/>
          <a:lstStyle>
            <a:lvl1pPr>
              <a:defRPr/>
            </a:lvl1pPr>
          </a:lstStyle>
          <a:p>
            <a:pPr>
              <a:defRPr/>
            </a:pPr>
            <a:fld id="{B7EDBF3D-4D0E-47A6-8E44-FEF52CD9BE10}" type="slidenum">
              <a:rPr lang="fr-FR"/>
              <a:pPr>
                <a:defRPr/>
              </a:pPr>
              <a:t>‹#›</a:t>
            </a:fld>
            <a:endParaRPr lang="fr-FR"/>
          </a:p>
        </p:txBody>
      </p:sp>
    </p:spTree>
    <p:extLst>
      <p:ext uri="{BB962C8B-B14F-4D97-AF65-F5344CB8AC3E}">
        <p14:creationId xmlns:p14="http://schemas.microsoft.com/office/powerpoint/2010/main" val="13677435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69736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2269613-13A7-4583-A69A-73B9EB56A848}"/>
              </a:ext>
            </a:extLst>
          </p:cNvPr>
          <p:cNvSpPr>
            <a:spLocks noGrp="1"/>
          </p:cNvSpPr>
          <p:nvPr>
            <p:ph type="dt" sz="half" idx="10"/>
          </p:nvPr>
        </p:nvSpPr>
        <p:spPr/>
        <p:txBody>
          <a:bodyPr/>
          <a:lstStyle>
            <a:lvl1pPr>
              <a:defRPr/>
            </a:lvl1pPr>
          </a:lstStyle>
          <a:p>
            <a:pPr>
              <a:defRPr/>
            </a:pPr>
            <a:fld id="{2698F711-6CCF-4EED-822C-8DAF388781C4}"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0F776EEA-32DD-4442-95D3-6B01939C8C2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13C021D-5165-4C3E-B69D-11FEC78999C8}"/>
              </a:ext>
            </a:extLst>
          </p:cNvPr>
          <p:cNvSpPr>
            <a:spLocks noGrp="1"/>
          </p:cNvSpPr>
          <p:nvPr>
            <p:ph type="sldNum" sz="quarter" idx="12"/>
          </p:nvPr>
        </p:nvSpPr>
        <p:spPr/>
        <p:txBody>
          <a:bodyPr/>
          <a:lstStyle>
            <a:lvl1pPr>
              <a:defRPr/>
            </a:lvl1pPr>
          </a:lstStyle>
          <a:p>
            <a:fld id="{8369D15A-F2B8-4E76-9B8B-91A480B0FFC5}" type="slidenum">
              <a:rPr lang="en-US" altLang="en-US"/>
              <a:pPr/>
              <a:t>‹#›</a:t>
            </a:fld>
            <a:endParaRPr lang="en-US" altLang="en-US"/>
          </a:p>
        </p:txBody>
      </p:sp>
    </p:spTree>
    <p:extLst>
      <p:ext uri="{BB962C8B-B14F-4D97-AF65-F5344CB8AC3E}">
        <p14:creationId xmlns:p14="http://schemas.microsoft.com/office/powerpoint/2010/main" val="2476275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2">
            <a:extLst>
              <a:ext uri="{FF2B5EF4-FFF2-40B4-BE49-F238E27FC236}">
                <a16:creationId xmlns:a16="http://schemas.microsoft.com/office/drawing/2014/main" id="{DDEE3599-00C6-43F9-BA9F-6E64B1CC90F2}"/>
              </a:ext>
            </a:extLst>
          </p:cNvPr>
          <p:cNvSpPr>
            <a:spLocks noGrp="1" noChangeArrowheads="1"/>
          </p:cNvSpPr>
          <p:nvPr>
            <p:ph type="dt" sz="half" idx="10"/>
          </p:nvPr>
        </p:nvSpPr>
        <p:spPr/>
        <p:txBody>
          <a:bodyPr/>
          <a:lstStyle>
            <a:lvl1pPr>
              <a:defRPr/>
            </a:lvl1pPr>
          </a:lstStyle>
          <a:p>
            <a:pPr>
              <a:defRPr/>
            </a:pPr>
            <a:fld id="{F8794479-441D-42C4-A705-B078C87E603D}" type="datetimeFigureOut">
              <a:rPr lang="en-US"/>
              <a:pPr>
                <a:defRPr/>
              </a:pPr>
              <a:t>5/12/2026</a:t>
            </a:fld>
            <a:endParaRPr lang="en-US"/>
          </a:p>
        </p:txBody>
      </p:sp>
      <p:sp>
        <p:nvSpPr>
          <p:cNvPr id="5" name="Rectangle 3">
            <a:extLst>
              <a:ext uri="{FF2B5EF4-FFF2-40B4-BE49-F238E27FC236}">
                <a16:creationId xmlns:a16="http://schemas.microsoft.com/office/drawing/2014/main" id="{B3D0A1AA-E266-4C7B-B4E4-EAF5082A54A9}"/>
              </a:ext>
            </a:extLst>
          </p:cNvPr>
          <p:cNvSpPr>
            <a:spLocks noGrp="1" noChangeArrowheads="1"/>
          </p:cNvSpPr>
          <p:nvPr>
            <p:ph type="sldNum" sz="quarter" idx="11"/>
          </p:nvPr>
        </p:nvSpPr>
        <p:spPr/>
        <p:txBody>
          <a:bodyPr/>
          <a:lstStyle>
            <a:lvl1pPr>
              <a:defRPr/>
            </a:lvl1pPr>
          </a:lstStyle>
          <a:p>
            <a:pPr>
              <a:defRPr/>
            </a:pPr>
            <a:fld id="{16E4CF47-6976-4BA4-BD48-27A086CECAE0}" type="slidenum">
              <a:rPr lang="en-US"/>
              <a:pPr>
                <a:defRPr/>
              </a:pPr>
              <a:t>‹#›</a:t>
            </a:fld>
            <a:endParaRPr lang="en-US"/>
          </a:p>
        </p:txBody>
      </p:sp>
      <p:sp>
        <p:nvSpPr>
          <p:cNvPr id="6" name="Rectangle 14">
            <a:extLst>
              <a:ext uri="{FF2B5EF4-FFF2-40B4-BE49-F238E27FC236}">
                <a16:creationId xmlns:a16="http://schemas.microsoft.com/office/drawing/2014/main" id="{AFF9B0F7-92E6-427A-B4AB-CBFF62673613}"/>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710328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3FA03-5A55-440A-A6B6-AFCFAF830E59}"/>
              </a:ext>
            </a:extLst>
          </p:cNvPr>
          <p:cNvSpPr>
            <a:spLocks noGrp="1"/>
          </p:cNvSpPr>
          <p:nvPr>
            <p:ph type="dt" sz="half" idx="10"/>
          </p:nvPr>
        </p:nvSpPr>
        <p:spPr/>
        <p:txBody>
          <a:bodyPr/>
          <a:lstStyle>
            <a:lvl1pPr>
              <a:defRPr/>
            </a:lvl1pPr>
          </a:lstStyle>
          <a:p>
            <a:pPr>
              <a:defRPr/>
            </a:pPr>
            <a:fld id="{BB3E3B91-E72E-41DC-B8F6-C52CF4D2875A}"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41924A2D-F549-4AE7-A6F2-8240EEB1AA0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E24D7BB-C3C4-480F-958C-346783548B2B}"/>
              </a:ext>
            </a:extLst>
          </p:cNvPr>
          <p:cNvSpPr>
            <a:spLocks noGrp="1"/>
          </p:cNvSpPr>
          <p:nvPr>
            <p:ph type="sldNum" sz="quarter" idx="12"/>
          </p:nvPr>
        </p:nvSpPr>
        <p:spPr/>
        <p:txBody>
          <a:bodyPr/>
          <a:lstStyle>
            <a:lvl1pPr>
              <a:defRPr/>
            </a:lvl1pPr>
          </a:lstStyle>
          <a:p>
            <a:fld id="{DB4AADFF-113F-424D-8B70-7113D6B3790E}" type="slidenum">
              <a:rPr lang="en-US" altLang="en-US"/>
              <a:pPr/>
              <a:t>‹#›</a:t>
            </a:fld>
            <a:endParaRPr lang="en-US" altLang="en-US"/>
          </a:p>
        </p:txBody>
      </p:sp>
    </p:spTree>
    <p:extLst>
      <p:ext uri="{BB962C8B-B14F-4D97-AF65-F5344CB8AC3E}">
        <p14:creationId xmlns:p14="http://schemas.microsoft.com/office/powerpoint/2010/main" val="39668207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865D2E-8010-4C47-9798-486A36137FBE}"/>
              </a:ext>
            </a:extLst>
          </p:cNvPr>
          <p:cNvSpPr>
            <a:spLocks noGrp="1"/>
          </p:cNvSpPr>
          <p:nvPr>
            <p:ph type="dt" sz="half" idx="10"/>
          </p:nvPr>
        </p:nvSpPr>
        <p:spPr/>
        <p:txBody>
          <a:bodyPr/>
          <a:lstStyle>
            <a:lvl1pPr>
              <a:defRPr/>
            </a:lvl1pPr>
          </a:lstStyle>
          <a:p>
            <a:pPr>
              <a:defRPr/>
            </a:pPr>
            <a:fld id="{B9B134BE-161D-4B56-9E4F-966FE94789E7}"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20365D3D-EC66-490F-A11E-D723A9CAD6D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E160EC2-9E8A-4639-A3C5-482457C57B28}"/>
              </a:ext>
            </a:extLst>
          </p:cNvPr>
          <p:cNvSpPr>
            <a:spLocks noGrp="1"/>
          </p:cNvSpPr>
          <p:nvPr>
            <p:ph type="sldNum" sz="quarter" idx="12"/>
          </p:nvPr>
        </p:nvSpPr>
        <p:spPr/>
        <p:txBody>
          <a:bodyPr/>
          <a:lstStyle>
            <a:lvl1pPr>
              <a:defRPr/>
            </a:lvl1pPr>
          </a:lstStyle>
          <a:p>
            <a:fld id="{84AEF415-A03C-4E9A-A4DC-A747E3D4F4C9}" type="slidenum">
              <a:rPr lang="en-US" altLang="en-US"/>
              <a:pPr/>
              <a:t>‹#›</a:t>
            </a:fld>
            <a:endParaRPr lang="en-US" altLang="en-US"/>
          </a:p>
        </p:txBody>
      </p:sp>
    </p:spTree>
    <p:extLst>
      <p:ext uri="{BB962C8B-B14F-4D97-AF65-F5344CB8AC3E}">
        <p14:creationId xmlns:p14="http://schemas.microsoft.com/office/powerpoint/2010/main" val="16561437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71AA8D-95C2-449F-B5FA-788CF7FEB72A}"/>
              </a:ext>
            </a:extLst>
          </p:cNvPr>
          <p:cNvSpPr>
            <a:spLocks noGrp="1"/>
          </p:cNvSpPr>
          <p:nvPr>
            <p:ph type="dt" sz="half" idx="10"/>
          </p:nvPr>
        </p:nvSpPr>
        <p:spPr/>
        <p:txBody>
          <a:bodyPr/>
          <a:lstStyle>
            <a:lvl1pPr>
              <a:defRPr/>
            </a:lvl1pPr>
          </a:lstStyle>
          <a:p>
            <a:pPr>
              <a:defRPr/>
            </a:pPr>
            <a:fld id="{70F4F643-8F48-497D-9A32-D0A0CCF12B26}"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DB7DB828-7E70-4762-9FBA-E816FB4C352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FE665F5-83E8-44DC-8DAF-B1BF71D9631B}"/>
              </a:ext>
            </a:extLst>
          </p:cNvPr>
          <p:cNvSpPr>
            <a:spLocks noGrp="1"/>
          </p:cNvSpPr>
          <p:nvPr>
            <p:ph type="sldNum" sz="quarter" idx="12"/>
          </p:nvPr>
        </p:nvSpPr>
        <p:spPr/>
        <p:txBody>
          <a:bodyPr/>
          <a:lstStyle>
            <a:lvl1pPr>
              <a:defRPr/>
            </a:lvl1pPr>
          </a:lstStyle>
          <a:p>
            <a:fld id="{B16616C2-A594-41AD-B7E0-4A86F816BF95}" type="slidenum">
              <a:rPr lang="en-US" altLang="en-US"/>
              <a:pPr/>
              <a:t>‹#›</a:t>
            </a:fld>
            <a:endParaRPr lang="en-US" altLang="en-US"/>
          </a:p>
        </p:txBody>
      </p:sp>
    </p:spTree>
    <p:extLst>
      <p:ext uri="{BB962C8B-B14F-4D97-AF65-F5344CB8AC3E}">
        <p14:creationId xmlns:p14="http://schemas.microsoft.com/office/powerpoint/2010/main" val="20552436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E3CC204-95A0-4C45-9549-1D55A884A83F}"/>
              </a:ext>
            </a:extLst>
          </p:cNvPr>
          <p:cNvSpPr>
            <a:spLocks noGrp="1"/>
          </p:cNvSpPr>
          <p:nvPr>
            <p:ph type="dt" sz="half" idx="10"/>
          </p:nvPr>
        </p:nvSpPr>
        <p:spPr/>
        <p:txBody>
          <a:bodyPr/>
          <a:lstStyle>
            <a:lvl1pPr>
              <a:defRPr/>
            </a:lvl1pPr>
          </a:lstStyle>
          <a:p>
            <a:pPr>
              <a:defRPr/>
            </a:pPr>
            <a:fld id="{44B01FEE-7DE7-47D2-8F03-3E9C15B4C98F}" type="datetimeFigureOut">
              <a:rPr lang="en-US" altLang="en-US"/>
              <a:pPr>
                <a:defRPr/>
              </a:pPr>
              <a:t>5/12/2026</a:t>
            </a:fld>
            <a:endParaRPr lang="en-US" altLang="en-US"/>
          </a:p>
        </p:txBody>
      </p:sp>
      <p:sp>
        <p:nvSpPr>
          <p:cNvPr id="8" name="Footer Placeholder 4">
            <a:extLst>
              <a:ext uri="{FF2B5EF4-FFF2-40B4-BE49-F238E27FC236}">
                <a16:creationId xmlns:a16="http://schemas.microsoft.com/office/drawing/2014/main" id="{16AB03B5-A4EB-4EE1-A6D5-8FF64BEDBB71}"/>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30DFC3BD-D46B-4A52-9629-6BE63CBA8110}"/>
              </a:ext>
            </a:extLst>
          </p:cNvPr>
          <p:cNvSpPr>
            <a:spLocks noGrp="1"/>
          </p:cNvSpPr>
          <p:nvPr>
            <p:ph type="sldNum" sz="quarter" idx="12"/>
          </p:nvPr>
        </p:nvSpPr>
        <p:spPr/>
        <p:txBody>
          <a:bodyPr/>
          <a:lstStyle>
            <a:lvl1pPr>
              <a:defRPr/>
            </a:lvl1pPr>
          </a:lstStyle>
          <a:p>
            <a:fld id="{A3D5CECB-AFD1-49E0-8B24-3BC7371B6B18}" type="slidenum">
              <a:rPr lang="en-US" altLang="en-US"/>
              <a:pPr/>
              <a:t>‹#›</a:t>
            </a:fld>
            <a:endParaRPr lang="en-US" altLang="en-US"/>
          </a:p>
        </p:txBody>
      </p:sp>
    </p:spTree>
    <p:extLst>
      <p:ext uri="{BB962C8B-B14F-4D97-AF65-F5344CB8AC3E}">
        <p14:creationId xmlns:p14="http://schemas.microsoft.com/office/powerpoint/2010/main" val="20424349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8B97055-DFF2-4984-8768-EA8D4AFBBDED}"/>
              </a:ext>
            </a:extLst>
          </p:cNvPr>
          <p:cNvSpPr>
            <a:spLocks noGrp="1"/>
          </p:cNvSpPr>
          <p:nvPr>
            <p:ph type="dt" sz="half" idx="10"/>
          </p:nvPr>
        </p:nvSpPr>
        <p:spPr/>
        <p:txBody>
          <a:bodyPr/>
          <a:lstStyle>
            <a:lvl1pPr>
              <a:defRPr/>
            </a:lvl1pPr>
          </a:lstStyle>
          <a:p>
            <a:pPr>
              <a:defRPr/>
            </a:pPr>
            <a:fld id="{C4309B79-F2FC-4344-8D27-77C9C0E4C8AD}" type="datetimeFigureOut">
              <a:rPr lang="en-US" altLang="en-US"/>
              <a:pPr>
                <a:defRPr/>
              </a:pPr>
              <a:t>5/12/2026</a:t>
            </a:fld>
            <a:endParaRPr lang="en-US" altLang="en-US"/>
          </a:p>
        </p:txBody>
      </p:sp>
      <p:sp>
        <p:nvSpPr>
          <p:cNvPr id="4" name="Footer Placeholder 4">
            <a:extLst>
              <a:ext uri="{FF2B5EF4-FFF2-40B4-BE49-F238E27FC236}">
                <a16:creationId xmlns:a16="http://schemas.microsoft.com/office/drawing/2014/main" id="{32287DD7-8D59-489B-80FF-AA1F0A43027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2BA6D268-76A0-435B-A83D-A0B3AD077A99}"/>
              </a:ext>
            </a:extLst>
          </p:cNvPr>
          <p:cNvSpPr>
            <a:spLocks noGrp="1"/>
          </p:cNvSpPr>
          <p:nvPr>
            <p:ph type="sldNum" sz="quarter" idx="12"/>
          </p:nvPr>
        </p:nvSpPr>
        <p:spPr/>
        <p:txBody>
          <a:bodyPr/>
          <a:lstStyle>
            <a:lvl1pPr>
              <a:defRPr/>
            </a:lvl1pPr>
          </a:lstStyle>
          <a:p>
            <a:fld id="{31F069C0-6AC5-41C4-B093-13AA79158F83}" type="slidenum">
              <a:rPr lang="en-US" altLang="en-US"/>
              <a:pPr/>
              <a:t>‹#›</a:t>
            </a:fld>
            <a:endParaRPr lang="en-US" altLang="en-US"/>
          </a:p>
        </p:txBody>
      </p:sp>
    </p:spTree>
    <p:extLst>
      <p:ext uri="{BB962C8B-B14F-4D97-AF65-F5344CB8AC3E}">
        <p14:creationId xmlns:p14="http://schemas.microsoft.com/office/powerpoint/2010/main" val="38742890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288639C-8D40-4468-828E-10A93F6C04E8}"/>
              </a:ext>
            </a:extLst>
          </p:cNvPr>
          <p:cNvSpPr>
            <a:spLocks noGrp="1"/>
          </p:cNvSpPr>
          <p:nvPr>
            <p:ph type="dt" sz="half" idx="10"/>
          </p:nvPr>
        </p:nvSpPr>
        <p:spPr/>
        <p:txBody>
          <a:bodyPr/>
          <a:lstStyle>
            <a:lvl1pPr>
              <a:defRPr/>
            </a:lvl1pPr>
          </a:lstStyle>
          <a:p>
            <a:pPr>
              <a:defRPr/>
            </a:pPr>
            <a:fld id="{365B8051-5CF2-446A-91B9-160F97873EBA}" type="datetimeFigureOut">
              <a:rPr lang="en-US" altLang="en-US"/>
              <a:pPr>
                <a:defRPr/>
              </a:pPr>
              <a:t>5/12/2026</a:t>
            </a:fld>
            <a:endParaRPr lang="en-US" altLang="en-US"/>
          </a:p>
        </p:txBody>
      </p:sp>
      <p:sp>
        <p:nvSpPr>
          <p:cNvPr id="3" name="Footer Placeholder 4">
            <a:extLst>
              <a:ext uri="{FF2B5EF4-FFF2-40B4-BE49-F238E27FC236}">
                <a16:creationId xmlns:a16="http://schemas.microsoft.com/office/drawing/2014/main" id="{7551DF6A-5949-4AB3-B324-52F10D8AAA18}"/>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5A04C48E-82D1-4F37-91C2-EC76907B365D}"/>
              </a:ext>
            </a:extLst>
          </p:cNvPr>
          <p:cNvSpPr>
            <a:spLocks noGrp="1"/>
          </p:cNvSpPr>
          <p:nvPr>
            <p:ph type="sldNum" sz="quarter" idx="12"/>
          </p:nvPr>
        </p:nvSpPr>
        <p:spPr/>
        <p:txBody>
          <a:bodyPr/>
          <a:lstStyle>
            <a:lvl1pPr>
              <a:defRPr/>
            </a:lvl1pPr>
          </a:lstStyle>
          <a:p>
            <a:fld id="{4888E8FE-1355-4F09-BF48-3254ADD891B3}" type="slidenum">
              <a:rPr lang="en-US" altLang="en-US"/>
              <a:pPr/>
              <a:t>‹#›</a:t>
            </a:fld>
            <a:endParaRPr lang="en-US" altLang="en-US"/>
          </a:p>
        </p:txBody>
      </p:sp>
    </p:spTree>
    <p:extLst>
      <p:ext uri="{BB962C8B-B14F-4D97-AF65-F5344CB8AC3E}">
        <p14:creationId xmlns:p14="http://schemas.microsoft.com/office/powerpoint/2010/main" val="16427544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E1BBF98-5645-4292-BDAB-F8DFF33BF3EF}"/>
              </a:ext>
            </a:extLst>
          </p:cNvPr>
          <p:cNvSpPr>
            <a:spLocks noGrp="1"/>
          </p:cNvSpPr>
          <p:nvPr>
            <p:ph type="dt" sz="half" idx="10"/>
          </p:nvPr>
        </p:nvSpPr>
        <p:spPr/>
        <p:txBody>
          <a:bodyPr/>
          <a:lstStyle>
            <a:lvl1pPr>
              <a:defRPr/>
            </a:lvl1pPr>
          </a:lstStyle>
          <a:p>
            <a:pPr>
              <a:defRPr/>
            </a:pPr>
            <a:fld id="{9A5E1E0B-1178-4256-B9C9-7E037238BC6F}"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ADBDAF55-E3DE-4C7D-B59F-7FC4B96F584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72869B8-5930-400D-8DFD-30069F38A9C3}"/>
              </a:ext>
            </a:extLst>
          </p:cNvPr>
          <p:cNvSpPr>
            <a:spLocks noGrp="1"/>
          </p:cNvSpPr>
          <p:nvPr>
            <p:ph type="sldNum" sz="quarter" idx="12"/>
          </p:nvPr>
        </p:nvSpPr>
        <p:spPr/>
        <p:txBody>
          <a:bodyPr/>
          <a:lstStyle>
            <a:lvl1pPr>
              <a:defRPr/>
            </a:lvl1pPr>
          </a:lstStyle>
          <a:p>
            <a:fld id="{EC7E80FA-44BA-454A-BC24-4BA5F9540862}" type="slidenum">
              <a:rPr lang="en-US" altLang="en-US"/>
              <a:pPr/>
              <a:t>‹#›</a:t>
            </a:fld>
            <a:endParaRPr lang="en-US" altLang="en-US"/>
          </a:p>
        </p:txBody>
      </p:sp>
    </p:spTree>
    <p:extLst>
      <p:ext uri="{BB962C8B-B14F-4D97-AF65-F5344CB8AC3E}">
        <p14:creationId xmlns:p14="http://schemas.microsoft.com/office/powerpoint/2010/main" val="19468244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B41EF99-9DB2-4B69-8C34-CC1C33633843}"/>
              </a:ext>
            </a:extLst>
          </p:cNvPr>
          <p:cNvSpPr>
            <a:spLocks noGrp="1"/>
          </p:cNvSpPr>
          <p:nvPr>
            <p:ph type="dt" sz="half" idx="10"/>
          </p:nvPr>
        </p:nvSpPr>
        <p:spPr/>
        <p:txBody>
          <a:bodyPr/>
          <a:lstStyle>
            <a:lvl1pPr>
              <a:defRPr/>
            </a:lvl1pPr>
          </a:lstStyle>
          <a:p>
            <a:pPr>
              <a:defRPr/>
            </a:pPr>
            <a:fld id="{82504083-EE23-4F9A-808F-1F2182E1E747}"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CCAA8784-1BD4-4985-9E6C-2B4739C0E9B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494C88C-9C23-4E53-8C01-76DABEC6E3BD}"/>
              </a:ext>
            </a:extLst>
          </p:cNvPr>
          <p:cNvSpPr>
            <a:spLocks noGrp="1"/>
          </p:cNvSpPr>
          <p:nvPr>
            <p:ph type="sldNum" sz="quarter" idx="12"/>
          </p:nvPr>
        </p:nvSpPr>
        <p:spPr/>
        <p:txBody>
          <a:bodyPr/>
          <a:lstStyle>
            <a:lvl1pPr>
              <a:defRPr/>
            </a:lvl1pPr>
          </a:lstStyle>
          <a:p>
            <a:fld id="{57903B33-1199-47F7-8311-7518B97841BA}" type="slidenum">
              <a:rPr lang="en-US" altLang="en-US"/>
              <a:pPr/>
              <a:t>‹#›</a:t>
            </a:fld>
            <a:endParaRPr lang="en-US" altLang="en-US"/>
          </a:p>
        </p:txBody>
      </p:sp>
    </p:spTree>
    <p:extLst>
      <p:ext uri="{BB962C8B-B14F-4D97-AF65-F5344CB8AC3E}">
        <p14:creationId xmlns:p14="http://schemas.microsoft.com/office/powerpoint/2010/main" val="37514655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678DA-E480-49BA-BBE8-F00A9B91108B}"/>
              </a:ext>
            </a:extLst>
          </p:cNvPr>
          <p:cNvSpPr>
            <a:spLocks noGrp="1"/>
          </p:cNvSpPr>
          <p:nvPr>
            <p:ph type="dt" sz="half" idx="10"/>
          </p:nvPr>
        </p:nvSpPr>
        <p:spPr/>
        <p:txBody>
          <a:bodyPr/>
          <a:lstStyle>
            <a:lvl1pPr>
              <a:defRPr/>
            </a:lvl1pPr>
          </a:lstStyle>
          <a:p>
            <a:pPr>
              <a:defRPr/>
            </a:pPr>
            <a:fld id="{410DD542-8E58-43F2-B88A-E68037038454}"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40F3DC4B-C73E-44C2-8E51-40A6732520C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040A24E-5F7C-46E5-B17A-13763538330D}"/>
              </a:ext>
            </a:extLst>
          </p:cNvPr>
          <p:cNvSpPr>
            <a:spLocks noGrp="1"/>
          </p:cNvSpPr>
          <p:nvPr>
            <p:ph type="sldNum" sz="quarter" idx="12"/>
          </p:nvPr>
        </p:nvSpPr>
        <p:spPr/>
        <p:txBody>
          <a:bodyPr/>
          <a:lstStyle>
            <a:lvl1pPr>
              <a:defRPr/>
            </a:lvl1pPr>
          </a:lstStyle>
          <a:p>
            <a:fld id="{C2889E21-EF34-41F8-BC58-3A7ED992F9E8}" type="slidenum">
              <a:rPr lang="en-US" altLang="en-US"/>
              <a:pPr/>
              <a:t>‹#›</a:t>
            </a:fld>
            <a:endParaRPr lang="en-US" altLang="en-US"/>
          </a:p>
        </p:txBody>
      </p:sp>
    </p:spTree>
    <p:extLst>
      <p:ext uri="{BB962C8B-B14F-4D97-AF65-F5344CB8AC3E}">
        <p14:creationId xmlns:p14="http://schemas.microsoft.com/office/powerpoint/2010/main" val="30517181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C927-D1F7-49B3-84AC-88EC208C07BB}"/>
              </a:ext>
            </a:extLst>
          </p:cNvPr>
          <p:cNvSpPr>
            <a:spLocks noGrp="1"/>
          </p:cNvSpPr>
          <p:nvPr>
            <p:ph type="dt" sz="half" idx="10"/>
          </p:nvPr>
        </p:nvSpPr>
        <p:spPr/>
        <p:txBody>
          <a:bodyPr/>
          <a:lstStyle>
            <a:lvl1pPr>
              <a:defRPr/>
            </a:lvl1pPr>
          </a:lstStyle>
          <a:p>
            <a:pPr>
              <a:defRPr/>
            </a:pPr>
            <a:fld id="{23341189-3928-4529-83A1-8435DDC2CFB6}"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611BE25D-1BE7-4EF5-ACE2-39D03020E22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09C3B91-30A4-43EB-B1B9-0C26C83CEF7E}"/>
              </a:ext>
            </a:extLst>
          </p:cNvPr>
          <p:cNvSpPr>
            <a:spLocks noGrp="1"/>
          </p:cNvSpPr>
          <p:nvPr>
            <p:ph type="sldNum" sz="quarter" idx="12"/>
          </p:nvPr>
        </p:nvSpPr>
        <p:spPr/>
        <p:txBody>
          <a:bodyPr/>
          <a:lstStyle>
            <a:lvl1pPr>
              <a:defRPr/>
            </a:lvl1pPr>
          </a:lstStyle>
          <a:p>
            <a:fld id="{7CD7F633-621E-4D7A-8F41-6D875CD43AFD}" type="slidenum">
              <a:rPr lang="en-US" altLang="en-US"/>
              <a:pPr/>
              <a:t>‹#›</a:t>
            </a:fld>
            <a:endParaRPr lang="en-US" altLang="en-US"/>
          </a:p>
        </p:txBody>
      </p:sp>
    </p:spTree>
    <p:extLst>
      <p:ext uri="{BB962C8B-B14F-4D97-AF65-F5344CB8AC3E}">
        <p14:creationId xmlns:p14="http://schemas.microsoft.com/office/powerpoint/2010/main" val="40423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28A76792-8D7C-488D-99D8-C4F33F07B276}"/>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CC577234-1A3A-4402-983A-D7F856065E0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BEFCDBAD-F3B6-4992-808D-197195DE6C74}"/>
              </a:ext>
            </a:extLst>
          </p:cNvPr>
          <p:cNvSpPr>
            <a:spLocks noGrp="1" noChangeArrowheads="1"/>
          </p:cNvSpPr>
          <p:nvPr>
            <p:ph type="sldNum" sz="quarter" idx="12"/>
          </p:nvPr>
        </p:nvSpPr>
        <p:spPr>
          <a:ln/>
        </p:spPr>
        <p:txBody>
          <a:bodyPr/>
          <a:lstStyle>
            <a:lvl1pPr>
              <a:defRPr/>
            </a:lvl1pPr>
          </a:lstStyle>
          <a:p>
            <a:pPr>
              <a:defRPr/>
            </a:pPr>
            <a:fld id="{60ACAC43-03FA-41B3-A25E-DC4EEEB46710}" type="slidenum">
              <a:rPr lang="fr-FR"/>
              <a:pPr>
                <a:defRPr/>
              </a:pPr>
              <a:t>‹#›</a:t>
            </a:fld>
            <a:endParaRPr lang="fr-FR"/>
          </a:p>
        </p:txBody>
      </p:sp>
    </p:spTree>
    <p:extLst>
      <p:ext uri="{BB962C8B-B14F-4D97-AF65-F5344CB8AC3E}">
        <p14:creationId xmlns:p14="http://schemas.microsoft.com/office/powerpoint/2010/main" val="3487659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CA306A-6CE5-47EF-9AA9-6F102B89C8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348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F9AA9-ACA9-4C2D-AE58-827DA75973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3528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30F1F7-9704-4107-888D-6B609913D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6462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1DF1B-918D-4D01-999A-32F1B37A8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7665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6"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28AA5F-0B44-433D-81A0-E380917FB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894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CE9ABF-1C23-4B25-8D0A-D9EA6E424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1900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7D698B-EE86-4785-8E28-A97B8BB68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1266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23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4B247-A253-4317-B40A-37B67DA966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1388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A1F0C-7714-40BC-8A63-7D3634F81A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2355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B4C24F-1718-4E3B-B80E-45CACB9CF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90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0DD10A-5617-4E58-A061-2ABD1255D2DE}"/>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ECE70657-8A64-4A93-9AA4-AED9560F028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65945669-8AB2-4153-BE68-CBE3B0542712}"/>
              </a:ext>
            </a:extLst>
          </p:cNvPr>
          <p:cNvSpPr>
            <a:spLocks noGrp="1" noChangeArrowheads="1"/>
          </p:cNvSpPr>
          <p:nvPr>
            <p:ph type="sldNum" sz="quarter" idx="12"/>
          </p:nvPr>
        </p:nvSpPr>
        <p:spPr>
          <a:ln/>
        </p:spPr>
        <p:txBody>
          <a:bodyPr/>
          <a:lstStyle>
            <a:lvl1pPr>
              <a:defRPr/>
            </a:lvl1pPr>
          </a:lstStyle>
          <a:p>
            <a:pPr>
              <a:defRPr/>
            </a:pPr>
            <a:fld id="{FA18802C-2546-4A1C-A0C5-947FD90A1B69}" type="slidenum">
              <a:rPr lang="fr-FR" altLang="fr-FR"/>
              <a:pPr>
                <a:defRPr/>
              </a:pPr>
              <a:t>‹#›</a:t>
            </a:fld>
            <a:endParaRPr lang="fr-FR" altLang="fr-FR"/>
          </a:p>
        </p:txBody>
      </p:sp>
    </p:spTree>
    <p:extLst>
      <p:ext uri="{BB962C8B-B14F-4D97-AF65-F5344CB8AC3E}">
        <p14:creationId xmlns:p14="http://schemas.microsoft.com/office/powerpoint/2010/main" val="2132942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82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2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2848B4-701F-410F-8B19-857E146C79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6283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6" descr="lww_wk_logo[1].gif"/>
          <p:cNvPicPr>
            <a:picLocks noChangeAspect="1"/>
          </p:cNvPicPr>
          <p:nvPr userDrawn="1"/>
        </p:nvPicPr>
        <p:blipFill>
          <a:blip r:embed="rId2" cstate="print"/>
          <a:srcRect/>
          <a:stretch>
            <a:fillRect/>
          </a:stretch>
        </p:blipFill>
        <p:spPr bwMode="auto">
          <a:xfrm>
            <a:off x="457202" y="6350187"/>
            <a:ext cx="2171700" cy="358775"/>
          </a:xfrm>
          <a:prstGeom prst="rect">
            <a:avLst/>
          </a:prstGeom>
          <a:noFill/>
          <a:ln w="9525">
            <a:noFill/>
            <a:miter lim="800000"/>
            <a:headEnd/>
            <a:tailEnd/>
          </a:ln>
        </p:spPr>
      </p:pic>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dirty="0"/>
          </a:p>
        </p:txBody>
      </p:sp>
      <p:sp>
        <p:nvSpPr>
          <p:cNvPr id="4" name="Text Placeholder 3"/>
          <p:cNvSpPr>
            <a:spLocks noGrp="1"/>
          </p:cNvSpPr>
          <p:nvPr>
            <p:ph type="body" sz="half" idx="2"/>
          </p:nvPr>
        </p:nvSpPr>
        <p:spPr>
          <a:xfrm>
            <a:off x="6248401" y="2438586"/>
            <a:ext cx="2438400" cy="3812703"/>
          </a:xfrm>
        </p:spPr>
        <p:txBody>
          <a:bodyPr anchor="b">
            <a:normAutofit/>
          </a:bodyPr>
          <a:lstStyle>
            <a:lvl1pPr marL="0" indent="0">
              <a:buNone/>
              <a:defRPr sz="10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6248401" y="550652"/>
            <a:ext cx="2438400" cy="1831502"/>
          </a:xfrm>
        </p:spPr>
        <p:txBody>
          <a:bodyPr>
            <a:normAutofit/>
          </a:bodyPr>
          <a:lstStyle>
            <a:lvl1pPr marL="0" indent="0">
              <a:buNone/>
              <a:defRPr sz="10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dirty="0"/>
              <a:t>Click to edit Master text styles</a:t>
            </a:r>
          </a:p>
        </p:txBody>
      </p:sp>
      <p:sp>
        <p:nvSpPr>
          <p:cNvPr id="7" name="Footer Placeholder 5"/>
          <p:cNvSpPr>
            <a:spLocks noGrp="1"/>
          </p:cNvSpPr>
          <p:nvPr>
            <p:ph type="ftr" sz="quarter" idx="14"/>
          </p:nvPr>
        </p:nvSpPr>
        <p:spPr>
          <a:xfrm>
            <a:off x="2667005" y="6356537"/>
            <a:ext cx="5638800" cy="365125"/>
          </a:xfrm>
        </p:spPr>
        <p:txBody>
          <a:bodyPr/>
          <a:lstStyle>
            <a:lvl1pPr>
              <a:defRPr sz="900"/>
            </a:lvl1pPr>
          </a:lstStyle>
          <a:p>
            <a:pPr>
              <a:defRPr/>
            </a:pPr>
            <a:r>
              <a:rPr lang="en-US">
                <a:solidFill>
                  <a:srgbClr val="000000"/>
                </a:solidFill>
              </a:rPr>
              <a:t>Copyright © 2009 </a:t>
            </a:r>
            <a:r>
              <a:rPr lang="en-US" err="1">
                <a:solidFill>
                  <a:srgbClr val="000000"/>
                </a:solidFill>
              </a:rPr>
              <a:t>Wolters</a:t>
            </a:r>
            <a:r>
              <a:rPr lang="en-US">
                <a:solidFill>
                  <a:srgbClr val="000000"/>
                </a:solidFill>
              </a:rPr>
              <a:t> </a:t>
            </a:r>
            <a:r>
              <a:rPr lang="en-US" err="1">
                <a:solidFill>
                  <a:srgbClr val="000000"/>
                </a:solidFill>
              </a:rPr>
              <a:t>Kluwer</a:t>
            </a:r>
            <a:r>
              <a:rPr lang="en-US">
                <a:solidFill>
                  <a:srgbClr val="000000"/>
                </a:solidFill>
              </a:rPr>
              <a:t>. Published by Lippincott Williams &amp; Wilkins.</a:t>
            </a:r>
          </a:p>
        </p:txBody>
      </p:sp>
      <p:sp>
        <p:nvSpPr>
          <p:cNvPr id="8" name="Slide Number Placeholder 6"/>
          <p:cNvSpPr>
            <a:spLocks noGrp="1"/>
          </p:cNvSpPr>
          <p:nvPr>
            <p:ph type="sldNum" sz="quarter" idx="15"/>
          </p:nvPr>
        </p:nvSpPr>
        <p:spPr>
          <a:xfrm>
            <a:off x="8305800" y="6356537"/>
            <a:ext cx="381000" cy="365125"/>
          </a:xfrm>
        </p:spPr>
        <p:txBody>
          <a:bodyPr/>
          <a:lstStyle>
            <a:lvl1pPr>
              <a:defRPr sz="900"/>
            </a:lvl1pPr>
          </a:lstStyle>
          <a:p>
            <a:pPr>
              <a:defRPr/>
            </a:pPr>
            <a:fld id="{6646130B-D395-4F59-9E7A-5EAB4D1A6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95671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950054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7609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8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21370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4"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2370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8298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254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7762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73234"/>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1776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FDA89F4-D086-4A3E-B6AB-0818F4CD734B}"/>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DF44D239-B48A-4BF8-9BD0-90D54CA9C7C8}"/>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CF22078B-E16A-4AC3-B647-79E54FA73D58}"/>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cs typeface="+mn-cs"/>
                </a:endParaRPr>
              </a:p>
            </p:txBody>
          </p:sp>
          <p:sp>
            <p:nvSpPr>
              <p:cNvPr id="9" name="Freeform 5">
                <a:extLst>
                  <a:ext uri="{FF2B5EF4-FFF2-40B4-BE49-F238E27FC236}">
                    <a16:creationId xmlns:a16="http://schemas.microsoft.com/office/drawing/2014/main" id="{1913A0DF-60B3-4DD6-B89F-F711B5C65856}"/>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cs typeface="+mn-cs"/>
                </a:endParaRPr>
              </a:p>
            </p:txBody>
          </p:sp>
          <p:sp>
            <p:nvSpPr>
              <p:cNvPr id="10" name="Freeform 6">
                <a:extLst>
                  <a:ext uri="{FF2B5EF4-FFF2-40B4-BE49-F238E27FC236}">
                    <a16:creationId xmlns:a16="http://schemas.microsoft.com/office/drawing/2014/main" id="{448CC3B2-3D03-4C84-9763-1F2733F00A4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cs typeface="+mn-cs"/>
                </a:endParaRPr>
              </a:p>
            </p:txBody>
          </p:sp>
          <p:sp>
            <p:nvSpPr>
              <p:cNvPr id="11" name="Freeform 7">
                <a:extLst>
                  <a:ext uri="{FF2B5EF4-FFF2-40B4-BE49-F238E27FC236}">
                    <a16:creationId xmlns:a16="http://schemas.microsoft.com/office/drawing/2014/main" id="{53741814-DF0F-46E9-A07E-1FE4B65C973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E5D673B5-047A-43F7-B480-4C9A0442CDCA}"/>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cs typeface="+mn-cs"/>
                </a:endParaRPr>
              </a:p>
            </p:txBody>
          </p:sp>
        </p:grpSp>
        <p:sp>
          <p:nvSpPr>
            <p:cNvPr id="6" name="Freeform 9">
              <a:extLst>
                <a:ext uri="{FF2B5EF4-FFF2-40B4-BE49-F238E27FC236}">
                  <a16:creationId xmlns:a16="http://schemas.microsoft.com/office/drawing/2014/main" id="{D247F676-3C62-4CB4-A563-09BD58617D52}"/>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cs typeface="+mn-cs"/>
              </a:endParaRPr>
            </a:p>
          </p:txBody>
        </p:sp>
        <p:sp>
          <p:nvSpPr>
            <p:cNvPr id="7" name="Freeform 10">
              <a:extLst>
                <a:ext uri="{FF2B5EF4-FFF2-40B4-BE49-F238E27FC236}">
                  <a16:creationId xmlns:a16="http://schemas.microsoft.com/office/drawing/2014/main" id="{0199857E-B488-4607-9511-F2951308575D}"/>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779" name="Rectangle 11"/>
          <p:cNvSpPr>
            <a:spLocks noGrp="1" noChangeArrowheads="1"/>
          </p:cNvSpPr>
          <p:nvPr>
            <p:ph type="ctrTitle" sz="quarter"/>
          </p:nvPr>
        </p:nvSpPr>
        <p:spPr>
          <a:xfrm>
            <a:off x="685800" y="1737088"/>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E04E4689-02FD-4600-8510-BEB7A9336E38}"/>
              </a:ext>
            </a:extLst>
          </p:cNvPr>
          <p:cNvSpPr>
            <a:spLocks noGrp="1" noChangeArrowheads="1"/>
          </p:cNvSpPr>
          <p:nvPr>
            <p:ph type="dt" sz="quarter" idx="10"/>
          </p:nvPr>
        </p:nvSpPr>
        <p:spPr>
          <a:xfrm>
            <a:off x="457200" y="6248400"/>
            <a:ext cx="2133600" cy="476250"/>
          </a:xfrm>
        </p:spPr>
        <p:txBody>
          <a:bodyPr/>
          <a:lstStyle>
            <a:lvl1pPr fontAlgn="auto">
              <a:spcBef>
                <a:spcPts val="0"/>
              </a:spcBef>
              <a:spcAft>
                <a:spcPts val="0"/>
              </a:spcAft>
              <a:defRPr>
                <a:latin typeface="+mn-lt"/>
              </a:defRPr>
            </a:lvl1pPr>
          </a:lstStyle>
          <a:p>
            <a:pPr>
              <a:defRPr/>
            </a:pPr>
            <a:fld id="{6B33985F-E014-4D4E-9B71-6753131F56EB}" type="datetimeFigureOut">
              <a:rPr lang="en-US"/>
              <a:pPr>
                <a:defRPr/>
              </a:pPr>
              <a:t>5/12/2026</a:t>
            </a:fld>
            <a:endParaRPr lang="en-US"/>
          </a:p>
        </p:txBody>
      </p:sp>
      <p:sp>
        <p:nvSpPr>
          <p:cNvPr id="14" name="Rectangle 14">
            <a:extLst>
              <a:ext uri="{FF2B5EF4-FFF2-40B4-BE49-F238E27FC236}">
                <a16:creationId xmlns:a16="http://schemas.microsoft.com/office/drawing/2014/main" id="{B25B9CAA-65AC-41F7-B4D1-836BE73264CC}"/>
              </a:ext>
            </a:extLst>
          </p:cNvPr>
          <p:cNvSpPr>
            <a:spLocks noGrp="1" noChangeArrowheads="1"/>
          </p:cNvSpPr>
          <p:nvPr>
            <p:ph type="ftr" sz="quarter" idx="11"/>
          </p:nvPr>
        </p:nvSpPr>
        <p:spPr>
          <a:xfrm>
            <a:off x="3124200" y="6251575"/>
            <a:ext cx="2895600" cy="476250"/>
          </a:xfrm>
        </p:spPr>
        <p:txBody>
          <a:bodyPr/>
          <a:lstStyle>
            <a:lvl1pPr fontAlgn="auto">
              <a:spcBef>
                <a:spcPts val="0"/>
              </a:spcBef>
              <a:spcAft>
                <a:spcPts val="0"/>
              </a:spcAft>
              <a:defRPr>
                <a:latin typeface="+mn-lt"/>
              </a:defRPr>
            </a:lvl1pPr>
          </a:lstStyle>
          <a:p>
            <a:pPr>
              <a:defRPr/>
            </a:pPr>
            <a:endParaRPr lang="en-US"/>
          </a:p>
        </p:txBody>
      </p:sp>
      <p:sp>
        <p:nvSpPr>
          <p:cNvPr id="15" name="Rectangle 15">
            <a:extLst>
              <a:ext uri="{FF2B5EF4-FFF2-40B4-BE49-F238E27FC236}">
                <a16:creationId xmlns:a16="http://schemas.microsoft.com/office/drawing/2014/main" id="{EA41E885-58EF-482B-B85B-5D9534050969}"/>
              </a:ext>
            </a:extLst>
          </p:cNvPr>
          <p:cNvSpPr>
            <a:spLocks noGrp="1" noChangeArrowheads="1"/>
          </p:cNvSpPr>
          <p:nvPr>
            <p:ph type="sldNum" sz="quarter" idx="12"/>
          </p:nvPr>
        </p:nvSpPr>
        <p:spPr>
          <a:xfrm>
            <a:off x="6553200" y="6254750"/>
            <a:ext cx="2133600" cy="476250"/>
          </a:xfrm>
        </p:spPr>
        <p:txBody>
          <a:bodyPr/>
          <a:lstStyle>
            <a:lvl1pPr>
              <a:defRPr>
                <a:latin typeface="Garamond" panose="02020404030301010803" pitchFamily="18" charset="0"/>
              </a:defRPr>
            </a:lvl1pPr>
          </a:lstStyle>
          <a:p>
            <a:fld id="{1A682E1A-6CF9-44A9-9809-B03EEA4E10ED}" type="slidenum">
              <a:rPr lang="en-US" altLang="en-US"/>
              <a:pPr/>
              <a:t>‹#›</a:t>
            </a:fld>
            <a:endParaRPr lang="en-US" altLang="en-US"/>
          </a:p>
        </p:txBody>
      </p:sp>
    </p:spTree>
    <p:extLst>
      <p:ext uri="{BB962C8B-B14F-4D97-AF65-F5344CB8AC3E}">
        <p14:creationId xmlns:p14="http://schemas.microsoft.com/office/powerpoint/2010/main" val="23516461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33900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1311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2"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7"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2545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2"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2" y="1981200"/>
            <a:ext cx="6908800" cy="4114800"/>
          </a:xfrm>
        </p:spPr>
        <p:txBody>
          <a:bodyPr/>
          <a:lstStyle/>
          <a:p>
            <a:pPr lvl="0"/>
            <a:endParaRPr lang="en-US" noProof="0"/>
          </a:p>
        </p:txBody>
      </p:sp>
    </p:spTree>
    <p:extLst>
      <p:ext uri="{BB962C8B-B14F-4D97-AF65-F5344CB8AC3E}">
        <p14:creationId xmlns:p14="http://schemas.microsoft.com/office/powerpoint/2010/main" val="29235573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011"/>
            <a:ext cx="9141178"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9" name="Freeform 5"/>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grpSp>
        <p:sp>
          <p:nvSpPr>
            <p:cNvPr id="6" name="Freeform 9"/>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grpSp>
      <p:sp>
        <p:nvSpPr>
          <p:cNvPr id="288779" name="Rectangle 11"/>
          <p:cNvSpPr>
            <a:spLocks noGrp="1" noChangeArrowheads="1"/>
          </p:cNvSpPr>
          <p:nvPr>
            <p:ph type="ctrTitle" sz="quarter"/>
          </p:nvPr>
        </p:nvSpPr>
        <p:spPr>
          <a:xfrm>
            <a:off x="685800" y="1739867"/>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64056B9D-2500-4BF2-9197-099AC9B6BDC9}" type="datetimeFigureOut">
              <a:rPr lang="en-US">
                <a:solidFill>
                  <a:srgbClr val="FFFFFF"/>
                </a:solidFill>
              </a:rPr>
              <a:pPr>
                <a:defRPr/>
              </a:pPr>
              <a:t>5/12/2026</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2"/>
            <a:ext cx="2133600" cy="476250"/>
          </a:xfrm>
        </p:spPr>
        <p:txBody>
          <a:bodyPr/>
          <a:lstStyle>
            <a:lvl1pPr>
              <a:defRPr/>
            </a:lvl1pPr>
          </a:lstStyle>
          <a:p>
            <a:pPr>
              <a:defRPr/>
            </a:pPr>
            <a:fld id="{C8A83158-86B5-41C6-B834-FB0B60332E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30728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4950CDCA-FA42-4111-AF8F-CF14FD9C9DC9}"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D18B93FA-5308-4C87-BCB2-41670D09D46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20003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1008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2000"/>
            </a:lvl1pPr>
            <a:lvl2pPr marL="455825" indent="0">
              <a:buNone/>
              <a:defRPr sz="1800"/>
            </a:lvl2pPr>
            <a:lvl3pPr marL="911655" indent="0">
              <a:buNone/>
              <a:defRPr sz="1600"/>
            </a:lvl3pPr>
            <a:lvl4pPr marL="1367485" indent="0">
              <a:buNone/>
              <a:defRPr sz="1400"/>
            </a:lvl4pPr>
            <a:lvl5pPr marL="1823310" indent="0">
              <a:buNone/>
              <a:defRPr sz="1400"/>
            </a:lvl5pPr>
            <a:lvl6pPr marL="2279140" indent="0">
              <a:buNone/>
              <a:defRPr sz="1400"/>
            </a:lvl6pPr>
            <a:lvl7pPr marL="2734965" indent="0">
              <a:buNone/>
              <a:defRPr sz="1400"/>
            </a:lvl7pPr>
            <a:lvl8pPr marL="3190785" indent="0">
              <a:buNone/>
              <a:defRPr sz="1400"/>
            </a:lvl8pPr>
            <a:lvl9pPr marL="3646618"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1A9ADD54-6782-4994-B2C7-F4EF6CD7C2F4}"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9C6C16BE-EBC3-4E01-BA0B-22B971DC69E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684405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1"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8A3E6C6C-1434-4FA6-8EF4-197636A8374E}"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66BD6725-6363-4F7A-B4E5-E32D8C00B6C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8483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012"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BC5AC508-8A9C-442A-A266-08F0DAE2BD89}" type="datetimeFigureOut">
              <a:rPr lang="en-US">
                <a:solidFill>
                  <a:srgbClr val="FFFFFF"/>
                </a:solidFill>
              </a:rPr>
              <a:pPr>
                <a:defRPr/>
              </a:pPr>
              <a:t>5/12/2026</a:t>
            </a:fld>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B9A4196F-CBFA-433B-849E-FD7C79BD546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89843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5631BC66-6296-483F-B2F4-990788891FC8}" type="datetimeFigureOut">
              <a:rPr lang="en-US">
                <a:solidFill>
                  <a:srgbClr val="FFFFFF"/>
                </a:solidFill>
              </a:rPr>
              <a:pPr>
                <a:defRPr/>
              </a:pPr>
              <a:t>5/12/2026</a:t>
            </a:fld>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35190F6-026B-4408-B7D9-03AB09DB4AD2}"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399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D670571-EF73-419C-8034-6A0A7B806B82}"/>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2A8283EA-502B-4858-B069-0DAECF6D14C7}" type="datetimeFigureOut">
              <a:rPr lang="en-US"/>
              <a:pPr>
                <a:defRPr/>
              </a:pPr>
              <a:t>5/12/2026</a:t>
            </a:fld>
            <a:endParaRPr lang="en-US"/>
          </a:p>
        </p:txBody>
      </p:sp>
      <p:sp>
        <p:nvSpPr>
          <p:cNvPr id="5" name="Rectangle 3">
            <a:extLst>
              <a:ext uri="{FF2B5EF4-FFF2-40B4-BE49-F238E27FC236}">
                <a16:creationId xmlns:a16="http://schemas.microsoft.com/office/drawing/2014/main" id="{A3D67993-6522-4EA0-82F7-E72865ED1775}"/>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9AC4A7D9-EB99-484C-BD4E-D1C851ACA1E5}" type="slidenum">
              <a:rPr lang="en-US" altLang="en-US"/>
              <a:pPr/>
              <a:t>‹#›</a:t>
            </a:fld>
            <a:endParaRPr lang="en-US" altLang="en-US"/>
          </a:p>
        </p:txBody>
      </p:sp>
      <p:sp>
        <p:nvSpPr>
          <p:cNvPr id="6" name="Rectangle 14">
            <a:extLst>
              <a:ext uri="{FF2B5EF4-FFF2-40B4-BE49-F238E27FC236}">
                <a16:creationId xmlns:a16="http://schemas.microsoft.com/office/drawing/2014/main" id="{A74AF4BB-10E9-457D-9BC1-75BB0BF2F1EA}"/>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1883880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0858B44-CF60-4F79-89C3-B64B01C1DC95}" type="datetimeFigureOut">
              <a:rPr lang="en-US">
                <a:solidFill>
                  <a:srgbClr val="FFFFFF"/>
                </a:solidFill>
              </a:rPr>
              <a:pPr>
                <a:defRPr/>
              </a:pPr>
              <a:t>5/12/2026</a:t>
            </a:fld>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6742F6E0-F4A5-45BC-9CD4-AB1AF03993DD}"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25817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92"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63" y="276192"/>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92" y="1435104"/>
            <a:ext cx="3008489" cy="4691063"/>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3F30F0-BB7B-47DC-BA4D-90817C0F3832}"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A1E0DC4A-A675-459C-9B10-73F7CAB5DD0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29779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3200"/>
            </a:lvl1pPr>
            <a:lvl2pPr marL="455825" indent="0">
              <a:buNone/>
              <a:defRPr sz="2800"/>
            </a:lvl2pPr>
            <a:lvl3pPr marL="911655" indent="0">
              <a:buNone/>
              <a:defRPr sz="2400"/>
            </a:lvl3pPr>
            <a:lvl4pPr marL="1367485" indent="0">
              <a:buNone/>
              <a:defRPr sz="2000"/>
            </a:lvl4pPr>
            <a:lvl5pPr marL="1823310" indent="0">
              <a:buNone/>
              <a:defRPr sz="2000"/>
            </a:lvl5pPr>
            <a:lvl6pPr marL="2279140" indent="0">
              <a:buNone/>
              <a:defRPr sz="2000"/>
            </a:lvl6pPr>
            <a:lvl7pPr marL="2734965" indent="0">
              <a:buNone/>
              <a:defRPr sz="2000"/>
            </a:lvl7pPr>
            <a:lvl8pPr marL="3190785" indent="0">
              <a:buNone/>
              <a:defRPr sz="2000"/>
            </a:lvl8pPr>
            <a:lvl9pPr marL="3646618" indent="0">
              <a:buNone/>
              <a:defRPr sz="2000"/>
            </a:lvl9pPr>
          </a:lstStyle>
          <a:p>
            <a:pPr lvl="0"/>
            <a:endParaRPr lang="en-US" noProof="0"/>
          </a:p>
        </p:txBody>
      </p:sp>
      <p:sp>
        <p:nvSpPr>
          <p:cNvPr id="4" name="Text Placeholder 3"/>
          <p:cNvSpPr>
            <a:spLocks noGrp="1"/>
          </p:cNvSpPr>
          <p:nvPr>
            <p:ph type="body" sz="half" idx="2"/>
          </p:nvPr>
        </p:nvSpPr>
        <p:spPr>
          <a:xfrm>
            <a:off x="1792112" y="5367338"/>
            <a:ext cx="5486400" cy="804862"/>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400E65D2-243D-4532-8A1F-6117C7E652F1}"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FDD374AF-A18B-48D2-907B-D43CD59DF30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346916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6D5BE8D5-A72F-417B-BA04-5D0CBCA60717}"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D8B8B5F0-9175-49B0-A22E-CE99B138557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21193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77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977" y="277778"/>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5AF438BE-84A3-4FC2-92E8-C40BB42DA37F}"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903E3AA0-B222-4FF2-B46E-D2B5DCA7B6D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614065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827" y="1600206"/>
            <a:ext cx="4047067"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defRPr/>
            </a:lvl1pPr>
          </a:lstStyle>
          <a:p>
            <a:pPr>
              <a:defRPr/>
            </a:pPr>
            <a:fld id="{A860B183-163B-4800-91CB-5A26503FC56A}"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3EA312B8-EFE6-40FA-9B17-83239C46B62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53722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827" y="1600206"/>
            <a:ext cx="4047067"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defRPr/>
            </a:lvl1pPr>
          </a:lstStyle>
          <a:p>
            <a:pPr>
              <a:defRPr/>
            </a:pPr>
            <a:fld id="{F02CC3F8-B6B6-411F-8F7E-9F6DE40F1D95}"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87C9F378-0BF5-4BC3-B858-7EE303764EE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207073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A1DBB869-BB3D-4881-80A4-34673367BC52}"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CDB04CC6-57F7-47A1-B3CD-50DA2ECAEAD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7464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2"/>
          <p:cNvSpPr>
            <a:spLocks noGrp="1" noChangeArrowheads="1"/>
          </p:cNvSpPr>
          <p:nvPr>
            <p:ph type="dt" sz="half" idx="10"/>
          </p:nvPr>
        </p:nvSpPr>
        <p:spPr/>
        <p:txBody>
          <a:bodyPr/>
          <a:lstStyle>
            <a:lvl1pPr>
              <a:defRPr/>
            </a:lvl1pPr>
          </a:lstStyle>
          <a:p>
            <a:pPr>
              <a:defRPr/>
            </a:pPr>
            <a:fld id="{5129AF55-273B-4F19-AD98-83E16388823B}"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64A80D39-A66B-4271-92A9-1113062209F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590255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34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6785BD8-41A9-4AD5-BEF0-AB9467116202}" type="slidenum">
              <a:rPr lang="en-US"/>
              <a:pPr>
                <a:defRPr/>
              </a:pPr>
              <a:t>‹#›</a:t>
            </a:fld>
            <a:endParaRPr lang="en-US"/>
          </a:p>
        </p:txBody>
      </p:sp>
    </p:spTree>
    <p:extLst>
      <p:ext uri="{BB962C8B-B14F-4D97-AF65-F5344CB8AC3E}">
        <p14:creationId xmlns:p14="http://schemas.microsoft.com/office/powerpoint/2010/main" val="37607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8A0EEE6-C042-40B9-A220-8E00BC8003E5}"/>
              </a:ext>
            </a:extLst>
          </p:cNvPr>
          <p:cNvSpPr>
            <a:spLocks noGrp="1" noChangeArrowheads="1"/>
          </p:cNvSpPr>
          <p:nvPr>
            <p:ph type="dt" sz="half" idx="10"/>
          </p:nvPr>
        </p:nvSpPr>
        <p:spPr/>
        <p:txBody>
          <a:bodyPr/>
          <a:lstStyle>
            <a:lvl1pPr>
              <a:defRPr/>
            </a:lvl1pPr>
          </a:lstStyle>
          <a:p>
            <a:pPr>
              <a:defRPr/>
            </a:pPr>
            <a:fld id="{D1E5DBC7-BB8E-4EE4-B4D4-DB197CDBE0CE}" type="datetimeFigureOut">
              <a:rPr lang="en-US"/>
              <a:pPr>
                <a:defRPr/>
              </a:pPr>
              <a:t>5/12/2026</a:t>
            </a:fld>
            <a:endParaRPr lang="en-US"/>
          </a:p>
        </p:txBody>
      </p:sp>
      <p:sp>
        <p:nvSpPr>
          <p:cNvPr id="5" name="Rectangle 3">
            <a:extLst>
              <a:ext uri="{FF2B5EF4-FFF2-40B4-BE49-F238E27FC236}">
                <a16:creationId xmlns:a16="http://schemas.microsoft.com/office/drawing/2014/main" id="{A273AC2B-0729-46B5-996E-E1DD1AF1B6CA}"/>
              </a:ext>
            </a:extLst>
          </p:cNvPr>
          <p:cNvSpPr>
            <a:spLocks noGrp="1" noChangeArrowheads="1"/>
          </p:cNvSpPr>
          <p:nvPr>
            <p:ph type="sldNum" sz="quarter" idx="11"/>
          </p:nvPr>
        </p:nvSpPr>
        <p:spPr/>
        <p:txBody>
          <a:bodyPr/>
          <a:lstStyle>
            <a:lvl1pPr>
              <a:defRPr/>
            </a:lvl1pPr>
          </a:lstStyle>
          <a:p>
            <a:pPr>
              <a:defRPr/>
            </a:pPr>
            <a:fld id="{62538A06-2496-4DAB-AE2F-9FDE86C43AFA}" type="slidenum">
              <a:rPr lang="en-US"/>
              <a:pPr>
                <a:defRPr/>
              </a:pPr>
              <a:t>‹#›</a:t>
            </a:fld>
            <a:endParaRPr lang="en-US"/>
          </a:p>
        </p:txBody>
      </p:sp>
      <p:sp>
        <p:nvSpPr>
          <p:cNvPr id="6" name="Rectangle 14">
            <a:extLst>
              <a:ext uri="{FF2B5EF4-FFF2-40B4-BE49-F238E27FC236}">
                <a16:creationId xmlns:a16="http://schemas.microsoft.com/office/drawing/2014/main" id="{B290E28E-E23E-4D64-BC43-473D48D9BCD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47354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3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277F9A97-A610-4403-A081-22B488C9143A}"/>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2B3B57E8-5136-42CD-A086-76ADF95AA4C8}" type="datetimeFigureOut">
              <a:rPr lang="en-US"/>
              <a:pPr>
                <a:defRPr/>
              </a:pPr>
              <a:t>5/12/2026</a:t>
            </a:fld>
            <a:endParaRPr lang="en-US"/>
          </a:p>
        </p:txBody>
      </p:sp>
      <p:sp>
        <p:nvSpPr>
          <p:cNvPr id="5" name="Rectangle 3">
            <a:extLst>
              <a:ext uri="{FF2B5EF4-FFF2-40B4-BE49-F238E27FC236}">
                <a16:creationId xmlns:a16="http://schemas.microsoft.com/office/drawing/2014/main" id="{B1119393-BE80-4DC1-A6C4-682CD0944E78}"/>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B4CD0BA8-7CE1-4006-9CEE-32E43FB34266}" type="slidenum">
              <a:rPr lang="en-US" altLang="en-US"/>
              <a:pPr/>
              <a:t>‹#›</a:t>
            </a:fld>
            <a:endParaRPr lang="en-US" altLang="en-US"/>
          </a:p>
        </p:txBody>
      </p:sp>
      <p:sp>
        <p:nvSpPr>
          <p:cNvPr id="6" name="Rectangle 14">
            <a:extLst>
              <a:ext uri="{FF2B5EF4-FFF2-40B4-BE49-F238E27FC236}">
                <a16:creationId xmlns:a16="http://schemas.microsoft.com/office/drawing/2014/main" id="{F5EA3A46-3C36-46A3-956A-2DCB4AB23141}"/>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27881857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EC02419-EC6C-4236-990D-F6C28B05D7F5}" type="slidenum">
              <a:rPr lang="en-US"/>
              <a:pPr>
                <a:defRPr/>
              </a:pPr>
              <a:t>‹#›</a:t>
            </a:fld>
            <a:endParaRPr lang="en-US"/>
          </a:p>
        </p:txBody>
      </p:sp>
    </p:spTree>
    <p:extLst>
      <p:ext uri="{BB962C8B-B14F-4D97-AF65-F5344CB8AC3E}">
        <p14:creationId xmlns:p14="http://schemas.microsoft.com/office/powerpoint/2010/main" val="25015554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8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A93ED1-A77A-4A79-9813-5D427E423AC3}" type="slidenum">
              <a:rPr lang="en-US"/>
              <a:pPr>
                <a:defRPr/>
              </a:pPr>
              <a:t>‹#›</a:t>
            </a:fld>
            <a:endParaRPr lang="en-US"/>
          </a:p>
        </p:txBody>
      </p:sp>
    </p:spTree>
    <p:extLst>
      <p:ext uri="{BB962C8B-B14F-4D97-AF65-F5344CB8AC3E}">
        <p14:creationId xmlns:p14="http://schemas.microsoft.com/office/powerpoint/2010/main" val="6123034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95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3D33B88-E17C-4CCA-AD6F-271D52699D1F}" type="slidenum">
              <a:rPr lang="en-US"/>
              <a:pPr>
                <a:defRPr/>
              </a:pPr>
              <a:t>‹#›</a:t>
            </a:fld>
            <a:endParaRPr lang="en-US"/>
          </a:p>
        </p:txBody>
      </p:sp>
    </p:spTree>
    <p:extLst>
      <p:ext uri="{BB962C8B-B14F-4D97-AF65-F5344CB8AC3E}">
        <p14:creationId xmlns:p14="http://schemas.microsoft.com/office/powerpoint/2010/main" val="41742280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6DA2592-6DFB-4AAC-9A57-4FD8BCD8C4C1}" type="slidenum">
              <a:rPr lang="en-US"/>
              <a:pPr>
                <a:defRPr/>
              </a:pPr>
              <a:t>‹#›</a:t>
            </a:fld>
            <a:endParaRPr lang="en-US"/>
          </a:p>
        </p:txBody>
      </p:sp>
    </p:spTree>
    <p:extLst>
      <p:ext uri="{BB962C8B-B14F-4D97-AF65-F5344CB8AC3E}">
        <p14:creationId xmlns:p14="http://schemas.microsoft.com/office/powerpoint/2010/main" val="30632114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4308D4-9B0C-4CD8-9E9D-7CCB4218B453}" type="slidenum">
              <a:rPr lang="en-US"/>
              <a:pPr>
                <a:defRPr/>
              </a:pPr>
              <a:t>‹#›</a:t>
            </a:fld>
            <a:endParaRPr lang="en-US"/>
          </a:p>
        </p:txBody>
      </p:sp>
    </p:spTree>
    <p:extLst>
      <p:ext uri="{BB962C8B-B14F-4D97-AF65-F5344CB8AC3E}">
        <p14:creationId xmlns:p14="http://schemas.microsoft.com/office/powerpoint/2010/main" val="22634567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D128698-7478-40E6-BB6B-34C63DD81813}" type="slidenum">
              <a:rPr lang="en-US"/>
              <a:pPr>
                <a:defRPr/>
              </a:pPr>
              <a:t>‹#›</a:t>
            </a:fld>
            <a:endParaRPr lang="en-US"/>
          </a:p>
        </p:txBody>
      </p:sp>
    </p:spTree>
    <p:extLst>
      <p:ext uri="{BB962C8B-B14F-4D97-AF65-F5344CB8AC3E}">
        <p14:creationId xmlns:p14="http://schemas.microsoft.com/office/powerpoint/2010/main" val="12857464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6"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7396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6"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45670F5-0EB9-4EF7-9247-EA490B801B69}" type="slidenum">
              <a:rPr lang="en-US"/>
              <a:pPr>
                <a:defRPr/>
              </a:pPr>
              <a:t>‹#›</a:t>
            </a:fld>
            <a:endParaRPr lang="en-US"/>
          </a:p>
        </p:txBody>
      </p:sp>
    </p:spTree>
    <p:extLst>
      <p:ext uri="{BB962C8B-B14F-4D97-AF65-F5344CB8AC3E}">
        <p14:creationId xmlns:p14="http://schemas.microsoft.com/office/powerpoint/2010/main" val="28078246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A66E35-23EB-4135-9E3B-07D33A53FFAC}" type="slidenum">
              <a:rPr lang="en-US"/>
              <a:pPr>
                <a:defRPr/>
              </a:pPr>
              <a:t>‹#›</a:t>
            </a:fld>
            <a:endParaRPr lang="en-US"/>
          </a:p>
        </p:txBody>
      </p:sp>
    </p:spTree>
    <p:extLst>
      <p:ext uri="{BB962C8B-B14F-4D97-AF65-F5344CB8AC3E}">
        <p14:creationId xmlns:p14="http://schemas.microsoft.com/office/powerpoint/2010/main" val="28983138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5EC767-E35D-4B42-A253-78AAE68467C0}" type="slidenum">
              <a:rPr lang="en-US"/>
              <a:pPr>
                <a:defRPr/>
              </a:pPr>
              <a:t>‹#›</a:t>
            </a:fld>
            <a:endParaRPr lang="en-US"/>
          </a:p>
        </p:txBody>
      </p:sp>
    </p:spTree>
    <p:extLst>
      <p:ext uri="{BB962C8B-B14F-4D97-AF65-F5344CB8AC3E}">
        <p14:creationId xmlns:p14="http://schemas.microsoft.com/office/powerpoint/2010/main" val="19033865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35F175-CCF5-4365-ADFF-844C970C1A12}" type="slidenum">
              <a:rPr lang="en-US"/>
              <a:pPr>
                <a:defRPr/>
              </a:pPr>
              <a:t>‹#›</a:t>
            </a:fld>
            <a:endParaRPr lang="en-US"/>
          </a:p>
        </p:txBody>
      </p:sp>
    </p:spTree>
    <p:extLst>
      <p:ext uri="{BB962C8B-B14F-4D97-AF65-F5344CB8AC3E}">
        <p14:creationId xmlns:p14="http://schemas.microsoft.com/office/powerpoint/2010/main" val="2822983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156500C-E8EA-467E-926A-8584CE9DC4B5}"/>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241305B3-A9C1-4202-A80C-6D2871D97C3F}" type="datetimeFigureOut">
              <a:rPr lang="en-US"/>
              <a:pPr>
                <a:defRPr/>
              </a:pPr>
              <a:t>5/12/2026</a:t>
            </a:fld>
            <a:endParaRPr lang="en-US"/>
          </a:p>
        </p:txBody>
      </p:sp>
      <p:sp>
        <p:nvSpPr>
          <p:cNvPr id="6" name="Rectangle 3">
            <a:extLst>
              <a:ext uri="{FF2B5EF4-FFF2-40B4-BE49-F238E27FC236}">
                <a16:creationId xmlns:a16="http://schemas.microsoft.com/office/drawing/2014/main" id="{B858AF94-4768-44F6-8702-998D1B2B6347}"/>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C6D6B3FF-748A-4463-9898-9274CF26B8F1}" type="slidenum">
              <a:rPr lang="en-US" altLang="en-US"/>
              <a:pPr/>
              <a:t>‹#›</a:t>
            </a:fld>
            <a:endParaRPr lang="en-US" altLang="en-US"/>
          </a:p>
        </p:txBody>
      </p:sp>
      <p:sp>
        <p:nvSpPr>
          <p:cNvPr id="7" name="Rectangle 14">
            <a:extLst>
              <a:ext uri="{FF2B5EF4-FFF2-40B4-BE49-F238E27FC236}">
                <a16:creationId xmlns:a16="http://schemas.microsoft.com/office/drawing/2014/main" id="{3D494AD4-FDD9-4EF0-BEC9-78DD3553767B}"/>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6790182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E9B84B0-AF6D-4109-8478-62CC2A7BF5E2}" type="slidenum">
              <a:rPr lang="en-US"/>
              <a:pPr>
                <a:defRPr/>
              </a:pPr>
              <a:t>‹#›</a:t>
            </a:fld>
            <a:endParaRPr lang="en-US"/>
          </a:p>
        </p:txBody>
      </p:sp>
    </p:spTree>
    <p:extLst>
      <p:ext uri="{BB962C8B-B14F-4D97-AF65-F5344CB8AC3E}">
        <p14:creationId xmlns:p14="http://schemas.microsoft.com/office/powerpoint/2010/main" val="11567568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95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39998" y="1981200"/>
            <a:ext cx="3818467"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409143F-8AD1-43D8-9A93-87C1AAD341B2}" type="slidenum">
              <a:rPr lang="en-US"/>
              <a:pPr>
                <a:defRPr/>
              </a:pPr>
              <a:t>‹#›</a:t>
            </a:fld>
            <a:endParaRPr lang="en-US"/>
          </a:p>
        </p:txBody>
      </p:sp>
    </p:spTree>
    <p:extLst>
      <p:ext uri="{BB962C8B-B14F-4D97-AF65-F5344CB8AC3E}">
        <p14:creationId xmlns:p14="http://schemas.microsoft.com/office/powerpoint/2010/main" val="1137551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A7908AD-CA34-4125-9B67-27316026A0D9}" type="slidenum">
              <a:rPr lang="en-US"/>
              <a:pPr>
                <a:defRPr/>
              </a:pPr>
              <a:t>‹#›</a:t>
            </a:fld>
            <a:endParaRPr lang="en-US"/>
          </a:p>
        </p:txBody>
      </p:sp>
    </p:spTree>
    <p:extLst>
      <p:ext uri="{BB962C8B-B14F-4D97-AF65-F5344CB8AC3E}">
        <p14:creationId xmlns:p14="http://schemas.microsoft.com/office/powerpoint/2010/main" val="10608856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82DC7F1-8E34-4133-9913-D8123BA59DEB}" type="slidenum">
              <a:rPr lang="en-US"/>
              <a:pPr>
                <a:defRPr/>
              </a:pPr>
              <a:t>‹#›</a:t>
            </a:fld>
            <a:endParaRPr lang="en-US"/>
          </a:p>
        </p:txBody>
      </p:sp>
    </p:spTree>
    <p:extLst>
      <p:ext uri="{BB962C8B-B14F-4D97-AF65-F5344CB8AC3E}">
        <p14:creationId xmlns:p14="http://schemas.microsoft.com/office/powerpoint/2010/main" val="42428312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17EB520-F107-0ED8-3B53-90ACD711ED1E}"/>
              </a:ext>
            </a:extLst>
          </p:cNvPr>
          <p:cNvSpPr>
            <a:spLocks noGrp="1"/>
          </p:cNvSpPr>
          <p:nvPr>
            <p:ph type="dt" sz="half" idx="10"/>
          </p:nvPr>
        </p:nvSpPr>
        <p:spPr/>
        <p:txBody>
          <a:bodyPr/>
          <a:lstStyle>
            <a:lvl1pPr>
              <a:defRPr/>
            </a:lvl1pPr>
          </a:lstStyle>
          <a:p>
            <a:pPr>
              <a:defRPr/>
            </a:pPr>
            <a:fld id="{7BA24A8F-D870-4896-A17E-30E1C0AF467B}" type="datetimeFigureOut">
              <a:rPr lang="en-US"/>
              <a:pPr>
                <a:defRPr/>
              </a:pPr>
              <a:t>5/12/2026</a:t>
            </a:fld>
            <a:endParaRPr lang="en-US"/>
          </a:p>
        </p:txBody>
      </p:sp>
      <p:sp>
        <p:nvSpPr>
          <p:cNvPr id="5" name="Footer Placeholder 4">
            <a:extLst>
              <a:ext uri="{FF2B5EF4-FFF2-40B4-BE49-F238E27FC236}">
                <a16:creationId xmlns:a16="http://schemas.microsoft.com/office/drawing/2014/main" id="{9E486A8F-0877-AF66-4D22-4A49840824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0DCCB1-84C3-D507-43C7-639839454131}"/>
              </a:ext>
            </a:extLst>
          </p:cNvPr>
          <p:cNvSpPr>
            <a:spLocks noGrp="1"/>
          </p:cNvSpPr>
          <p:nvPr>
            <p:ph type="sldNum" sz="quarter" idx="12"/>
          </p:nvPr>
        </p:nvSpPr>
        <p:spPr/>
        <p:txBody>
          <a:bodyPr/>
          <a:lstStyle>
            <a:lvl1pPr>
              <a:defRPr/>
            </a:lvl1pPr>
          </a:lstStyle>
          <a:p>
            <a:pPr>
              <a:defRPr/>
            </a:pPr>
            <a:fld id="{D7DC0EE5-7492-4743-AE3B-6925A06493A4}" type="slidenum">
              <a:rPr lang="en-US"/>
              <a:pPr>
                <a:defRPr/>
              </a:pPr>
              <a:t>‹#›</a:t>
            </a:fld>
            <a:endParaRPr lang="en-US"/>
          </a:p>
        </p:txBody>
      </p:sp>
    </p:spTree>
    <p:extLst>
      <p:ext uri="{BB962C8B-B14F-4D97-AF65-F5344CB8AC3E}">
        <p14:creationId xmlns:p14="http://schemas.microsoft.com/office/powerpoint/2010/main" val="2478002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188F7-DE5C-ABD5-9331-2DE09C8BD935}"/>
              </a:ext>
            </a:extLst>
          </p:cNvPr>
          <p:cNvSpPr>
            <a:spLocks noGrp="1"/>
          </p:cNvSpPr>
          <p:nvPr>
            <p:ph type="dt" sz="half" idx="10"/>
          </p:nvPr>
        </p:nvSpPr>
        <p:spPr/>
        <p:txBody>
          <a:bodyPr/>
          <a:lstStyle>
            <a:lvl1pPr>
              <a:defRPr/>
            </a:lvl1pPr>
          </a:lstStyle>
          <a:p>
            <a:pPr>
              <a:defRPr/>
            </a:pPr>
            <a:fld id="{DFEB64B4-E52E-4B64-8C63-75B72359B28C}" type="datetimeFigureOut">
              <a:rPr lang="en-US"/>
              <a:pPr>
                <a:defRPr/>
              </a:pPr>
              <a:t>5/12/2026</a:t>
            </a:fld>
            <a:endParaRPr lang="en-US"/>
          </a:p>
        </p:txBody>
      </p:sp>
      <p:sp>
        <p:nvSpPr>
          <p:cNvPr id="5" name="Footer Placeholder 4">
            <a:extLst>
              <a:ext uri="{FF2B5EF4-FFF2-40B4-BE49-F238E27FC236}">
                <a16:creationId xmlns:a16="http://schemas.microsoft.com/office/drawing/2014/main" id="{38D7604E-1A3F-6BB0-BAFB-15E5AE1AC2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C14639-5726-AB55-7AF0-66F8D2EA208E}"/>
              </a:ext>
            </a:extLst>
          </p:cNvPr>
          <p:cNvSpPr>
            <a:spLocks noGrp="1"/>
          </p:cNvSpPr>
          <p:nvPr>
            <p:ph type="sldNum" sz="quarter" idx="12"/>
          </p:nvPr>
        </p:nvSpPr>
        <p:spPr/>
        <p:txBody>
          <a:bodyPr/>
          <a:lstStyle>
            <a:lvl1pPr>
              <a:defRPr/>
            </a:lvl1pPr>
          </a:lstStyle>
          <a:p>
            <a:pPr>
              <a:defRPr/>
            </a:pPr>
            <a:fld id="{3A98AB94-F969-444A-9742-CBAB1CBF3365}" type="slidenum">
              <a:rPr lang="en-US"/>
              <a:pPr>
                <a:defRPr/>
              </a:pPr>
              <a:t>‹#›</a:t>
            </a:fld>
            <a:endParaRPr lang="en-US"/>
          </a:p>
        </p:txBody>
      </p:sp>
    </p:spTree>
    <p:extLst>
      <p:ext uri="{BB962C8B-B14F-4D97-AF65-F5344CB8AC3E}">
        <p14:creationId xmlns:p14="http://schemas.microsoft.com/office/powerpoint/2010/main" val="15923484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CF7ED-F2FF-94CD-2FD9-4B345742DA43}"/>
              </a:ext>
            </a:extLst>
          </p:cNvPr>
          <p:cNvSpPr>
            <a:spLocks noGrp="1"/>
          </p:cNvSpPr>
          <p:nvPr>
            <p:ph type="dt" sz="half" idx="10"/>
          </p:nvPr>
        </p:nvSpPr>
        <p:spPr/>
        <p:txBody>
          <a:bodyPr/>
          <a:lstStyle>
            <a:lvl1pPr>
              <a:defRPr/>
            </a:lvl1pPr>
          </a:lstStyle>
          <a:p>
            <a:pPr>
              <a:defRPr/>
            </a:pPr>
            <a:fld id="{6285348A-E83F-45B2-8741-974FE60E5E1A}" type="datetimeFigureOut">
              <a:rPr lang="en-US"/>
              <a:pPr>
                <a:defRPr/>
              </a:pPr>
              <a:t>5/12/2026</a:t>
            </a:fld>
            <a:endParaRPr lang="en-US"/>
          </a:p>
        </p:txBody>
      </p:sp>
      <p:sp>
        <p:nvSpPr>
          <p:cNvPr id="5" name="Footer Placeholder 4">
            <a:extLst>
              <a:ext uri="{FF2B5EF4-FFF2-40B4-BE49-F238E27FC236}">
                <a16:creationId xmlns:a16="http://schemas.microsoft.com/office/drawing/2014/main" id="{34EEBCEA-0A05-462A-6C44-4E29FAD94B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F0CE61-B0FD-5009-A428-ACEDE24A65C0}"/>
              </a:ext>
            </a:extLst>
          </p:cNvPr>
          <p:cNvSpPr>
            <a:spLocks noGrp="1"/>
          </p:cNvSpPr>
          <p:nvPr>
            <p:ph type="sldNum" sz="quarter" idx="12"/>
          </p:nvPr>
        </p:nvSpPr>
        <p:spPr/>
        <p:txBody>
          <a:bodyPr/>
          <a:lstStyle>
            <a:lvl1pPr>
              <a:defRPr/>
            </a:lvl1pPr>
          </a:lstStyle>
          <a:p>
            <a:pPr>
              <a:defRPr/>
            </a:pPr>
            <a:fld id="{ECC7ADBF-9934-4A1C-9E3E-792E29EFD535}" type="slidenum">
              <a:rPr lang="en-US"/>
              <a:pPr>
                <a:defRPr/>
              </a:pPr>
              <a:t>‹#›</a:t>
            </a:fld>
            <a:endParaRPr lang="en-US"/>
          </a:p>
        </p:txBody>
      </p:sp>
    </p:spTree>
    <p:extLst>
      <p:ext uri="{BB962C8B-B14F-4D97-AF65-F5344CB8AC3E}">
        <p14:creationId xmlns:p14="http://schemas.microsoft.com/office/powerpoint/2010/main" val="29206844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7380BC-6916-357A-827D-5D59906281C4}"/>
              </a:ext>
            </a:extLst>
          </p:cNvPr>
          <p:cNvSpPr>
            <a:spLocks noGrp="1"/>
          </p:cNvSpPr>
          <p:nvPr>
            <p:ph type="dt" sz="half" idx="10"/>
          </p:nvPr>
        </p:nvSpPr>
        <p:spPr/>
        <p:txBody>
          <a:bodyPr/>
          <a:lstStyle>
            <a:lvl1pPr>
              <a:defRPr/>
            </a:lvl1pPr>
          </a:lstStyle>
          <a:p>
            <a:pPr>
              <a:defRPr/>
            </a:pPr>
            <a:fld id="{378EEFF1-4CC3-4838-AFB3-C4950DD2EE56}" type="datetimeFigureOut">
              <a:rPr lang="en-US"/>
              <a:pPr>
                <a:defRPr/>
              </a:pPr>
              <a:t>5/12/2026</a:t>
            </a:fld>
            <a:endParaRPr lang="en-US"/>
          </a:p>
        </p:txBody>
      </p:sp>
      <p:sp>
        <p:nvSpPr>
          <p:cNvPr id="6" name="Footer Placeholder 4">
            <a:extLst>
              <a:ext uri="{FF2B5EF4-FFF2-40B4-BE49-F238E27FC236}">
                <a16:creationId xmlns:a16="http://schemas.microsoft.com/office/drawing/2014/main" id="{27881379-3468-A310-DD19-C916769914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A42068-3A83-1D2D-72B3-F94B28A433F8}"/>
              </a:ext>
            </a:extLst>
          </p:cNvPr>
          <p:cNvSpPr>
            <a:spLocks noGrp="1"/>
          </p:cNvSpPr>
          <p:nvPr>
            <p:ph type="sldNum" sz="quarter" idx="12"/>
          </p:nvPr>
        </p:nvSpPr>
        <p:spPr/>
        <p:txBody>
          <a:bodyPr/>
          <a:lstStyle>
            <a:lvl1pPr>
              <a:defRPr/>
            </a:lvl1pPr>
          </a:lstStyle>
          <a:p>
            <a:pPr>
              <a:defRPr/>
            </a:pPr>
            <a:fld id="{EAAD4698-BDC6-44EE-A8B2-6AE8647B6C5F}" type="slidenum">
              <a:rPr lang="en-US"/>
              <a:pPr>
                <a:defRPr/>
              </a:pPr>
              <a:t>‹#›</a:t>
            </a:fld>
            <a:endParaRPr lang="en-US"/>
          </a:p>
        </p:txBody>
      </p:sp>
    </p:spTree>
    <p:extLst>
      <p:ext uri="{BB962C8B-B14F-4D97-AF65-F5344CB8AC3E}">
        <p14:creationId xmlns:p14="http://schemas.microsoft.com/office/powerpoint/2010/main" val="37642408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F089A4E-F5ED-3676-73D5-F9385FEFB578}"/>
              </a:ext>
            </a:extLst>
          </p:cNvPr>
          <p:cNvSpPr>
            <a:spLocks noGrp="1"/>
          </p:cNvSpPr>
          <p:nvPr>
            <p:ph type="dt" sz="half" idx="10"/>
          </p:nvPr>
        </p:nvSpPr>
        <p:spPr/>
        <p:txBody>
          <a:bodyPr/>
          <a:lstStyle>
            <a:lvl1pPr>
              <a:defRPr/>
            </a:lvl1pPr>
          </a:lstStyle>
          <a:p>
            <a:pPr>
              <a:defRPr/>
            </a:pPr>
            <a:fld id="{256C2D8C-CAE9-4C2F-9588-E31F00600030}" type="datetimeFigureOut">
              <a:rPr lang="en-US"/>
              <a:pPr>
                <a:defRPr/>
              </a:pPr>
              <a:t>5/12/2026</a:t>
            </a:fld>
            <a:endParaRPr lang="en-US"/>
          </a:p>
        </p:txBody>
      </p:sp>
      <p:sp>
        <p:nvSpPr>
          <p:cNvPr id="8" name="Footer Placeholder 4">
            <a:extLst>
              <a:ext uri="{FF2B5EF4-FFF2-40B4-BE49-F238E27FC236}">
                <a16:creationId xmlns:a16="http://schemas.microsoft.com/office/drawing/2014/main" id="{35503A5E-45FA-4AB8-D371-7A0263D1B5E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592F06-3E24-4E2A-528D-39B2E828E1EB}"/>
              </a:ext>
            </a:extLst>
          </p:cNvPr>
          <p:cNvSpPr>
            <a:spLocks noGrp="1"/>
          </p:cNvSpPr>
          <p:nvPr>
            <p:ph type="sldNum" sz="quarter" idx="12"/>
          </p:nvPr>
        </p:nvSpPr>
        <p:spPr/>
        <p:txBody>
          <a:bodyPr/>
          <a:lstStyle>
            <a:lvl1pPr>
              <a:defRPr/>
            </a:lvl1pPr>
          </a:lstStyle>
          <a:p>
            <a:pPr>
              <a:defRPr/>
            </a:pPr>
            <a:fld id="{92CAD7D3-786D-4464-BB86-4A758AE05407}" type="slidenum">
              <a:rPr lang="en-US"/>
              <a:pPr>
                <a:defRPr/>
              </a:pPr>
              <a:t>‹#›</a:t>
            </a:fld>
            <a:endParaRPr lang="en-US"/>
          </a:p>
        </p:txBody>
      </p:sp>
    </p:spTree>
    <p:extLst>
      <p:ext uri="{BB962C8B-B14F-4D97-AF65-F5344CB8AC3E}">
        <p14:creationId xmlns:p14="http://schemas.microsoft.com/office/powerpoint/2010/main" val="39470804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D6F4705-43A8-A3A4-A4BC-F76032316F83}"/>
              </a:ext>
            </a:extLst>
          </p:cNvPr>
          <p:cNvSpPr>
            <a:spLocks noGrp="1"/>
          </p:cNvSpPr>
          <p:nvPr>
            <p:ph type="dt" sz="half" idx="10"/>
          </p:nvPr>
        </p:nvSpPr>
        <p:spPr/>
        <p:txBody>
          <a:bodyPr/>
          <a:lstStyle>
            <a:lvl1pPr>
              <a:defRPr/>
            </a:lvl1pPr>
          </a:lstStyle>
          <a:p>
            <a:pPr>
              <a:defRPr/>
            </a:pPr>
            <a:fld id="{2C56BD57-3821-4025-BD6F-4003FF926675}" type="datetimeFigureOut">
              <a:rPr lang="en-US"/>
              <a:pPr>
                <a:defRPr/>
              </a:pPr>
              <a:t>5/12/2026</a:t>
            </a:fld>
            <a:endParaRPr lang="en-US"/>
          </a:p>
        </p:txBody>
      </p:sp>
      <p:sp>
        <p:nvSpPr>
          <p:cNvPr id="4" name="Footer Placeholder 4">
            <a:extLst>
              <a:ext uri="{FF2B5EF4-FFF2-40B4-BE49-F238E27FC236}">
                <a16:creationId xmlns:a16="http://schemas.microsoft.com/office/drawing/2014/main" id="{58D4362B-B513-9893-0AD2-D09B4F87703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0EC57A3-8C33-0316-9253-43D7132D98E2}"/>
              </a:ext>
            </a:extLst>
          </p:cNvPr>
          <p:cNvSpPr>
            <a:spLocks noGrp="1"/>
          </p:cNvSpPr>
          <p:nvPr>
            <p:ph type="sldNum" sz="quarter" idx="12"/>
          </p:nvPr>
        </p:nvSpPr>
        <p:spPr/>
        <p:txBody>
          <a:bodyPr/>
          <a:lstStyle>
            <a:lvl1pPr>
              <a:defRPr/>
            </a:lvl1pPr>
          </a:lstStyle>
          <a:p>
            <a:pPr>
              <a:defRPr/>
            </a:pPr>
            <a:fld id="{98DF42BC-2F12-43C8-A161-D594F38EFDCD}" type="slidenum">
              <a:rPr lang="en-US"/>
              <a:pPr>
                <a:defRPr/>
              </a:pPr>
              <a:t>‹#›</a:t>
            </a:fld>
            <a:endParaRPr lang="en-US"/>
          </a:p>
        </p:txBody>
      </p:sp>
    </p:spTree>
    <p:extLst>
      <p:ext uri="{BB962C8B-B14F-4D97-AF65-F5344CB8AC3E}">
        <p14:creationId xmlns:p14="http://schemas.microsoft.com/office/powerpoint/2010/main" val="1368501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5AFDB669-5F73-4976-8742-E88A69F147F9}"/>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29209235-BC42-462C-B30D-B244EAB124C9}" type="datetimeFigureOut">
              <a:rPr lang="en-US"/>
              <a:pPr>
                <a:defRPr/>
              </a:pPr>
              <a:t>5/12/2026</a:t>
            </a:fld>
            <a:endParaRPr lang="en-US"/>
          </a:p>
        </p:txBody>
      </p:sp>
      <p:sp>
        <p:nvSpPr>
          <p:cNvPr id="8" name="Rectangle 3">
            <a:extLst>
              <a:ext uri="{FF2B5EF4-FFF2-40B4-BE49-F238E27FC236}">
                <a16:creationId xmlns:a16="http://schemas.microsoft.com/office/drawing/2014/main" id="{A3138D20-AF23-421C-988D-19A68A59582F}"/>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17A5E775-3BA1-4889-B4D1-EAFE78A04A49}" type="slidenum">
              <a:rPr lang="en-US" altLang="en-US"/>
              <a:pPr/>
              <a:t>‹#›</a:t>
            </a:fld>
            <a:endParaRPr lang="en-US" altLang="en-US"/>
          </a:p>
        </p:txBody>
      </p:sp>
      <p:sp>
        <p:nvSpPr>
          <p:cNvPr id="9" name="Rectangle 14">
            <a:extLst>
              <a:ext uri="{FF2B5EF4-FFF2-40B4-BE49-F238E27FC236}">
                <a16:creationId xmlns:a16="http://schemas.microsoft.com/office/drawing/2014/main" id="{CDACCE11-CC00-4406-BDD3-3D63DC4CB8D0}"/>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27160109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ACD6D8-9A38-8DAD-19D7-7471ECB3E28F}"/>
              </a:ext>
            </a:extLst>
          </p:cNvPr>
          <p:cNvSpPr>
            <a:spLocks noGrp="1"/>
          </p:cNvSpPr>
          <p:nvPr>
            <p:ph type="dt" sz="half" idx="10"/>
          </p:nvPr>
        </p:nvSpPr>
        <p:spPr/>
        <p:txBody>
          <a:bodyPr/>
          <a:lstStyle>
            <a:lvl1pPr>
              <a:defRPr/>
            </a:lvl1pPr>
          </a:lstStyle>
          <a:p>
            <a:pPr>
              <a:defRPr/>
            </a:pPr>
            <a:fld id="{43B633A5-7EE9-4275-914C-41357A54760F}" type="datetimeFigureOut">
              <a:rPr lang="en-US"/>
              <a:pPr>
                <a:defRPr/>
              </a:pPr>
              <a:t>5/12/2026</a:t>
            </a:fld>
            <a:endParaRPr lang="en-US"/>
          </a:p>
        </p:txBody>
      </p:sp>
      <p:sp>
        <p:nvSpPr>
          <p:cNvPr id="3" name="Footer Placeholder 4">
            <a:extLst>
              <a:ext uri="{FF2B5EF4-FFF2-40B4-BE49-F238E27FC236}">
                <a16:creationId xmlns:a16="http://schemas.microsoft.com/office/drawing/2014/main" id="{CEF5FD2E-C3BB-804E-D45E-9A54130D7C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8ED4F7A-7E59-5945-2CC1-7964642A6C4A}"/>
              </a:ext>
            </a:extLst>
          </p:cNvPr>
          <p:cNvSpPr>
            <a:spLocks noGrp="1"/>
          </p:cNvSpPr>
          <p:nvPr>
            <p:ph type="sldNum" sz="quarter" idx="12"/>
          </p:nvPr>
        </p:nvSpPr>
        <p:spPr/>
        <p:txBody>
          <a:bodyPr/>
          <a:lstStyle>
            <a:lvl1pPr>
              <a:defRPr/>
            </a:lvl1pPr>
          </a:lstStyle>
          <a:p>
            <a:pPr>
              <a:defRPr/>
            </a:pPr>
            <a:fld id="{AB586359-51BD-43DF-803F-426F27FFDBC3}" type="slidenum">
              <a:rPr lang="en-US"/>
              <a:pPr>
                <a:defRPr/>
              </a:pPr>
              <a:t>‹#›</a:t>
            </a:fld>
            <a:endParaRPr lang="en-US"/>
          </a:p>
        </p:txBody>
      </p:sp>
    </p:spTree>
    <p:extLst>
      <p:ext uri="{BB962C8B-B14F-4D97-AF65-F5344CB8AC3E}">
        <p14:creationId xmlns:p14="http://schemas.microsoft.com/office/powerpoint/2010/main" val="18058329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CA494D1-685D-04F4-56A4-4B9C4D0AAF3F}"/>
              </a:ext>
            </a:extLst>
          </p:cNvPr>
          <p:cNvSpPr>
            <a:spLocks noGrp="1"/>
          </p:cNvSpPr>
          <p:nvPr>
            <p:ph type="dt" sz="half" idx="10"/>
          </p:nvPr>
        </p:nvSpPr>
        <p:spPr/>
        <p:txBody>
          <a:bodyPr/>
          <a:lstStyle>
            <a:lvl1pPr>
              <a:defRPr/>
            </a:lvl1pPr>
          </a:lstStyle>
          <a:p>
            <a:pPr>
              <a:defRPr/>
            </a:pPr>
            <a:fld id="{4C99DA37-E6C2-44A9-AF43-2F068BD5EB90}" type="datetimeFigureOut">
              <a:rPr lang="en-US"/>
              <a:pPr>
                <a:defRPr/>
              </a:pPr>
              <a:t>5/12/2026</a:t>
            </a:fld>
            <a:endParaRPr lang="en-US"/>
          </a:p>
        </p:txBody>
      </p:sp>
      <p:sp>
        <p:nvSpPr>
          <p:cNvPr id="6" name="Footer Placeholder 4">
            <a:extLst>
              <a:ext uri="{FF2B5EF4-FFF2-40B4-BE49-F238E27FC236}">
                <a16:creationId xmlns:a16="http://schemas.microsoft.com/office/drawing/2014/main" id="{E0A543D6-DCC1-7553-0314-DAF1A4BABF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7F5B12-8E97-9826-DC5A-189448CFCB4C}"/>
              </a:ext>
            </a:extLst>
          </p:cNvPr>
          <p:cNvSpPr>
            <a:spLocks noGrp="1"/>
          </p:cNvSpPr>
          <p:nvPr>
            <p:ph type="sldNum" sz="quarter" idx="12"/>
          </p:nvPr>
        </p:nvSpPr>
        <p:spPr/>
        <p:txBody>
          <a:bodyPr/>
          <a:lstStyle>
            <a:lvl1pPr>
              <a:defRPr/>
            </a:lvl1pPr>
          </a:lstStyle>
          <a:p>
            <a:pPr>
              <a:defRPr/>
            </a:pPr>
            <a:fld id="{2B59C940-DF9F-4B78-AF6C-26EE9F9004FA}" type="slidenum">
              <a:rPr lang="en-US"/>
              <a:pPr>
                <a:defRPr/>
              </a:pPr>
              <a:t>‹#›</a:t>
            </a:fld>
            <a:endParaRPr lang="en-US"/>
          </a:p>
        </p:txBody>
      </p:sp>
    </p:spTree>
    <p:extLst>
      <p:ext uri="{BB962C8B-B14F-4D97-AF65-F5344CB8AC3E}">
        <p14:creationId xmlns:p14="http://schemas.microsoft.com/office/powerpoint/2010/main" val="6105039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B83387D-F485-4EF1-9C41-4288B645015E}"/>
              </a:ext>
            </a:extLst>
          </p:cNvPr>
          <p:cNvSpPr>
            <a:spLocks noGrp="1"/>
          </p:cNvSpPr>
          <p:nvPr>
            <p:ph type="dt" sz="half" idx="10"/>
          </p:nvPr>
        </p:nvSpPr>
        <p:spPr/>
        <p:txBody>
          <a:bodyPr/>
          <a:lstStyle>
            <a:lvl1pPr>
              <a:defRPr/>
            </a:lvl1pPr>
          </a:lstStyle>
          <a:p>
            <a:pPr>
              <a:defRPr/>
            </a:pPr>
            <a:fld id="{27FC1210-F426-4511-8943-C0BE7D0D27DD}" type="datetimeFigureOut">
              <a:rPr lang="en-US"/>
              <a:pPr>
                <a:defRPr/>
              </a:pPr>
              <a:t>5/12/2026</a:t>
            </a:fld>
            <a:endParaRPr lang="en-US"/>
          </a:p>
        </p:txBody>
      </p:sp>
      <p:sp>
        <p:nvSpPr>
          <p:cNvPr id="6" name="Footer Placeholder 4">
            <a:extLst>
              <a:ext uri="{FF2B5EF4-FFF2-40B4-BE49-F238E27FC236}">
                <a16:creationId xmlns:a16="http://schemas.microsoft.com/office/drawing/2014/main" id="{6D5FF0BF-D091-477F-2717-C3EDD4B5D2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A4C5A-9BF6-B12F-1357-62660A1E0BB4}"/>
              </a:ext>
            </a:extLst>
          </p:cNvPr>
          <p:cNvSpPr>
            <a:spLocks noGrp="1"/>
          </p:cNvSpPr>
          <p:nvPr>
            <p:ph type="sldNum" sz="quarter" idx="12"/>
          </p:nvPr>
        </p:nvSpPr>
        <p:spPr/>
        <p:txBody>
          <a:bodyPr/>
          <a:lstStyle>
            <a:lvl1pPr>
              <a:defRPr/>
            </a:lvl1pPr>
          </a:lstStyle>
          <a:p>
            <a:pPr>
              <a:defRPr/>
            </a:pPr>
            <a:fld id="{E92A8848-C889-432D-86DD-C0F4890E6605}" type="slidenum">
              <a:rPr lang="en-US"/>
              <a:pPr>
                <a:defRPr/>
              </a:pPr>
              <a:t>‹#›</a:t>
            </a:fld>
            <a:endParaRPr lang="en-US"/>
          </a:p>
        </p:txBody>
      </p:sp>
    </p:spTree>
    <p:extLst>
      <p:ext uri="{BB962C8B-B14F-4D97-AF65-F5344CB8AC3E}">
        <p14:creationId xmlns:p14="http://schemas.microsoft.com/office/powerpoint/2010/main" val="41606229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CC8DB-F079-3B7F-3F0A-D8CD0DA1DC9C}"/>
              </a:ext>
            </a:extLst>
          </p:cNvPr>
          <p:cNvSpPr>
            <a:spLocks noGrp="1"/>
          </p:cNvSpPr>
          <p:nvPr>
            <p:ph type="dt" sz="half" idx="10"/>
          </p:nvPr>
        </p:nvSpPr>
        <p:spPr/>
        <p:txBody>
          <a:bodyPr/>
          <a:lstStyle>
            <a:lvl1pPr>
              <a:defRPr/>
            </a:lvl1pPr>
          </a:lstStyle>
          <a:p>
            <a:pPr>
              <a:defRPr/>
            </a:pPr>
            <a:fld id="{18924873-AE6D-4FD8-8ADD-EBA617ACDF1C}" type="datetimeFigureOut">
              <a:rPr lang="en-US"/>
              <a:pPr>
                <a:defRPr/>
              </a:pPr>
              <a:t>5/12/2026</a:t>
            </a:fld>
            <a:endParaRPr lang="en-US"/>
          </a:p>
        </p:txBody>
      </p:sp>
      <p:sp>
        <p:nvSpPr>
          <p:cNvPr id="5" name="Footer Placeholder 4">
            <a:extLst>
              <a:ext uri="{FF2B5EF4-FFF2-40B4-BE49-F238E27FC236}">
                <a16:creationId xmlns:a16="http://schemas.microsoft.com/office/drawing/2014/main" id="{CC5D52CD-30A6-0361-FFBE-8AEB7B6727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FF9443-E59F-A0E9-0DB7-F430DB79A1F0}"/>
              </a:ext>
            </a:extLst>
          </p:cNvPr>
          <p:cNvSpPr>
            <a:spLocks noGrp="1"/>
          </p:cNvSpPr>
          <p:nvPr>
            <p:ph type="sldNum" sz="quarter" idx="12"/>
          </p:nvPr>
        </p:nvSpPr>
        <p:spPr/>
        <p:txBody>
          <a:bodyPr/>
          <a:lstStyle>
            <a:lvl1pPr>
              <a:defRPr/>
            </a:lvl1pPr>
          </a:lstStyle>
          <a:p>
            <a:pPr>
              <a:defRPr/>
            </a:pPr>
            <a:fld id="{5A9ED9CB-4133-4EAE-BC97-6C3E0F2C2E5D}" type="slidenum">
              <a:rPr lang="en-US"/>
              <a:pPr>
                <a:defRPr/>
              </a:pPr>
              <a:t>‹#›</a:t>
            </a:fld>
            <a:endParaRPr lang="en-US"/>
          </a:p>
        </p:txBody>
      </p:sp>
    </p:spTree>
    <p:extLst>
      <p:ext uri="{BB962C8B-B14F-4D97-AF65-F5344CB8AC3E}">
        <p14:creationId xmlns:p14="http://schemas.microsoft.com/office/powerpoint/2010/main" val="17627652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BAEBF-47D1-3539-BCCA-30409752E3F5}"/>
              </a:ext>
            </a:extLst>
          </p:cNvPr>
          <p:cNvSpPr>
            <a:spLocks noGrp="1"/>
          </p:cNvSpPr>
          <p:nvPr>
            <p:ph type="dt" sz="half" idx="10"/>
          </p:nvPr>
        </p:nvSpPr>
        <p:spPr/>
        <p:txBody>
          <a:bodyPr/>
          <a:lstStyle>
            <a:lvl1pPr>
              <a:defRPr/>
            </a:lvl1pPr>
          </a:lstStyle>
          <a:p>
            <a:pPr>
              <a:defRPr/>
            </a:pPr>
            <a:fld id="{1C5A645F-76F8-4E37-9A98-D2D7C2F47BF7}" type="datetimeFigureOut">
              <a:rPr lang="en-US"/>
              <a:pPr>
                <a:defRPr/>
              </a:pPr>
              <a:t>5/12/2026</a:t>
            </a:fld>
            <a:endParaRPr lang="en-US"/>
          </a:p>
        </p:txBody>
      </p:sp>
      <p:sp>
        <p:nvSpPr>
          <p:cNvPr id="5" name="Footer Placeholder 4">
            <a:extLst>
              <a:ext uri="{FF2B5EF4-FFF2-40B4-BE49-F238E27FC236}">
                <a16:creationId xmlns:a16="http://schemas.microsoft.com/office/drawing/2014/main" id="{7075BDBF-73CA-8206-716B-CEF4450FB7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006569-16A6-8F9B-4BC7-7D16EF7343ED}"/>
              </a:ext>
            </a:extLst>
          </p:cNvPr>
          <p:cNvSpPr>
            <a:spLocks noGrp="1"/>
          </p:cNvSpPr>
          <p:nvPr>
            <p:ph type="sldNum" sz="quarter" idx="12"/>
          </p:nvPr>
        </p:nvSpPr>
        <p:spPr/>
        <p:txBody>
          <a:bodyPr/>
          <a:lstStyle>
            <a:lvl1pPr>
              <a:defRPr/>
            </a:lvl1pPr>
          </a:lstStyle>
          <a:p>
            <a:pPr>
              <a:defRPr/>
            </a:pPr>
            <a:fld id="{99E86333-BCBB-4BE4-A5B9-1F5F0126E96F}" type="slidenum">
              <a:rPr lang="en-US"/>
              <a:pPr>
                <a:defRPr/>
              </a:pPr>
              <a:t>‹#›</a:t>
            </a:fld>
            <a:endParaRPr lang="en-US"/>
          </a:p>
        </p:txBody>
      </p:sp>
    </p:spTree>
    <p:extLst>
      <p:ext uri="{BB962C8B-B14F-4D97-AF65-F5344CB8AC3E}">
        <p14:creationId xmlns:p14="http://schemas.microsoft.com/office/powerpoint/2010/main" val="35451560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87926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1890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4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98542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9339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247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0300AB-3EA4-4720-B02B-6F532A652465}"/>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366177DE-63DD-4593-B4E6-C25321D6DCC7}" type="datetimeFigureOut">
              <a:rPr lang="en-US"/>
              <a:pPr>
                <a:defRPr/>
              </a:pPr>
              <a:t>5/12/2026</a:t>
            </a:fld>
            <a:endParaRPr lang="en-US"/>
          </a:p>
        </p:txBody>
      </p:sp>
      <p:sp>
        <p:nvSpPr>
          <p:cNvPr id="4" name="Slide Number Placeholder 3">
            <a:extLst>
              <a:ext uri="{FF2B5EF4-FFF2-40B4-BE49-F238E27FC236}">
                <a16:creationId xmlns:a16="http://schemas.microsoft.com/office/drawing/2014/main" id="{39F7F4B8-9A4A-4AC7-ACB0-9B8591942A48}"/>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E3756796-1EE0-4243-8F27-6FD0B35A24DA}" type="slidenum">
              <a:rPr lang="en-US" altLang="en-US"/>
              <a:pPr/>
              <a:t>‹#›</a:t>
            </a:fld>
            <a:endParaRPr lang="en-US" altLang="en-US"/>
          </a:p>
        </p:txBody>
      </p:sp>
      <p:sp>
        <p:nvSpPr>
          <p:cNvPr id="5" name="Rectangle 14">
            <a:extLst>
              <a:ext uri="{FF2B5EF4-FFF2-40B4-BE49-F238E27FC236}">
                <a16:creationId xmlns:a16="http://schemas.microsoft.com/office/drawing/2014/main" id="{51023C34-0C49-4E30-A116-5CE1F6EE9711}"/>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37592916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8728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4096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58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05444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81297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3864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323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21294986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4" y="2130525"/>
            <a:ext cx="7772400" cy="1470025"/>
          </a:xfrm>
        </p:spPr>
        <p:txBody>
          <a:bodyPr/>
          <a:lstStyle/>
          <a:p>
            <a:r>
              <a:rPr lang="en-US"/>
              <a:t>Click to edit Master title style</a:t>
            </a:r>
          </a:p>
        </p:txBody>
      </p:sp>
      <p:sp>
        <p:nvSpPr>
          <p:cNvPr id="3" name="Subtitle 2"/>
          <p:cNvSpPr>
            <a:spLocks noGrp="1"/>
          </p:cNvSpPr>
          <p:nvPr>
            <p:ph type="subTitle" idx="1"/>
          </p:nvPr>
        </p:nvSpPr>
        <p:spPr>
          <a:xfrm>
            <a:off x="1371631" y="3886202"/>
            <a:ext cx="6400801"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2896300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3735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3" y="4407013"/>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503" y="2906722"/>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18315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38E0774-846E-4CB2-AFE8-94FC97EC4AA8}"/>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BF77FE7D-79B5-4BB2-A3A3-2AFFB2C46165}" type="datetimeFigureOut">
              <a:rPr lang="en-US"/>
              <a:pPr>
                <a:defRPr/>
              </a:pPr>
              <a:t>5/12/2026</a:t>
            </a:fld>
            <a:endParaRPr lang="en-US"/>
          </a:p>
        </p:txBody>
      </p:sp>
      <p:sp>
        <p:nvSpPr>
          <p:cNvPr id="3" name="Rectangle 3">
            <a:extLst>
              <a:ext uri="{FF2B5EF4-FFF2-40B4-BE49-F238E27FC236}">
                <a16:creationId xmlns:a16="http://schemas.microsoft.com/office/drawing/2014/main" id="{0B73E299-9A6E-4D38-87C2-C88CCD7A40D2}"/>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2E0DAE2D-FDCD-42A0-AB79-C1C604C1A91D}" type="slidenum">
              <a:rPr lang="en-US" altLang="en-US"/>
              <a:pPr/>
              <a:t>‹#›</a:t>
            </a:fld>
            <a:endParaRPr lang="en-US" altLang="en-US"/>
          </a:p>
        </p:txBody>
      </p:sp>
      <p:sp>
        <p:nvSpPr>
          <p:cNvPr id="4" name="Rectangle 14">
            <a:extLst>
              <a:ext uri="{FF2B5EF4-FFF2-40B4-BE49-F238E27FC236}">
                <a16:creationId xmlns:a16="http://schemas.microsoft.com/office/drawing/2014/main" id="{FE017B5D-49A1-4027-97EF-FE8861B48FA4}"/>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41379661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7"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8953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45" y="274638"/>
            <a:ext cx="82296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7139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99748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7939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163"/>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6470358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34612005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3522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74556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1" y="609600"/>
            <a:ext cx="6908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4641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1" y="609699"/>
            <a:ext cx="6908800" cy="1141413"/>
          </a:xfrm>
        </p:spPr>
        <p:txBody>
          <a:bodyPr/>
          <a:lstStyle/>
          <a:p>
            <a:r>
              <a:rPr lang="en-US"/>
              <a:t>Click to edit Master title style</a:t>
            </a:r>
          </a:p>
        </p:txBody>
      </p:sp>
      <p:sp>
        <p:nvSpPr>
          <p:cNvPr id="3" name="Text Placeholder 2"/>
          <p:cNvSpPr>
            <a:spLocks noGrp="1"/>
          </p:cNvSpPr>
          <p:nvPr>
            <p:ph type="body" sz="half" idx="1"/>
          </p:nvPr>
        </p:nvSpPr>
        <p:spPr>
          <a:xfrm>
            <a:off x="1117603" y="1981200"/>
            <a:ext cx="33866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39747" y="1981200"/>
            <a:ext cx="3386667" cy="4114800"/>
          </a:xfrm>
        </p:spPr>
        <p:txBody>
          <a:bodyPr/>
          <a:lstStyle/>
          <a:p>
            <a:pPr lvl="0"/>
            <a:endParaRPr lang="en-US" noProof="0"/>
          </a:p>
        </p:txBody>
      </p:sp>
    </p:spTree>
    <p:extLst>
      <p:ext uri="{BB962C8B-B14F-4D97-AF65-F5344CB8AC3E}">
        <p14:creationId xmlns:p14="http://schemas.microsoft.com/office/powerpoint/2010/main" val="99057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41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4BC9C49A-BE79-4D0B-A24B-5F8C7F2F3464}"/>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529A9FD1-E4E1-48D0-B852-5D939841DF2F}" type="datetimeFigureOut">
              <a:rPr lang="en-US"/>
              <a:pPr>
                <a:defRPr/>
              </a:pPr>
              <a:t>5/12/2026</a:t>
            </a:fld>
            <a:endParaRPr lang="en-US"/>
          </a:p>
        </p:txBody>
      </p:sp>
      <p:sp>
        <p:nvSpPr>
          <p:cNvPr id="6" name="Rectangle 3">
            <a:extLst>
              <a:ext uri="{FF2B5EF4-FFF2-40B4-BE49-F238E27FC236}">
                <a16:creationId xmlns:a16="http://schemas.microsoft.com/office/drawing/2014/main" id="{EB5E9898-3263-4FDC-9BC2-27C6024C6881}"/>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E729E99B-95D2-4700-8A4C-379D729E1231}" type="slidenum">
              <a:rPr lang="en-US" altLang="en-US"/>
              <a:pPr/>
              <a:t>‹#›</a:t>
            </a:fld>
            <a:endParaRPr lang="en-US" altLang="en-US"/>
          </a:p>
        </p:txBody>
      </p:sp>
      <p:sp>
        <p:nvSpPr>
          <p:cNvPr id="7" name="Rectangle 14">
            <a:extLst>
              <a:ext uri="{FF2B5EF4-FFF2-40B4-BE49-F238E27FC236}">
                <a16:creationId xmlns:a16="http://schemas.microsoft.com/office/drawing/2014/main" id="{FD2569B9-7542-42BF-8725-ACA5DAA3F51A}"/>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25455866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1" y="609699"/>
            <a:ext cx="6908800" cy="1141413"/>
          </a:xfrm>
        </p:spPr>
        <p:txBody>
          <a:bodyPr/>
          <a:lstStyle/>
          <a:p>
            <a:r>
              <a:rPr lang="en-US"/>
              <a:t>Click to edit Master title style</a:t>
            </a:r>
          </a:p>
        </p:txBody>
      </p:sp>
      <p:sp>
        <p:nvSpPr>
          <p:cNvPr id="3" name="Chart Placeholder 2"/>
          <p:cNvSpPr>
            <a:spLocks noGrp="1"/>
          </p:cNvSpPr>
          <p:nvPr>
            <p:ph type="chart" idx="1"/>
          </p:nvPr>
        </p:nvSpPr>
        <p:spPr>
          <a:xfrm>
            <a:off x="1117601" y="1981200"/>
            <a:ext cx="6908800" cy="4114800"/>
          </a:xfrm>
        </p:spPr>
        <p:txBody>
          <a:bodyPr/>
          <a:lstStyle/>
          <a:p>
            <a:pPr lvl="0"/>
            <a:endParaRPr lang="en-US" noProof="0"/>
          </a:p>
        </p:txBody>
      </p:sp>
    </p:spTree>
    <p:extLst>
      <p:ext uri="{BB962C8B-B14F-4D97-AF65-F5344CB8AC3E}">
        <p14:creationId xmlns:p14="http://schemas.microsoft.com/office/powerpoint/2010/main" val="17475704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1" y="609699"/>
            <a:ext cx="6908800" cy="1141413"/>
          </a:xfrm>
        </p:spPr>
        <p:txBody>
          <a:bodyPr/>
          <a:lstStyle/>
          <a:p>
            <a:r>
              <a:rPr lang="en-US"/>
              <a:t>Click to edit Master title style</a:t>
            </a:r>
          </a:p>
        </p:txBody>
      </p:sp>
      <p:sp>
        <p:nvSpPr>
          <p:cNvPr id="3" name="Table Placeholder 2"/>
          <p:cNvSpPr>
            <a:spLocks noGrp="1"/>
          </p:cNvSpPr>
          <p:nvPr>
            <p:ph type="tbl" idx="1"/>
          </p:nvPr>
        </p:nvSpPr>
        <p:spPr>
          <a:xfrm>
            <a:off x="1117601" y="1981200"/>
            <a:ext cx="6908800" cy="4114800"/>
          </a:xfrm>
        </p:spPr>
        <p:txBody>
          <a:bodyPr/>
          <a:lstStyle/>
          <a:p>
            <a:pPr lvl="0"/>
            <a:endParaRPr lang="en-US" noProof="0"/>
          </a:p>
        </p:txBody>
      </p:sp>
    </p:spTree>
    <p:extLst>
      <p:ext uri="{BB962C8B-B14F-4D97-AF65-F5344CB8AC3E}">
        <p14:creationId xmlns:p14="http://schemas.microsoft.com/office/powerpoint/2010/main" val="3823771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1" y="609699"/>
            <a:ext cx="6908800" cy="1141413"/>
          </a:xfrm>
        </p:spPr>
        <p:txBody>
          <a:bodyPr/>
          <a:lstStyle/>
          <a:p>
            <a:r>
              <a:rPr lang="en-US"/>
              <a:t>Click to edit Master title style</a:t>
            </a:r>
          </a:p>
        </p:txBody>
      </p:sp>
      <p:sp>
        <p:nvSpPr>
          <p:cNvPr id="3" name="Text Placeholder 2"/>
          <p:cNvSpPr>
            <a:spLocks noGrp="1"/>
          </p:cNvSpPr>
          <p:nvPr>
            <p:ph type="body" sz="half" idx="1"/>
          </p:nvPr>
        </p:nvSpPr>
        <p:spPr>
          <a:xfrm>
            <a:off x="1117603" y="1981200"/>
            <a:ext cx="33866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7" y="1981200"/>
            <a:ext cx="33866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2845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17601" y="609699"/>
            <a:ext cx="6908800" cy="1141413"/>
          </a:xfrm>
        </p:spPr>
        <p:txBody>
          <a:bodyPr/>
          <a:lstStyle/>
          <a:p>
            <a:r>
              <a:rPr lang="en-US"/>
              <a:t>Click to edit Master title style</a:t>
            </a:r>
          </a:p>
        </p:txBody>
      </p:sp>
      <p:sp>
        <p:nvSpPr>
          <p:cNvPr id="3" name="Content Placeholder 2"/>
          <p:cNvSpPr>
            <a:spLocks noGrp="1"/>
          </p:cNvSpPr>
          <p:nvPr>
            <p:ph sz="quarter" idx="1"/>
          </p:nvPr>
        </p:nvSpPr>
        <p:spPr>
          <a:xfrm>
            <a:off x="1117603" y="1981200"/>
            <a:ext cx="33866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47" y="1981200"/>
            <a:ext cx="33866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3" y="4114800"/>
            <a:ext cx="33866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39747" y="4114800"/>
            <a:ext cx="33866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9633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1" y="609699"/>
            <a:ext cx="6908800" cy="1141413"/>
          </a:xfrm>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47" y="1981200"/>
            <a:ext cx="33866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39747" y="4114800"/>
            <a:ext cx="33866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0389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3845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2784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3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77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1826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20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5F8F489B-3904-4FB5-8818-BE3237914F5A}"/>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0F77F916-8DCD-4104-BBF1-11252BA773E7}" type="datetimeFigureOut">
              <a:rPr lang="en-US"/>
              <a:pPr>
                <a:defRPr/>
              </a:pPr>
              <a:t>5/12/2026</a:t>
            </a:fld>
            <a:endParaRPr lang="en-US"/>
          </a:p>
        </p:txBody>
      </p:sp>
      <p:sp>
        <p:nvSpPr>
          <p:cNvPr id="6" name="Rectangle 3">
            <a:extLst>
              <a:ext uri="{FF2B5EF4-FFF2-40B4-BE49-F238E27FC236}">
                <a16:creationId xmlns:a16="http://schemas.microsoft.com/office/drawing/2014/main" id="{DA6E9D04-24BF-416E-80AF-CFBEF4727198}"/>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963424BD-B720-43D3-9E2D-34833BDD867E}" type="slidenum">
              <a:rPr lang="en-US" altLang="en-US"/>
              <a:pPr/>
              <a:t>‹#›</a:t>
            </a:fld>
            <a:endParaRPr lang="en-US" altLang="en-US"/>
          </a:p>
        </p:txBody>
      </p:sp>
      <p:sp>
        <p:nvSpPr>
          <p:cNvPr id="7" name="Rectangle 14">
            <a:extLst>
              <a:ext uri="{FF2B5EF4-FFF2-40B4-BE49-F238E27FC236}">
                <a16:creationId xmlns:a16="http://schemas.microsoft.com/office/drawing/2014/main" id="{BD8E3B64-34E4-49FB-ACBF-631273ACC362}"/>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32324854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73639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1548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52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16618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78502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3488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5669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10075"/>
            <a:ext cx="6908800" cy="1141413"/>
          </a:xfrm>
        </p:spPr>
        <p:txBody>
          <a:bodyPr/>
          <a:lstStyle/>
          <a:p>
            <a:r>
              <a:rPr lang="en-US"/>
              <a:t>Click to edit Master title style</a:t>
            </a:r>
          </a:p>
        </p:txBody>
      </p:sp>
      <p:sp>
        <p:nvSpPr>
          <p:cNvPr id="3" name="Chart Placeholder 2"/>
          <p:cNvSpPr>
            <a:spLocks noGrp="1"/>
          </p:cNvSpPr>
          <p:nvPr>
            <p:ph type="chart"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42269203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10075"/>
            <a:ext cx="6908800" cy="1141413"/>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25597685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CA306A-6CE5-47EF-9AA9-6F102B89C8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304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CF9AA9-ACA9-4C2D-AE58-827DA75973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959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8333B74-2A68-4DB9-BF36-2B6C8D2DB237}"/>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085142FB-9F10-4B9E-BA73-94DEB3FBFFC9}" type="datetimeFigureOut">
              <a:rPr lang="en-US"/>
              <a:pPr>
                <a:defRPr/>
              </a:pPr>
              <a:t>5/12/2026</a:t>
            </a:fld>
            <a:endParaRPr lang="en-US"/>
          </a:p>
        </p:txBody>
      </p:sp>
      <p:sp>
        <p:nvSpPr>
          <p:cNvPr id="5" name="Rectangle 3">
            <a:extLst>
              <a:ext uri="{FF2B5EF4-FFF2-40B4-BE49-F238E27FC236}">
                <a16:creationId xmlns:a16="http://schemas.microsoft.com/office/drawing/2014/main" id="{38165BCD-D9C9-4CBF-A158-74CDBB738AE0}"/>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193565F7-5EFC-4E84-883C-61904417BCC0}" type="slidenum">
              <a:rPr lang="en-US" altLang="en-US"/>
              <a:pPr/>
              <a:t>‹#›</a:t>
            </a:fld>
            <a:endParaRPr lang="en-US" altLang="en-US"/>
          </a:p>
        </p:txBody>
      </p:sp>
      <p:sp>
        <p:nvSpPr>
          <p:cNvPr id="6" name="Rectangle 14">
            <a:extLst>
              <a:ext uri="{FF2B5EF4-FFF2-40B4-BE49-F238E27FC236}">
                <a16:creationId xmlns:a16="http://schemas.microsoft.com/office/drawing/2014/main" id="{FEE93914-0FC1-4532-A908-820F8B8809AB}"/>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5436564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30F1F7-9704-4107-888D-6B609913D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4224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1DF1B-918D-4D01-999A-32F1B37A8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3423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28AA5F-0B44-433D-81A0-E380917FB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0403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CE9ABF-1C23-4B25-8D0A-D9EA6E424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8602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7D698B-EE86-4785-8E28-A97B8BB68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869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4B247-A253-4317-B40A-37B67DA966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5875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A1F0C-7714-40BC-8A63-7D3634F81A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3379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B4C24F-1718-4E3B-B80E-45CACB9CF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807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2848B4-701F-410F-8B19-857E146C79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034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6" descr="lww_wk_logo[1].gif"/>
          <p:cNvPicPr>
            <a:picLocks noChangeAspect="1"/>
          </p:cNvPicPr>
          <p:nvPr userDrawn="1"/>
        </p:nvPicPr>
        <p:blipFill>
          <a:blip r:embed="rId2" cstate="print"/>
          <a:srcRect/>
          <a:stretch>
            <a:fillRect/>
          </a:stretch>
        </p:blipFill>
        <p:spPr bwMode="auto">
          <a:xfrm>
            <a:off x="457202" y="6350186"/>
            <a:ext cx="2171700" cy="358775"/>
          </a:xfrm>
          <a:prstGeom prst="rect">
            <a:avLst/>
          </a:prstGeom>
          <a:noFill/>
          <a:ln w="9525">
            <a:noFill/>
            <a:miter lim="800000"/>
            <a:headEnd/>
            <a:tailEnd/>
          </a:ln>
        </p:spPr>
      </p:pic>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48400" y="2438585"/>
            <a:ext cx="2438400" cy="3812703"/>
          </a:xfrm>
        </p:spPr>
        <p:txBody>
          <a:bodyPr anchor="b">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Footer Placeholder 5"/>
          <p:cNvSpPr>
            <a:spLocks noGrp="1"/>
          </p:cNvSpPr>
          <p:nvPr>
            <p:ph type="ftr" sz="quarter" idx="14"/>
          </p:nvPr>
        </p:nvSpPr>
        <p:spPr>
          <a:xfrm>
            <a:off x="2667000" y="6356536"/>
            <a:ext cx="5638800" cy="365125"/>
          </a:xfrm>
        </p:spPr>
        <p:txBody>
          <a:bodyPr/>
          <a:lstStyle>
            <a:lvl1pPr>
              <a:defRPr sz="900"/>
            </a:lvl1pPr>
          </a:lstStyle>
          <a:p>
            <a:pPr>
              <a:defRPr/>
            </a:pPr>
            <a:r>
              <a:rPr lang="en-US">
                <a:solidFill>
                  <a:srgbClr val="000000"/>
                </a:solidFill>
              </a:rPr>
              <a:t>Copyright © 2009 </a:t>
            </a:r>
            <a:r>
              <a:rPr lang="en-US" err="1">
                <a:solidFill>
                  <a:srgbClr val="000000"/>
                </a:solidFill>
              </a:rPr>
              <a:t>Wolters</a:t>
            </a:r>
            <a:r>
              <a:rPr lang="en-US">
                <a:solidFill>
                  <a:srgbClr val="000000"/>
                </a:solidFill>
              </a:rPr>
              <a:t> </a:t>
            </a:r>
            <a:r>
              <a:rPr lang="en-US" err="1">
                <a:solidFill>
                  <a:srgbClr val="000000"/>
                </a:solidFill>
              </a:rPr>
              <a:t>Kluwer</a:t>
            </a:r>
            <a:r>
              <a:rPr lang="en-US">
                <a:solidFill>
                  <a:srgbClr val="000000"/>
                </a:solidFill>
              </a:rPr>
              <a:t>. Published by Lippincott Williams &amp; Wilkins.</a:t>
            </a:r>
          </a:p>
        </p:txBody>
      </p:sp>
      <p:sp>
        <p:nvSpPr>
          <p:cNvPr id="8" name="Slide Number Placeholder 6"/>
          <p:cNvSpPr>
            <a:spLocks noGrp="1"/>
          </p:cNvSpPr>
          <p:nvPr>
            <p:ph type="sldNum" sz="quarter" idx="15"/>
          </p:nvPr>
        </p:nvSpPr>
        <p:spPr>
          <a:xfrm>
            <a:off x="8305800" y="6356536"/>
            <a:ext cx="381000" cy="365125"/>
          </a:xfrm>
        </p:spPr>
        <p:txBody>
          <a:bodyPr/>
          <a:lstStyle>
            <a:lvl1pPr>
              <a:defRPr sz="900"/>
            </a:lvl1pPr>
          </a:lstStyle>
          <a:p>
            <a:pPr>
              <a:defRPr/>
            </a:pPr>
            <a:fld id="{6646130B-D395-4F59-9E7A-5EAB4D1A6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2555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9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21" y="27499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9397447-E417-4B79-9E53-70043BA24996}"/>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6EA76E4E-A7B7-4D5A-9DAC-61B414FE0F64}" type="datetimeFigureOut">
              <a:rPr lang="en-US"/>
              <a:pPr>
                <a:defRPr/>
              </a:pPr>
              <a:t>5/12/2026</a:t>
            </a:fld>
            <a:endParaRPr lang="en-US"/>
          </a:p>
        </p:txBody>
      </p:sp>
      <p:sp>
        <p:nvSpPr>
          <p:cNvPr id="5" name="Rectangle 3">
            <a:extLst>
              <a:ext uri="{FF2B5EF4-FFF2-40B4-BE49-F238E27FC236}">
                <a16:creationId xmlns:a16="http://schemas.microsoft.com/office/drawing/2014/main" id="{B1F8927B-C516-40A4-A497-B82C5D63F786}"/>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1C79DAC8-C70E-47E2-9CEC-5B00737A0511}" type="slidenum">
              <a:rPr lang="en-US" altLang="en-US"/>
              <a:pPr/>
              <a:t>‹#›</a:t>
            </a:fld>
            <a:endParaRPr lang="en-US" altLang="en-US"/>
          </a:p>
        </p:txBody>
      </p:sp>
      <p:sp>
        <p:nvSpPr>
          <p:cNvPr id="6" name="Rectangle 14">
            <a:extLst>
              <a:ext uri="{FF2B5EF4-FFF2-40B4-BE49-F238E27FC236}">
                <a16:creationId xmlns:a16="http://schemas.microsoft.com/office/drawing/2014/main" id="{EB5AAAE3-7F03-43C2-9802-AF0235A37586}"/>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3343068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98BBFE0-2B28-4A33-8EF0-0FFCEEBB033E}"/>
              </a:ext>
            </a:extLst>
          </p:cNvPr>
          <p:cNvSpPr>
            <a:spLocks noGrp="1"/>
          </p:cNvSpPr>
          <p:nvPr>
            <p:ph type="dt" sz="half" idx="10"/>
          </p:nvPr>
        </p:nvSpPr>
        <p:spPr/>
        <p:txBody>
          <a:bodyPr/>
          <a:lstStyle>
            <a:lvl1pPr>
              <a:defRPr/>
            </a:lvl1pPr>
          </a:lstStyle>
          <a:p>
            <a:pPr>
              <a:defRPr/>
            </a:pPr>
            <a:fld id="{77B7A999-65F2-463F-A5B4-AA5CA9FD10BA}" type="datetimeFigureOut">
              <a:rPr lang="en-US"/>
              <a:pPr>
                <a:defRPr/>
              </a:pPr>
              <a:t>5/12/2026</a:t>
            </a:fld>
            <a:endParaRPr lang="en-US"/>
          </a:p>
        </p:txBody>
      </p:sp>
      <p:sp>
        <p:nvSpPr>
          <p:cNvPr id="5" name="Footer Placeholder 4">
            <a:extLst>
              <a:ext uri="{FF2B5EF4-FFF2-40B4-BE49-F238E27FC236}">
                <a16:creationId xmlns:a16="http://schemas.microsoft.com/office/drawing/2014/main" id="{E4DF27D0-6E24-493C-8030-C93330C27A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83FA37-AAB1-4F8E-9A9C-34CA98F4D14C}"/>
              </a:ext>
            </a:extLst>
          </p:cNvPr>
          <p:cNvSpPr>
            <a:spLocks noGrp="1"/>
          </p:cNvSpPr>
          <p:nvPr>
            <p:ph type="sldNum" sz="quarter" idx="12"/>
          </p:nvPr>
        </p:nvSpPr>
        <p:spPr/>
        <p:txBody>
          <a:bodyPr/>
          <a:lstStyle>
            <a:lvl1pPr>
              <a:defRPr/>
            </a:lvl1pPr>
          </a:lstStyle>
          <a:p>
            <a:pPr>
              <a:defRPr/>
            </a:pPr>
            <a:fld id="{7DCBC381-CCE4-47A5-B347-D7BB365F455C}" type="slidenum">
              <a:rPr lang="en-US" altLang="en-US"/>
              <a:pPr>
                <a:defRPr/>
              </a:pPr>
              <a:t>‹#›</a:t>
            </a:fld>
            <a:endParaRPr lang="en-US" altLang="en-US"/>
          </a:p>
        </p:txBody>
      </p:sp>
    </p:spTree>
    <p:extLst>
      <p:ext uri="{BB962C8B-B14F-4D97-AF65-F5344CB8AC3E}">
        <p14:creationId xmlns:p14="http://schemas.microsoft.com/office/powerpoint/2010/main" val="32552450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9CA2C-FC0E-441D-B14C-BB98DF245008}"/>
              </a:ext>
            </a:extLst>
          </p:cNvPr>
          <p:cNvSpPr>
            <a:spLocks noGrp="1"/>
          </p:cNvSpPr>
          <p:nvPr>
            <p:ph type="dt" sz="half" idx="10"/>
          </p:nvPr>
        </p:nvSpPr>
        <p:spPr/>
        <p:txBody>
          <a:bodyPr/>
          <a:lstStyle>
            <a:lvl1pPr>
              <a:defRPr/>
            </a:lvl1pPr>
          </a:lstStyle>
          <a:p>
            <a:pPr>
              <a:defRPr/>
            </a:pPr>
            <a:fld id="{322CFDB0-FB49-4AE3-A461-402530085B4C}" type="datetimeFigureOut">
              <a:rPr lang="en-US"/>
              <a:pPr>
                <a:defRPr/>
              </a:pPr>
              <a:t>5/12/2026</a:t>
            </a:fld>
            <a:endParaRPr lang="en-US"/>
          </a:p>
        </p:txBody>
      </p:sp>
      <p:sp>
        <p:nvSpPr>
          <p:cNvPr id="5" name="Footer Placeholder 4">
            <a:extLst>
              <a:ext uri="{FF2B5EF4-FFF2-40B4-BE49-F238E27FC236}">
                <a16:creationId xmlns:a16="http://schemas.microsoft.com/office/drawing/2014/main" id="{36E4D08B-AA67-49ED-9EAF-250877D364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BE9D76-84B8-4125-A4E0-25CB14F68625}"/>
              </a:ext>
            </a:extLst>
          </p:cNvPr>
          <p:cNvSpPr>
            <a:spLocks noGrp="1"/>
          </p:cNvSpPr>
          <p:nvPr>
            <p:ph type="sldNum" sz="quarter" idx="12"/>
          </p:nvPr>
        </p:nvSpPr>
        <p:spPr/>
        <p:txBody>
          <a:bodyPr/>
          <a:lstStyle>
            <a:lvl1pPr>
              <a:defRPr/>
            </a:lvl1pPr>
          </a:lstStyle>
          <a:p>
            <a:pPr>
              <a:defRPr/>
            </a:pPr>
            <a:fld id="{90E1350B-FC81-46A8-BB49-D06921E2E831}" type="slidenum">
              <a:rPr lang="en-US" altLang="en-US"/>
              <a:pPr>
                <a:defRPr/>
              </a:pPr>
              <a:t>‹#›</a:t>
            </a:fld>
            <a:endParaRPr lang="en-US" altLang="en-US"/>
          </a:p>
        </p:txBody>
      </p:sp>
    </p:spTree>
    <p:extLst>
      <p:ext uri="{BB962C8B-B14F-4D97-AF65-F5344CB8AC3E}">
        <p14:creationId xmlns:p14="http://schemas.microsoft.com/office/powerpoint/2010/main" val="40887364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D6986-A681-44DA-A2FF-904CD26B8358}"/>
              </a:ext>
            </a:extLst>
          </p:cNvPr>
          <p:cNvSpPr>
            <a:spLocks noGrp="1"/>
          </p:cNvSpPr>
          <p:nvPr>
            <p:ph type="dt" sz="half" idx="10"/>
          </p:nvPr>
        </p:nvSpPr>
        <p:spPr/>
        <p:txBody>
          <a:bodyPr/>
          <a:lstStyle>
            <a:lvl1pPr>
              <a:defRPr/>
            </a:lvl1pPr>
          </a:lstStyle>
          <a:p>
            <a:pPr>
              <a:defRPr/>
            </a:pPr>
            <a:fld id="{10B3D5A3-31CA-49F0-8B06-78A9448C9B97}" type="datetimeFigureOut">
              <a:rPr lang="en-US"/>
              <a:pPr>
                <a:defRPr/>
              </a:pPr>
              <a:t>5/12/2026</a:t>
            </a:fld>
            <a:endParaRPr lang="en-US"/>
          </a:p>
        </p:txBody>
      </p:sp>
      <p:sp>
        <p:nvSpPr>
          <p:cNvPr id="5" name="Footer Placeholder 4">
            <a:extLst>
              <a:ext uri="{FF2B5EF4-FFF2-40B4-BE49-F238E27FC236}">
                <a16:creationId xmlns:a16="http://schemas.microsoft.com/office/drawing/2014/main" id="{B1733EA4-0B22-47B9-9576-CD942E22C3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18ED48-A5DD-4F3F-8508-5BEE61901CCB}"/>
              </a:ext>
            </a:extLst>
          </p:cNvPr>
          <p:cNvSpPr>
            <a:spLocks noGrp="1"/>
          </p:cNvSpPr>
          <p:nvPr>
            <p:ph type="sldNum" sz="quarter" idx="12"/>
          </p:nvPr>
        </p:nvSpPr>
        <p:spPr/>
        <p:txBody>
          <a:bodyPr/>
          <a:lstStyle>
            <a:lvl1pPr>
              <a:defRPr/>
            </a:lvl1pPr>
          </a:lstStyle>
          <a:p>
            <a:pPr>
              <a:defRPr/>
            </a:pPr>
            <a:fld id="{4F798956-83A8-4646-9E93-39E9498F42D5}" type="slidenum">
              <a:rPr lang="en-US" altLang="en-US"/>
              <a:pPr>
                <a:defRPr/>
              </a:pPr>
              <a:t>‹#›</a:t>
            </a:fld>
            <a:endParaRPr lang="en-US" altLang="en-US"/>
          </a:p>
        </p:txBody>
      </p:sp>
    </p:spTree>
    <p:extLst>
      <p:ext uri="{BB962C8B-B14F-4D97-AF65-F5344CB8AC3E}">
        <p14:creationId xmlns:p14="http://schemas.microsoft.com/office/powerpoint/2010/main" val="33674773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76C4054-1577-49C4-B7D9-96C4E46AF83D}"/>
              </a:ext>
            </a:extLst>
          </p:cNvPr>
          <p:cNvSpPr>
            <a:spLocks noGrp="1"/>
          </p:cNvSpPr>
          <p:nvPr>
            <p:ph type="dt" sz="half" idx="10"/>
          </p:nvPr>
        </p:nvSpPr>
        <p:spPr/>
        <p:txBody>
          <a:bodyPr/>
          <a:lstStyle>
            <a:lvl1pPr>
              <a:defRPr/>
            </a:lvl1pPr>
          </a:lstStyle>
          <a:p>
            <a:pPr>
              <a:defRPr/>
            </a:pPr>
            <a:fld id="{1CDF362F-84DE-4049-8489-25439E2F7366}" type="datetimeFigureOut">
              <a:rPr lang="en-US"/>
              <a:pPr>
                <a:defRPr/>
              </a:pPr>
              <a:t>5/12/2026</a:t>
            </a:fld>
            <a:endParaRPr lang="en-US"/>
          </a:p>
        </p:txBody>
      </p:sp>
      <p:sp>
        <p:nvSpPr>
          <p:cNvPr id="6" name="Footer Placeholder 4">
            <a:extLst>
              <a:ext uri="{FF2B5EF4-FFF2-40B4-BE49-F238E27FC236}">
                <a16:creationId xmlns:a16="http://schemas.microsoft.com/office/drawing/2014/main" id="{1F019BEE-9A85-4EE9-8DEF-8B5AEF695C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F21076-0882-4EB7-A1DF-E71FDCB9AB98}"/>
              </a:ext>
            </a:extLst>
          </p:cNvPr>
          <p:cNvSpPr>
            <a:spLocks noGrp="1"/>
          </p:cNvSpPr>
          <p:nvPr>
            <p:ph type="sldNum" sz="quarter" idx="12"/>
          </p:nvPr>
        </p:nvSpPr>
        <p:spPr/>
        <p:txBody>
          <a:bodyPr/>
          <a:lstStyle>
            <a:lvl1pPr>
              <a:defRPr/>
            </a:lvl1pPr>
          </a:lstStyle>
          <a:p>
            <a:pPr>
              <a:defRPr/>
            </a:pPr>
            <a:fld id="{54F506F9-938E-4788-B191-7324EA78463A}" type="slidenum">
              <a:rPr lang="en-US" altLang="en-US"/>
              <a:pPr>
                <a:defRPr/>
              </a:pPr>
              <a:t>‹#›</a:t>
            </a:fld>
            <a:endParaRPr lang="en-US" altLang="en-US"/>
          </a:p>
        </p:txBody>
      </p:sp>
    </p:spTree>
    <p:extLst>
      <p:ext uri="{BB962C8B-B14F-4D97-AF65-F5344CB8AC3E}">
        <p14:creationId xmlns:p14="http://schemas.microsoft.com/office/powerpoint/2010/main" val="41168582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BF656A-0473-47D6-A98D-1745ECA5CEFD}"/>
              </a:ext>
            </a:extLst>
          </p:cNvPr>
          <p:cNvSpPr>
            <a:spLocks noGrp="1"/>
          </p:cNvSpPr>
          <p:nvPr>
            <p:ph type="dt" sz="half" idx="10"/>
          </p:nvPr>
        </p:nvSpPr>
        <p:spPr/>
        <p:txBody>
          <a:bodyPr/>
          <a:lstStyle>
            <a:lvl1pPr>
              <a:defRPr/>
            </a:lvl1pPr>
          </a:lstStyle>
          <a:p>
            <a:pPr>
              <a:defRPr/>
            </a:pPr>
            <a:fld id="{0E7ED08E-3C70-4859-8762-08737F206D85}" type="datetimeFigureOut">
              <a:rPr lang="en-US"/>
              <a:pPr>
                <a:defRPr/>
              </a:pPr>
              <a:t>5/12/2026</a:t>
            </a:fld>
            <a:endParaRPr lang="en-US"/>
          </a:p>
        </p:txBody>
      </p:sp>
      <p:sp>
        <p:nvSpPr>
          <p:cNvPr id="8" name="Footer Placeholder 4">
            <a:extLst>
              <a:ext uri="{FF2B5EF4-FFF2-40B4-BE49-F238E27FC236}">
                <a16:creationId xmlns:a16="http://schemas.microsoft.com/office/drawing/2014/main" id="{2E0F76F0-1648-4C98-B961-74914A81F8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7CB8313-2052-440F-90D5-86CB36440D2F}"/>
              </a:ext>
            </a:extLst>
          </p:cNvPr>
          <p:cNvSpPr>
            <a:spLocks noGrp="1"/>
          </p:cNvSpPr>
          <p:nvPr>
            <p:ph type="sldNum" sz="quarter" idx="12"/>
          </p:nvPr>
        </p:nvSpPr>
        <p:spPr/>
        <p:txBody>
          <a:bodyPr/>
          <a:lstStyle>
            <a:lvl1pPr>
              <a:defRPr/>
            </a:lvl1pPr>
          </a:lstStyle>
          <a:p>
            <a:pPr>
              <a:defRPr/>
            </a:pPr>
            <a:fld id="{A1BDB72C-FAD0-4159-B72D-57ACCAA5692D}" type="slidenum">
              <a:rPr lang="en-US" altLang="en-US"/>
              <a:pPr>
                <a:defRPr/>
              </a:pPr>
              <a:t>‹#›</a:t>
            </a:fld>
            <a:endParaRPr lang="en-US" altLang="en-US"/>
          </a:p>
        </p:txBody>
      </p:sp>
    </p:spTree>
    <p:extLst>
      <p:ext uri="{BB962C8B-B14F-4D97-AF65-F5344CB8AC3E}">
        <p14:creationId xmlns:p14="http://schemas.microsoft.com/office/powerpoint/2010/main" val="13630182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CF8A6B-A960-41A0-8EF7-C5BD614054A9}"/>
              </a:ext>
            </a:extLst>
          </p:cNvPr>
          <p:cNvSpPr>
            <a:spLocks noGrp="1"/>
          </p:cNvSpPr>
          <p:nvPr>
            <p:ph type="dt" sz="half" idx="10"/>
          </p:nvPr>
        </p:nvSpPr>
        <p:spPr/>
        <p:txBody>
          <a:bodyPr/>
          <a:lstStyle>
            <a:lvl1pPr>
              <a:defRPr/>
            </a:lvl1pPr>
          </a:lstStyle>
          <a:p>
            <a:pPr>
              <a:defRPr/>
            </a:pPr>
            <a:fld id="{7E048669-2B09-4104-AEE4-7782FA8D89CC}" type="datetimeFigureOut">
              <a:rPr lang="en-US"/>
              <a:pPr>
                <a:defRPr/>
              </a:pPr>
              <a:t>5/12/2026</a:t>
            </a:fld>
            <a:endParaRPr lang="en-US"/>
          </a:p>
        </p:txBody>
      </p:sp>
      <p:sp>
        <p:nvSpPr>
          <p:cNvPr id="4" name="Footer Placeholder 4">
            <a:extLst>
              <a:ext uri="{FF2B5EF4-FFF2-40B4-BE49-F238E27FC236}">
                <a16:creationId xmlns:a16="http://schemas.microsoft.com/office/drawing/2014/main" id="{C00A06CF-DC07-4453-9D9C-AE62F0A2E4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1F6610B-3E1B-4031-88CA-DCAFCB0AA488}"/>
              </a:ext>
            </a:extLst>
          </p:cNvPr>
          <p:cNvSpPr>
            <a:spLocks noGrp="1"/>
          </p:cNvSpPr>
          <p:nvPr>
            <p:ph type="sldNum" sz="quarter" idx="12"/>
          </p:nvPr>
        </p:nvSpPr>
        <p:spPr/>
        <p:txBody>
          <a:bodyPr/>
          <a:lstStyle>
            <a:lvl1pPr>
              <a:defRPr/>
            </a:lvl1pPr>
          </a:lstStyle>
          <a:p>
            <a:pPr>
              <a:defRPr/>
            </a:pPr>
            <a:fld id="{FE21966B-84F3-4C1C-94B3-BFF4787392D0}" type="slidenum">
              <a:rPr lang="en-US" altLang="en-US"/>
              <a:pPr>
                <a:defRPr/>
              </a:pPr>
              <a:t>‹#›</a:t>
            </a:fld>
            <a:endParaRPr lang="en-US" altLang="en-US"/>
          </a:p>
        </p:txBody>
      </p:sp>
    </p:spTree>
    <p:extLst>
      <p:ext uri="{BB962C8B-B14F-4D97-AF65-F5344CB8AC3E}">
        <p14:creationId xmlns:p14="http://schemas.microsoft.com/office/powerpoint/2010/main" val="42471666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DAF4AA3-CC2B-4921-93B8-52D0DD9AE039}"/>
              </a:ext>
            </a:extLst>
          </p:cNvPr>
          <p:cNvSpPr>
            <a:spLocks noGrp="1"/>
          </p:cNvSpPr>
          <p:nvPr>
            <p:ph type="dt" sz="half" idx="10"/>
          </p:nvPr>
        </p:nvSpPr>
        <p:spPr/>
        <p:txBody>
          <a:bodyPr/>
          <a:lstStyle>
            <a:lvl1pPr>
              <a:defRPr/>
            </a:lvl1pPr>
          </a:lstStyle>
          <a:p>
            <a:pPr>
              <a:defRPr/>
            </a:pPr>
            <a:fld id="{1B64D793-A652-4C45-A30D-FC643FB6A6E4}" type="datetimeFigureOut">
              <a:rPr lang="en-US"/>
              <a:pPr>
                <a:defRPr/>
              </a:pPr>
              <a:t>5/12/2026</a:t>
            </a:fld>
            <a:endParaRPr lang="en-US"/>
          </a:p>
        </p:txBody>
      </p:sp>
      <p:sp>
        <p:nvSpPr>
          <p:cNvPr id="3" name="Footer Placeholder 4">
            <a:extLst>
              <a:ext uri="{FF2B5EF4-FFF2-40B4-BE49-F238E27FC236}">
                <a16:creationId xmlns:a16="http://schemas.microsoft.com/office/drawing/2014/main" id="{B31783CA-BEBB-4F45-90BE-0180520D52F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A51DDD-A35A-4E5E-B631-81290DC0FFAE}"/>
              </a:ext>
            </a:extLst>
          </p:cNvPr>
          <p:cNvSpPr>
            <a:spLocks noGrp="1"/>
          </p:cNvSpPr>
          <p:nvPr>
            <p:ph type="sldNum" sz="quarter" idx="12"/>
          </p:nvPr>
        </p:nvSpPr>
        <p:spPr/>
        <p:txBody>
          <a:bodyPr/>
          <a:lstStyle>
            <a:lvl1pPr>
              <a:defRPr/>
            </a:lvl1pPr>
          </a:lstStyle>
          <a:p>
            <a:pPr>
              <a:defRPr/>
            </a:pPr>
            <a:fld id="{924A527D-3A73-4A14-88A3-CB4A6D5114BF}" type="slidenum">
              <a:rPr lang="en-US" altLang="en-US"/>
              <a:pPr>
                <a:defRPr/>
              </a:pPr>
              <a:t>‹#›</a:t>
            </a:fld>
            <a:endParaRPr lang="en-US" altLang="en-US"/>
          </a:p>
        </p:txBody>
      </p:sp>
    </p:spTree>
    <p:extLst>
      <p:ext uri="{BB962C8B-B14F-4D97-AF65-F5344CB8AC3E}">
        <p14:creationId xmlns:p14="http://schemas.microsoft.com/office/powerpoint/2010/main" val="22293163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D6A2FF-8ED0-466C-8130-650206D9F6AC}"/>
              </a:ext>
            </a:extLst>
          </p:cNvPr>
          <p:cNvSpPr>
            <a:spLocks noGrp="1"/>
          </p:cNvSpPr>
          <p:nvPr>
            <p:ph type="dt" sz="half" idx="10"/>
          </p:nvPr>
        </p:nvSpPr>
        <p:spPr/>
        <p:txBody>
          <a:bodyPr/>
          <a:lstStyle>
            <a:lvl1pPr>
              <a:defRPr/>
            </a:lvl1pPr>
          </a:lstStyle>
          <a:p>
            <a:pPr>
              <a:defRPr/>
            </a:pPr>
            <a:fld id="{F124C284-15AA-45A1-95E3-241800890193}" type="datetimeFigureOut">
              <a:rPr lang="en-US"/>
              <a:pPr>
                <a:defRPr/>
              </a:pPr>
              <a:t>5/12/2026</a:t>
            </a:fld>
            <a:endParaRPr lang="en-US"/>
          </a:p>
        </p:txBody>
      </p:sp>
      <p:sp>
        <p:nvSpPr>
          <p:cNvPr id="6" name="Footer Placeholder 4">
            <a:extLst>
              <a:ext uri="{FF2B5EF4-FFF2-40B4-BE49-F238E27FC236}">
                <a16:creationId xmlns:a16="http://schemas.microsoft.com/office/drawing/2014/main" id="{B9B56182-3596-4632-B4C5-4DB3108EA3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3F23D8-F587-40E9-AB4F-1F37C8DFD8C4}"/>
              </a:ext>
            </a:extLst>
          </p:cNvPr>
          <p:cNvSpPr>
            <a:spLocks noGrp="1"/>
          </p:cNvSpPr>
          <p:nvPr>
            <p:ph type="sldNum" sz="quarter" idx="12"/>
          </p:nvPr>
        </p:nvSpPr>
        <p:spPr/>
        <p:txBody>
          <a:bodyPr/>
          <a:lstStyle>
            <a:lvl1pPr>
              <a:defRPr/>
            </a:lvl1pPr>
          </a:lstStyle>
          <a:p>
            <a:pPr>
              <a:defRPr/>
            </a:pPr>
            <a:fld id="{E1537D99-2C6E-4AE2-99DD-DD224028FDDF}" type="slidenum">
              <a:rPr lang="en-US" altLang="en-US"/>
              <a:pPr>
                <a:defRPr/>
              </a:pPr>
              <a:t>‹#›</a:t>
            </a:fld>
            <a:endParaRPr lang="en-US" altLang="en-US"/>
          </a:p>
        </p:txBody>
      </p:sp>
    </p:spTree>
    <p:extLst>
      <p:ext uri="{BB962C8B-B14F-4D97-AF65-F5344CB8AC3E}">
        <p14:creationId xmlns:p14="http://schemas.microsoft.com/office/powerpoint/2010/main" val="35523007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C82A943-DBEA-4725-A14D-BE4CB4FF695C}"/>
              </a:ext>
            </a:extLst>
          </p:cNvPr>
          <p:cNvSpPr>
            <a:spLocks noGrp="1"/>
          </p:cNvSpPr>
          <p:nvPr>
            <p:ph type="dt" sz="half" idx="10"/>
          </p:nvPr>
        </p:nvSpPr>
        <p:spPr/>
        <p:txBody>
          <a:bodyPr/>
          <a:lstStyle>
            <a:lvl1pPr>
              <a:defRPr/>
            </a:lvl1pPr>
          </a:lstStyle>
          <a:p>
            <a:pPr>
              <a:defRPr/>
            </a:pPr>
            <a:fld id="{79ABE346-DDFF-437C-BDE9-CCAF264FAA7A}" type="datetimeFigureOut">
              <a:rPr lang="en-US"/>
              <a:pPr>
                <a:defRPr/>
              </a:pPr>
              <a:t>5/12/2026</a:t>
            </a:fld>
            <a:endParaRPr lang="en-US"/>
          </a:p>
        </p:txBody>
      </p:sp>
      <p:sp>
        <p:nvSpPr>
          <p:cNvPr id="6" name="Footer Placeholder 4">
            <a:extLst>
              <a:ext uri="{FF2B5EF4-FFF2-40B4-BE49-F238E27FC236}">
                <a16:creationId xmlns:a16="http://schemas.microsoft.com/office/drawing/2014/main" id="{18B32CBC-423F-4F16-9642-3A3BC240D8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2DB9F3-509E-48BE-B5D8-07E22A9B1E87}"/>
              </a:ext>
            </a:extLst>
          </p:cNvPr>
          <p:cNvSpPr>
            <a:spLocks noGrp="1"/>
          </p:cNvSpPr>
          <p:nvPr>
            <p:ph type="sldNum" sz="quarter" idx="12"/>
          </p:nvPr>
        </p:nvSpPr>
        <p:spPr/>
        <p:txBody>
          <a:bodyPr/>
          <a:lstStyle>
            <a:lvl1pPr>
              <a:defRPr/>
            </a:lvl1pPr>
          </a:lstStyle>
          <a:p>
            <a:pPr>
              <a:defRPr/>
            </a:pPr>
            <a:fld id="{9EE8CD19-1CD2-4A2D-880F-EEF807014BAA}" type="slidenum">
              <a:rPr lang="en-US" altLang="en-US"/>
              <a:pPr>
                <a:defRPr/>
              </a:pPr>
              <a:t>‹#›</a:t>
            </a:fld>
            <a:endParaRPr lang="en-US" altLang="en-US"/>
          </a:p>
        </p:txBody>
      </p:sp>
    </p:spTree>
    <p:extLst>
      <p:ext uri="{BB962C8B-B14F-4D97-AF65-F5344CB8AC3E}">
        <p14:creationId xmlns:p14="http://schemas.microsoft.com/office/powerpoint/2010/main" val="6663029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163DD-9312-4DDD-91A9-EF95418E8702}"/>
              </a:ext>
            </a:extLst>
          </p:cNvPr>
          <p:cNvSpPr>
            <a:spLocks noGrp="1"/>
          </p:cNvSpPr>
          <p:nvPr>
            <p:ph type="dt" sz="half" idx="10"/>
          </p:nvPr>
        </p:nvSpPr>
        <p:spPr/>
        <p:txBody>
          <a:bodyPr/>
          <a:lstStyle>
            <a:lvl1pPr>
              <a:defRPr/>
            </a:lvl1pPr>
          </a:lstStyle>
          <a:p>
            <a:pPr>
              <a:defRPr/>
            </a:pPr>
            <a:fld id="{261CC60B-1AF5-4E95-8BD7-2C9D338A64BF}" type="datetimeFigureOut">
              <a:rPr lang="en-US"/>
              <a:pPr>
                <a:defRPr/>
              </a:pPr>
              <a:t>5/12/2026</a:t>
            </a:fld>
            <a:endParaRPr lang="en-US"/>
          </a:p>
        </p:txBody>
      </p:sp>
      <p:sp>
        <p:nvSpPr>
          <p:cNvPr id="5" name="Footer Placeholder 4">
            <a:extLst>
              <a:ext uri="{FF2B5EF4-FFF2-40B4-BE49-F238E27FC236}">
                <a16:creationId xmlns:a16="http://schemas.microsoft.com/office/drawing/2014/main" id="{1C96A2F7-4950-43A4-ABDB-54B93B954B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F093E9-A712-48E2-800E-46DEBAA29026}"/>
              </a:ext>
            </a:extLst>
          </p:cNvPr>
          <p:cNvSpPr>
            <a:spLocks noGrp="1"/>
          </p:cNvSpPr>
          <p:nvPr>
            <p:ph type="sldNum" sz="quarter" idx="12"/>
          </p:nvPr>
        </p:nvSpPr>
        <p:spPr/>
        <p:txBody>
          <a:bodyPr/>
          <a:lstStyle>
            <a:lvl1pPr>
              <a:defRPr/>
            </a:lvl1pPr>
          </a:lstStyle>
          <a:p>
            <a:pPr>
              <a:defRPr/>
            </a:pPr>
            <a:fld id="{C3C70E49-1FFD-4A58-8E73-0A2832ADE489}" type="slidenum">
              <a:rPr lang="en-US" altLang="en-US"/>
              <a:pPr>
                <a:defRPr/>
              </a:pPr>
              <a:t>‹#›</a:t>
            </a:fld>
            <a:endParaRPr lang="en-US" altLang="en-US"/>
          </a:p>
        </p:txBody>
      </p:sp>
    </p:spTree>
    <p:extLst>
      <p:ext uri="{BB962C8B-B14F-4D97-AF65-F5344CB8AC3E}">
        <p14:creationId xmlns:p14="http://schemas.microsoft.com/office/powerpoint/2010/main" val="2341507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33" y="160020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1A802378-4A23-4E0C-84D8-A07DA19CC335}"/>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C66D4812-8957-4DB6-8673-5C7320AD527E}" type="datetimeFigureOut">
              <a:rPr lang="en-US"/>
              <a:pPr>
                <a:defRPr/>
              </a:pPr>
              <a:t>5/12/2026</a:t>
            </a:fld>
            <a:endParaRPr lang="en-US"/>
          </a:p>
        </p:txBody>
      </p:sp>
      <p:sp>
        <p:nvSpPr>
          <p:cNvPr id="6" name="Rectangle 3">
            <a:extLst>
              <a:ext uri="{FF2B5EF4-FFF2-40B4-BE49-F238E27FC236}">
                <a16:creationId xmlns:a16="http://schemas.microsoft.com/office/drawing/2014/main" id="{A288E892-CEDE-477C-B7EA-B37178E15800}"/>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1EA1BF7A-EDF2-456D-9F9F-40E0450B4AE7}" type="slidenum">
              <a:rPr lang="en-US" altLang="en-US"/>
              <a:pPr/>
              <a:t>‹#›</a:t>
            </a:fld>
            <a:endParaRPr lang="en-US" altLang="en-US"/>
          </a:p>
        </p:txBody>
      </p:sp>
      <p:sp>
        <p:nvSpPr>
          <p:cNvPr id="7" name="Rectangle 14">
            <a:extLst>
              <a:ext uri="{FF2B5EF4-FFF2-40B4-BE49-F238E27FC236}">
                <a16:creationId xmlns:a16="http://schemas.microsoft.com/office/drawing/2014/main" id="{3C56718E-7199-458C-92C6-9277B3C020C6}"/>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416794799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1C52B-D1BF-44A4-A2D2-C5A73F00D263}"/>
              </a:ext>
            </a:extLst>
          </p:cNvPr>
          <p:cNvSpPr>
            <a:spLocks noGrp="1"/>
          </p:cNvSpPr>
          <p:nvPr>
            <p:ph type="dt" sz="half" idx="10"/>
          </p:nvPr>
        </p:nvSpPr>
        <p:spPr/>
        <p:txBody>
          <a:bodyPr/>
          <a:lstStyle>
            <a:lvl1pPr>
              <a:defRPr/>
            </a:lvl1pPr>
          </a:lstStyle>
          <a:p>
            <a:pPr>
              <a:defRPr/>
            </a:pPr>
            <a:fld id="{A500154C-DF8A-4ED3-B1AA-7C11CC0F9E25}" type="datetimeFigureOut">
              <a:rPr lang="en-US"/>
              <a:pPr>
                <a:defRPr/>
              </a:pPr>
              <a:t>5/12/2026</a:t>
            </a:fld>
            <a:endParaRPr lang="en-US"/>
          </a:p>
        </p:txBody>
      </p:sp>
      <p:sp>
        <p:nvSpPr>
          <p:cNvPr id="5" name="Footer Placeholder 4">
            <a:extLst>
              <a:ext uri="{FF2B5EF4-FFF2-40B4-BE49-F238E27FC236}">
                <a16:creationId xmlns:a16="http://schemas.microsoft.com/office/drawing/2014/main" id="{92F6107A-641C-4CA2-A441-D3974C2223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CA9897-7A92-455C-BDDC-FC7347C2ED28}"/>
              </a:ext>
            </a:extLst>
          </p:cNvPr>
          <p:cNvSpPr>
            <a:spLocks noGrp="1"/>
          </p:cNvSpPr>
          <p:nvPr>
            <p:ph type="sldNum" sz="quarter" idx="12"/>
          </p:nvPr>
        </p:nvSpPr>
        <p:spPr/>
        <p:txBody>
          <a:bodyPr/>
          <a:lstStyle>
            <a:lvl1pPr>
              <a:defRPr/>
            </a:lvl1pPr>
          </a:lstStyle>
          <a:p>
            <a:pPr>
              <a:defRPr/>
            </a:pPr>
            <a:fld id="{6927B986-DEE6-4254-893E-598F2939925D}" type="slidenum">
              <a:rPr lang="en-US" altLang="en-US"/>
              <a:pPr>
                <a:defRPr/>
              </a:pPr>
              <a:t>‹#›</a:t>
            </a:fld>
            <a:endParaRPr lang="en-US" altLang="en-US"/>
          </a:p>
        </p:txBody>
      </p:sp>
    </p:spTree>
    <p:extLst>
      <p:ext uri="{BB962C8B-B14F-4D97-AF65-F5344CB8AC3E}">
        <p14:creationId xmlns:p14="http://schemas.microsoft.com/office/powerpoint/2010/main" val="40494090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4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61163" indent="0" algn="ctr">
              <a:buNone/>
              <a:defRPr/>
            </a:lvl2pPr>
            <a:lvl3pPr marL="722325" indent="0" algn="ctr">
              <a:buNone/>
              <a:defRPr/>
            </a:lvl3pPr>
            <a:lvl4pPr marL="1083488" indent="0" algn="ctr">
              <a:buNone/>
              <a:defRPr/>
            </a:lvl4pPr>
            <a:lvl5pPr marL="1444649" indent="0" algn="ctr">
              <a:buNone/>
              <a:defRPr/>
            </a:lvl5pPr>
            <a:lvl6pPr marL="1805811" indent="0" algn="ctr">
              <a:buNone/>
              <a:defRPr/>
            </a:lvl6pPr>
            <a:lvl7pPr marL="2166973" indent="0" algn="ctr">
              <a:buNone/>
              <a:defRPr/>
            </a:lvl7pPr>
            <a:lvl8pPr marL="2528136" indent="0" algn="ctr">
              <a:buNone/>
              <a:defRPr/>
            </a:lvl8pPr>
            <a:lvl9pPr marL="288929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6DDF7E-F809-48CA-9866-76D26FB47A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255040-FF6C-4270-9C42-353FDA8B5F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EFBEB9-FAD5-48AE-A1B0-1D3BA5091EC0}"/>
              </a:ext>
            </a:extLst>
          </p:cNvPr>
          <p:cNvSpPr>
            <a:spLocks noGrp="1" noChangeArrowheads="1"/>
          </p:cNvSpPr>
          <p:nvPr>
            <p:ph type="sldNum" sz="quarter" idx="12"/>
          </p:nvPr>
        </p:nvSpPr>
        <p:spPr>
          <a:ln/>
        </p:spPr>
        <p:txBody>
          <a:bodyPr/>
          <a:lstStyle>
            <a:lvl1pPr>
              <a:defRPr/>
            </a:lvl1pPr>
          </a:lstStyle>
          <a:p>
            <a:pPr>
              <a:defRPr/>
            </a:pPr>
            <a:fld id="{6170FA15-A428-453A-A6A1-9F0951358EFD}" type="slidenum">
              <a:rPr lang="en-US" altLang="en-US"/>
              <a:pPr>
                <a:defRPr/>
              </a:pPr>
              <a:t>‹#›</a:t>
            </a:fld>
            <a:endParaRPr lang="en-US" altLang="en-US"/>
          </a:p>
        </p:txBody>
      </p:sp>
    </p:spTree>
    <p:extLst>
      <p:ext uri="{BB962C8B-B14F-4D97-AF65-F5344CB8AC3E}">
        <p14:creationId xmlns:p14="http://schemas.microsoft.com/office/powerpoint/2010/main" val="18265661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27AA58-EFCB-497D-A290-777A48587A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B239D9-22A9-4DF5-AB40-12A8317E95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B13D04-E7CB-4C80-809A-3D43F22ECDC1}"/>
              </a:ext>
            </a:extLst>
          </p:cNvPr>
          <p:cNvSpPr>
            <a:spLocks noGrp="1" noChangeArrowheads="1"/>
          </p:cNvSpPr>
          <p:nvPr>
            <p:ph type="sldNum" sz="quarter" idx="12"/>
          </p:nvPr>
        </p:nvSpPr>
        <p:spPr>
          <a:ln/>
        </p:spPr>
        <p:txBody>
          <a:bodyPr/>
          <a:lstStyle>
            <a:lvl1pPr>
              <a:defRPr/>
            </a:lvl1pPr>
          </a:lstStyle>
          <a:p>
            <a:pPr>
              <a:defRPr/>
            </a:pPr>
            <a:fld id="{67FACBD6-E07B-4255-84A9-6DA9FF8A4845}" type="slidenum">
              <a:rPr lang="en-US" altLang="en-US"/>
              <a:pPr>
                <a:defRPr/>
              </a:pPr>
              <a:t>‹#›</a:t>
            </a:fld>
            <a:endParaRPr lang="en-US" altLang="en-US"/>
          </a:p>
        </p:txBody>
      </p:sp>
    </p:spTree>
    <p:extLst>
      <p:ext uri="{BB962C8B-B14F-4D97-AF65-F5344CB8AC3E}">
        <p14:creationId xmlns:p14="http://schemas.microsoft.com/office/powerpoint/2010/main" val="33364573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217"/>
            <a:ext cx="7772400" cy="1362075"/>
          </a:xfrm>
        </p:spPr>
        <p:txBody>
          <a:bodyPr anchor="t"/>
          <a:lstStyle>
            <a:lvl1pPr algn="l">
              <a:defRPr sz="3161"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80"/>
            </a:lvl1pPr>
            <a:lvl2pPr marL="361163" indent="0">
              <a:buNone/>
              <a:defRPr sz="1422"/>
            </a:lvl2pPr>
            <a:lvl3pPr marL="722325" indent="0">
              <a:buNone/>
              <a:defRPr sz="1264"/>
            </a:lvl3pPr>
            <a:lvl4pPr marL="1083488" indent="0">
              <a:buNone/>
              <a:defRPr sz="1106"/>
            </a:lvl4pPr>
            <a:lvl5pPr marL="1444649" indent="0">
              <a:buNone/>
              <a:defRPr sz="1106"/>
            </a:lvl5pPr>
            <a:lvl6pPr marL="1805811" indent="0">
              <a:buNone/>
              <a:defRPr sz="1106"/>
            </a:lvl6pPr>
            <a:lvl7pPr marL="2166973" indent="0">
              <a:buNone/>
              <a:defRPr sz="1106"/>
            </a:lvl7pPr>
            <a:lvl8pPr marL="2528136" indent="0">
              <a:buNone/>
              <a:defRPr sz="1106"/>
            </a:lvl8pPr>
            <a:lvl9pPr marL="2889297" indent="0">
              <a:buNone/>
              <a:defRPr sz="1106"/>
            </a:lvl9pPr>
          </a:lstStyle>
          <a:p>
            <a:pPr lvl="0"/>
            <a:r>
              <a:rPr lang="en-US"/>
              <a:t>Click to edit Master text styles</a:t>
            </a:r>
          </a:p>
        </p:txBody>
      </p:sp>
      <p:sp>
        <p:nvSpPr>
          <p:cNvPr id="4" name="Rectangle 4">
            <a:extLst>
              <a:ext uri="{FF2B5EF4-FFF2-40B4-BE49-F238E27FC236}">
                <a16:creationId xmlns:a16="http://schemas.microsoft.com/office/drawing/2014/main" id="{45D30752-7A3D-4ED7-B9C7-15684392F3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7292F-848E-45A8-9D89-FE0C2C63BA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73534D-2256-4A3C-AAD0-97CCFFFA6772}"/>
              </a:ext>
            </a:extLst>
          </p:cNvPr>
          <p:cNvSpPr>
            <a:spLocks noGrp="1" noChangeArrowheads="1"/>
          </p:cNvSpPr>
          <p:nvPr>
            <p:ph type="sldNum" sz="quarter" idx="12"/>
          </p:nvPr>
        </p:nvSpPr>
        <p:spPr>
          <a:ln/>
        </p:spPr>
        <p:txBody>
          <a:bodyPr/>
          <a:lstStyle>
            <a:lvl1pPr>
              <a:defRPr/>
            </a:lvl1pPr>
          </a:lstStyle>
          <a:p>
            <a:pPr>
              <a:defRPr/>
            </a:pPr>
            <a:fld id="{D409BDB9-88E6-4B41-9CA4-B3F7C2094C2A}" type="slidenum">
              <a:rPr lang="en-US" altLang="en-US"/>
              <a:pPr>
                <a:defRPr/>
              </a:pPr>
              <a:t>‹#›</a:t>
            </a:fld>
            <a:endParaRPr lang="en-US" altLang="en-US"/>
          </a:p>
        </p:txBody>
      </p:sp>
    </p:spTree>
    <p:extLst>
      <p:ext uri="{BB962C8B-B14F-4D97-AF65-F5344CB8AC3E}">
        <p14:creationId xmlns:p14="http://schemas.microsoft.com/office/powerpoint/2010/main" val="23321196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212"/>
            </a:lvl1pPr>
            <a:lvl2pPr>
              <a:defRPr sz="1896"/>
            </a:lvl2pPr>
            <a:lvl3pPr>
              <a:defRPr sz="158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6"/>
            <a:ext cx="4038600" cy="4525963"/>
          </a:xfrm>
        </p:spPr>
        <p:txBody>
          <a:bodyPr/>
          <a:lstStyle>
            <a:lvl1pPr>
              <a:defRPr sz="2212"/>
            </a:lvl1pPr>
            <a:lvl2pPr>
              <a:defRPr sz="1896"/>
            </a:lvl2pPr>
            <a:lvl3pPr>
              <a:defRPr sz="158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CFD831-F544-4B1D-8E19-7677263867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7AF240-17B1-4090-914B-709C62AAB0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4E9168-E817-4DE4-98B1-8EBD8E139BFF}"/>
              </a:ext>
            </a:extLst>
          </p:cNvPr>
          <p:cNvSpPr>
            <a:spLocks noGrp="1" noChangeArrowheads="1"/>
          </p:cNvSpPr>
          <p:nvPr>
            <p:ph type="sldNum" sz="quarter" idx="12"/>
          </p:nvPr>
        </p:nvSpPr>
        <p:spPr>
          <a:ln/>
        </p:spPr>
        <p:txBody>
          <a:bodyPr/>
          <a:lstStyle>
            <a:lvl1pPr>
              <a:defRPr/>
            </a:lvl1pPr>
          </a:lstStyle>
          <a:p>
            <a:pPr>
              <a:defRPr/>
            </a:pPr>
            <a:fld id="{48590F1C-F048-4327-B33E-C2F07063A420}" type="slidenum">
              <a:rPr lang="en-US" altLang="en-US"/>
              <a:pPr>
                <a:defRPr/>
              </a:pPr>
              <a:t>‹#›</a:t>
            </a:fld>
            <a:endParaRPr lang="en-US" altLang="en-US"/>
          </a:p>
        </p:txBody>
      </p:sp>
    </p:spTree>
    <p:extLst>
      <p:ext uri="{BB962C8B-B14F-4D97-AF65-F5344CB8AC3E}">
        <p14:creationId xmlns:p14="http://schemas.microsoft.com/office/powerpoint/2010/main" val="24968723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1896" b="1"/>
            </a:lvl1pPr>
            <a:lvl2pPr marL="361163" indent="0">
              <a:buNone/>
              <a:defRPr sz="1580" b="1"/>
            </a:lvl2pPr>
            <a:lvl3pPr marL="722325" indent="0">
              <a:buNone/>
              <a:defRPr sz="1422" b="1"/>
            </a:lvl3pPr>
            <a:lvl4pPr marL="1083488" indent="0">
              <a:buNone/>
              <a:defRPr sz="1264" b="1"/>
            </a:lvl4pPr>
            <a:lvl5pPr marL="1444649" indent="0">
              <a:buNone/>
              <a:defRPr sz="1264" b="1"/>
            </a:lvl5pPr>
            <a:lvl6pPr marL="1805811" indent="0">
              <a:buNone/>
              <a:defRPr sz="1264" b="1"/>
            </a:lvl6pPr>
            <a:lvl7pPr marL="2166973" indent="0">
              <a:buNone/>
              <a:defRPr sz="1264" b="1"/>
            </a:lvl7pPr>
            <a:lvl8pPr marL="2528136" indent="0">
              <a:buNone/>
              <a:defRPr sz="1264" b="1"/>
            </a:lvl8pPr>
            <a:lvl9pPr marL="2889297" indent="0">
              <a:buNone/>
              <a:defRPr sz="1264" b="1"/>
            </a:lvl9pPr>
          </a:lstStyle>
          <a:p>
            <a:pPr lvl="0"/>
            <a:r>
              <a:rPr lang="en-US"/>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1896"/>
            </a:lvl1pPr>
            <a:lvl2pPr>
              <a:defRPr sz="1580"/>
            </a:lvl2pPr>
            <a:lvl3pPr>
              <a:defRPr sz="1422"/>
            </a:lvl3pPr>
            <a:lvl4pPr>
              <a:defRPr sz="1264"/>
            </a:lvl4pPr>
            <a:lvl5pPr>
              <a:defRPr sz="1264"/>
            </a:lvl5pPr>
            <a:lvl6pPr>
              <a:defRPr sz="1264"/>
            </a:lvl6pPr>
            <a:lvl7pPr>
              <a:defRPr sz="1264"/>
            </a:lvl7pPr>
            <a:lvl8pPr>
              <a:defRPr sz="1264"/>
            </a:lvl8pPr>
            <a:lvl9pPr>
              <a:defRPr sz="12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535116"/>
            <a:ext cx="4041775" cy="639762"/>
          </a:xfrm>
        </p:spPr>
        <p:txBody>
          <a:bodyPr anchor="b"/>
          <a:lstStyle>
            <a:lvl1pPr marL="0" indent="0">
              <a:buNone/>
              <a:defRPr sz="1896" b="1"/>
            </a:lvl1pPr>
            <a:lvl2pPr marL="361163" indent="0">
              <a:buNone/>
              <a:defRPr sz="1580" b="1"/>
            </a:lvl2pPr>
            <a:lvl3pPr marL="722325" indent="0">
              <a:buNone/>
              <a:defRPr sz="1422" b="1"/>
            </a:lvl3pPr>
            <a:lvl4pPr marL="1083488" indent="0">
              <a:buNone/>
              <a:defRPr sz="1264" b="1"/>
            </a:lvl4pPr>
            <a:lvl5pPr marL="1444649" indent="0">
              <a:buNone/>
              <a:defRPr sz="1264" b="1"/>
            </a:lvl5pPr>
            <a:lvl6pPr marL="1805811" indent="0">
              <a:buNone/>
              <a:defRPr sz="1264" b="1"/>
            </a:lvl6pPr>
            <a:lvl7pPr marL="2166973" indent="0">
              <a:buNone/>
              <a:defRPr sz="1264" b="1"/>
            </a:lvl7pPr>
            <a:lvl8pPr marL="2528136" indent="0">
              <a:buNone/>
              <a:defRPr sz="1264" b="1"/>
            </a:lvl8pPr>
            <a:lvl9pPr marL="2889297" indent="0">
              <a:buNone/>
              <a:defRPr sz="1264" b="1"/>
            </a:lvl9pPr>
          </a:lstStyle>
          <a:p>
            <a:pPr lvl="0"/>
            <a:r>
              <a:rPr lang="en-US"/>
              <a:t>Click to edit Master text styles</a:t>
            </a:r>
          </a:p>
        </p:txBody>
      </p:sp>
      <p:sp>
        <p:nvSpPr>
          <p:cNvPr id="6" name="Content Placeholder 5"/>
          <p:cNvSpPr>
            <a:spLocks noGrp="1"/>
          </p:cNvSpPr>
          <p:nvPr>
            <p:ph sz="quarter" idx="4"/>
          </p:nvPr>
        </p:nvSpPr>
        <p:spPr>
          <a:xfrm>
            <a:off x="4645184" y="2174878"/>
            <a:ext cx="4041775" cy="3951288"/>
          </a:xfrm>
        </p:spPr>
        <p:txBody>
          <a:bodyPr/>
          <a:lstStyle>
            <a:lvl1pPr>
              <a:defRPr sz="1896"/>
            </a:lvl1pPr>
            <a:lvl2pPr>
              <a:defRPr sz="1580"/>
            </a:lvl2pPr>
            <a:lvl3pPr>
              <a:defRPr sz="1422"/>
            </a:lvl3pPr>
            <a:lvl4pPr>
              <a:defRPr sz="1264"/>
            </a:lvl4pPr>
            <a:lvl5pPr>
              <a:defRPr sz="1264"/>
            </a:lvl5pPr>
            <a:lvl6pPr>
              <a:defRPr sz="1264"/>
            </a:lvl6pPr>
            <a:lvl7pPr>
              <a:defRPr sz="1264"/>
            </a:lvl7pPr>
            <a:lvl8pPr>
              <a:defRPr sz="1264"/>
            </a:lvl8pPr>
            <a:lvl9pPr>
              <a:defRPr sz="12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3035D1-06D8-4FD9-BB6A-BF948941F77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5614CD3-2932-46DE-BE97-ED0A576187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9DF334A-F1D3-4E91-A349-F0183C1998DF}"/>
              </a:ext>
            </a:extLst>
          </p:cNvPr>
          <p:cNvSpPr>
            <a:spLocks noGrp="1" noChangeArrowheads="1"/>
          </p:cNvSpPr>
          <p:nvPr>
            <p:ph type="sldNum" sz="quarter" idx="12"/>
          </p:nvPr>
        </p:nvSpPr>
        <p:spPr>
          <a:ln/>
        </p:spPr>
        <p:txBody>
          <a:bodyPr/>
          <a:lstStyle>
            <a:lvl1pPr>
              <a:defRPr/>
            </a:lvl1pPr>
          </a:lstStyle>
          <a:p>
            <a:pPr>
              <a:defRPr/>
            </a:pPr>
            <a:fld id="{8E4396D4-FAD0-4080-8104-5F39813B5D4D}" type="slidenum">
              <a:rPr lang="en-US" altLang="en-US"/>
              <a:pPr>
                <a:defRPr/>
              </a:pPr>
              <a:t>‹#›</a:t>
            </a:fld>
            <a:endParaRPr lang="en-US" altLang="en-US"/>
          </a:p>
        </p:txBody>
      </p:sp>
    </p:spTree>
    <p:extLst>
      <p:ext uri="{BB962C8B-B14F-4D97-AF65-F5344CB8AC3E}">
        <p14:creationId xmlns:p14="http://schemas.microsoft.com/office/powerpoint/2010/main" val="13692134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B13E87-21CD-47C5-8ED8-41935E024E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4E78B8-B417-43CD-BDFA-C89A00A6F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4042EC-90B3-4026-BBBF-0782EEDDA93F}"/>
              </a:ext>
            </a:extLst>
          </p:cNvPr>
          <p:cNvSpPr>
            <a:spLocks noGrp="1" noChangeArrowheads="1"/>
          </p:cNvSpPr>
          <p:nvPr>
            <p:ph type="sldNum" sz="quarter" idx="12"/>
          </p:nvPr>
        </p:nvSpPr>
        <p:spPr>
          <a:ln/>
        </p:spPr>
        <p:txBody>
          <a:bodyPr/>
          <a:lstStyle>
            <a:lvl1pPr>
              <a:defRPr/>
            </a:lvl1pPr>
          </a:lstStyle>
          <a:p>
            <a:pPr>
              <a:defRPr/>
            </a:pPr>
            <a:fld id="{851FE58C-7C6C-4A9D-93A3-7F9177E47AC4}" type="slidenum">
              <a:rPr lang="en-US" altLang="en-US"/>
              <a:pPr>
                <a:defRPr/>
              </a:pPr>
              <a:t>‹#›</a:t>
            </a:fld>
            <a:endParaRPr lang="en-US" altLang="en-US"/>
          </a:p>
        </p:txBody>
      </p:sp>
    </p:spTree>
    <p:extLst>
      <p:ext uri="{BB962C8B-B14F-4D97-AF65-F5344CB8AC3E}">
        <p14:creationId xmlns:p14="http://schemas.microsoft.com/office/powerpoint/2010/main" val="29258180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A21121F-500D-4AF5-9B52-7223BE8B43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839232F-B1FB-4B7E-8AF6-42FB714193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E26FDD3-8C95-4DDA-B3E1-73B62822BAB6}"/>
              </a:ext>
            </a:extLst>
          </p:cNvPr>
          <p:cNvSpPr>
            <a:spLocks noGrp="1" noChangeArrowheads="1"/>
          </p:cNvSpPr>
          <p:nvPr>
            <p:ph type="sldNum" sz="quarter" idx="12"/>
          </p:nvPr>
        </p:nvSpPr>
        <p:spPr>
          <a:ln/>
        </p:spPr>
        <p:txBody>
          <a:bodyPr/>
          <a:lstStyle>
            <a:lvl1pPr>
              <a:defRPr/>
            </a:lvl1pPr>
          </a:lstStyle>
          <a:p>
            <a:pPr>
              <a:defRPr/>
            </a:pPr>
            <a:fld id="{2E0F6048-52B6-488C-87F9-CD68EAA26B68}" type="slidenum">
              <a:rPr lang="en-US" altLang="en-US"/>
              <a:pPr>
                <a:defRPr/>
              </a:pPr>
              <a:t>‹#›</a:t>
            </a:fld>
            <a:endParaRPr lang="en-US" altLang="en-US"/>
          </a:p>
        </p:txBody>
      </p:sp>
    </p:spTree>
    <p:extLst>
      <p:ext uri="{BB962C8B-B14F-4D97-AF65-F5344CB8AC3E}">
        <p14:creationId xmlns:p14="http://schemas.microsoft.com/office/powerpoint/2010/main" val="19723430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580" b="1"/>
            </a:lvl1pPr>
          </a:lstStyle>
          <a:p>
            <a:r>
              <a:rPr lang="en-US"/>
              <a:t>Click to edit Master title style</a:t>
            </a:r>
          </a:p>
        </p:txBody>
      </p:sp>
      <p:sp>
        <p:nvSpPr>
          <p:cNvPr id="3" name="Content Placeholder 2"/>
          <p:cNvSpPr>
            <a:spLocks noGrp="1"/>
          </p:cNvSpPr>
          <p:nvPr>
            <p:ph idx="1"/>
          </p:nvPr>
        </p:nvSpPr>
        <p:spPr>
          <a:xfrm>
            <a:off x="3575057" y="273361"/>
            <a:ext cx="5111750" cy="5853113"/>
          </a:xfrm>
        </p:spPr>
        <p:txBody>
          <a:bodyPr/>
          <a:lstStyle>
            <a:lvl1pPr>
              <a:defRPr sz="2528"/>
            </a:lvl1pPr>
            <a:lvl2pPr>
              <a:defRPr sz="2212"/>
            </a:lvl2pPr>
            <a:lvl3pPr>
              <a:defRPr sz="1896"/>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106"/>
            </a:lvl1pPr>
            <a:lvl2pPr marL="361163" indent="0">
              <a:buNone/>
              <a:defRPr sz="948"/>
            </a:lvl2pPr>
            <a:lvl3pPr marL="722325" indent="0">
              <a:buNone/>
              <a:defRPr sz="790"/>
            </a:lvl3pPr>
            <a:lvl4pPr marL="1083488" indent="0">
              <a:buNone/>
              <a:defRPr sz="711"/>
            </a:lvl4pPr>
            <a:lvl5pPr marL="1444649" indent="0">
              <a:buNone/>
              <a:defRPr sz="711"/>
            </a:lvl5pPr>
            <a:lvl6pPr marL="1805811" indent="0">
              <a:buNone/>
              <a:defRPr sz="711"/>
            </a:lvl6pPr>
            <a:lvl7pPr marL="2166973" indent="0">
              <a:buNone/>
              <a:defRPr sz="711"/>
            </a:lvl7pPr>
            <a:lvl8pPr marL="2528136" indent="0">
              <a:buNone/>
              <a:defRPr sz="711"/>
            </a:lvl8pPr>
            <a:lvl9pPr marL="2889297" indent="0">
              <a:buNone/>
              <a:defRPr sz="711"/>
            </a:lvl9pPr>
          </a:lstStyle>
          <a:p>
            <a:pPr lvl="0"/>
            <a:r>
              <a:rPr lang="en-US"/>
              <a:t>Click to edit Master text styles</a:t>
            </a:r>
          </a:p>
        </p:txBody>
      </p:sp>
      <p:sp>
        <p:nvSpPr>
          <p:cNvPr id="5" name="Rectangle 4">
            <a:extLst>
              <a:ext uri="{FF2B5EF4-FFF2-40B4-BE49-F238E27FC236}">
                <a16:creationId xmlns:a16="http://schemas.microsoft.com/office/drawing/2014/main" id="{41B48861-6B0A-4875-9369-D67B42826D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28EA3C-0BC1-4003-8793-788106B10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9D628D-4ECE-4170-B3D6-830BDAA5B988}"/>
              </a:ext>
            </a:extLst>
          </p:cNvPr>
          <p:cNvSpPr>
            <a:spLocks noGrp="1" noChangeArrowheads="1"/>
          </p:cNvSpPr>
          <p:nvPr>
            <p:ph type="sldNum" sz="quarter" idx="12"/>
          </p:nvPr>
        </p:nvSpPr>
        <p:spPr>
          <a:ln/>
        </p:spPr>
        <p:txBody>
          <a:bodyPr/>
          <a:lstStyle>
            <a:lvl1pPr>
              <a:defRPr/>
            </a:lvl1pPr>
          </a:lstStyle>
          <a:p>
            <a:pPr>
              <a:defRPr/>
            </a:pPr>
            <a:fld id="{36E381FB-B6A0-496F-A94E-960DDBA279A3}" type="slidenum">
              <a:rPr lang="en-US" altLang="en-US"/>
              <a:pPr>
                <a:defRPr/>
              </a:pPr>
              <a:t>‹#›</a:t>
            </a:fld>
            <a:endParaRPr lang="en-US" altLang="en-US"/>
          </a:p>
        </p:txBody>
      </p:sp>
    </p:spTree>
    <p:extLst>
      <p:ext uri="{BB962C8B-B14F-4D97-AF65-F5344CB8AC3E}">
        <p14:creationId xmlns:p14="http://schemas.microsoft.com/office/powerpoint/2010/main" val="8105548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8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528"/>
            </a:lvl1pPr>
            <a:lvl2pPr marL="361163" indent="0">
              <a:buNone/>
              <a:defRPr sz="2212"/>
            </a:lvl2pPr>
            <a:lvl3pPr marL="722325" indent="0">
              <a:buNone/>
              <a:defRPr sz="1896"/>
            </a:lvl3pPr>
            <a:lvl4pPr marL="1083488" indent="0">
              <a:buNone/>
              <a:defRPr sz="1580"/>
            </a:lvl4pPr>
            <a:lvl5pPr marL="1444649" indent="0">
              <a:buNone/>
              <a:defRPr sz="1580"/>
            </a:lvl5pPr>
            <a:lvl6pPr marL="1805811" indent="0">
              <a:buNone/>
              <a:defRPr sz="1580"/>
            </a:lvl6pPr>
            <a:lvl7pPr marL="2166973" indent="0">
              <a:buNone/>
              <a:defRPr sz="1580"/>
            </a:lvl7pPr>
            <a:lvl8pPr marL="2528136" indent="0">
              <a:buNone/>
              <a:defRPr sz="1580"/>
            </a:lvl8pPr>
            <a:lvl9pPr marL="2889297" indent="0">
              <a:buNone/>
              <a:defRPr sz="158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106"/>
            </a:lvl1pPr>
            <a:lvl2pPr marL="361163" indent="0">
              <a:buNone/>
              <a:defRPr sz="948"/>
            </a:lvl2pPr>
            <a:lvl3pPr marL="722325" indent="0">
              <a:buNone/>
              <a:defRPr sz="790"/>
            </a:lvl3pPr>
            <a:lvl4pPr marL="1083488" indent="0">
              <a:buNone/>
              <a:defRPr sz="711"/>
            </a:lvl4pPr>
            <a:lvl5pPr marL="1444649" indent="0">
              <a:buNone/>
              <a:defRPr sz="711"/>
            </a:lvl5pPr>
            <a:lvl6pPr marL="1805811" indent="0">
              <a:buNone/>
              <a:defRPr sz="711"/>
            </a:lvl6pPr>
            <a:lvl7pPr marL="2166973" indent="0">
              <a:buNone/>
              <a:defRPr sz="711"/>
            </a:lvl7pPr>
            <a:lvl8pPr marL="2528136" indent="0">
              <a:buNone/>
              <a:defRPr sz="711"/>
            </a:lvl8pPr>
            <a:lvl9pPr marL="2889297" indent="0">
              <a:buNone/>
              <a:defRPr sz="711"/>
            </a:lvl9pPr>
          </a:lstStyle>
          <a:p>
            <a:pPr lvl="0"/>
            <a:r>
              <a:rPr lang="en-US"/>
              <a:t>Click to edit Master text styles</a:t>
            </a:r>
          </a:p>
        </p:txBody>
      </p:sp>
      <p:sp>
        <p:nvSpPr>
          <p:cNvPr id="5" name="Rectangle 4">
            <a:extLst>
              <a:ext uri="{FF2B5EF4-FFF2-40B4-BE49-F238E27FC236}">
                <a16:creationId xmlns:a16="http://schemas.microsoft.com/office/drawing/2014/main" id="{97654EE4-F59F-418B-AE60-FD2316E84D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981213-1340-4AB5-8D47-6F57517372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B2D09E-E973-4803-BE40-6DAD576C2669}"/>
              </a:ext>
            </a:extLst>
          </p:cNvPr>
          <p:cNvSpPr>
            <a:spLocks noGrp="1" noChangeArrowheads="1"/>
          </p:cNvSpPr>
          <p:nvPr>
            <p:ph type="sldNum" sz="quarter" idx="12"/>
          </p:nvPr>
        </p:nvSpPr>
        <p:spPr>
          <a:ln/>
        </p:spPr>
        <p:txBody>
          <a:bodyPr/>
          <a:lstStyle>
            <a:lvl1pPr>
              <a:defRPr/>
            </a:lvl1pPr>
          </a:lstStyle>
          <a:p>
            <a:pPr>
              <a:defRPr/>
            </a:pPr>
            <a:fld id="{AF72A41C-7D16-4A64-AA0C-7A2266DEC2BA}" type="slidenum">
              <a:rPr lang="en-US" altLang="en-US"/>
              <a:pPr>
                <a:defRPr/>
              </a:pPr>
              <a:t>‹#›</a:t>
            </a:fld>
            <a:endParaRPr lang="en-US" altLang="en-US"/>
          </a:p>
        </p:txBody>
      </p:sp>
    </p:spTree>
    <p:extLst>
      <p:ext uri="{BB962C8B-B14F-4D97-AF65-F5344CB8AC3E}">
        <p14:creationId xmlns:p14="http://schemas.microsoft.com/office/powerpoint/2010/main" val="77237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10090"/>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1778"/>
            </a:lvl1pPr>
            <a:lvl2pPr marL="405183" indent="0">
              <a:buNone/>
              <a:defRPr sz="1600"/>
            </a:lvl2pPr>
            <a:lvl3pPr marL="810370" indent="0">
              <a:buNone/>
              <a:defRPr sz="1422"/>
            </a:lvl3pPr>
            <a:lvl4pPr marL="1215557" indent="0">
              <a:buNone/>
              <a:defRPr sz="1244"/>
            </a:lvl4pPr>
            <a:lvl5pPr marL="1620740" indent="0">
              <a:buNone/>
              <a:defRPr sz="1244"/>
            </a:lvl5pPr>
            <a:lvl6pPr marL="2025928" indent="0">
              <a:buNone/>
              <a:defRPr sz="1244"/>
            </a:lvl6pPr>
            <a:lvl7pPr marL="2431110" indent="0">
              <a:buNone/>
              <a:defRPr sz="1244"/>
            </a:lvl7pPr>
            <a:lvl8pPr marL="2836289" indent="0">
              <a:buNone/>
              <a:defRPr sz="1244"/>
            </a:lvl8pPr>
            <a:lvl9pPr marL="3241479" indent="0">
              <a:buNone/>
              <a:defRPr sz="1244"/>
            </a:lvl9pPr>
          </a:lstStyle>
          <a:p>
            <a:pPr lvl="0"/>
            <a:r>
              <a:rPr lang="en-US"/>
              <a:t>Click to edit Master text styles</a:t>
            </a:r>
          </a:p>
        </p:txBody>
      </p:sp>
      <p:sp>
        <p:nvSpPr>
          <p:cNvPr id="4" name="Rectangle 2">
            <a:extLst>
              <a:ext uri="{FF2B5EF4-FFF2-40B4-BE49-F238E27FC236}">
                <a16:creationId xmlns:a16="http://schemas.microsoft.com/office/drawing/2014/main" id="{029B5500-7368-4EAB-89E5-E12585142D7F}"/>
              </a:ext>
            </a:extLst>
          </p:cNvPr>
          <p:cNvSpPr>
            <a:spLocks noGrp="1" noChangeArrowheads="1"/>
          </p:cNvSpPr>
          <p:nvPr>
            <p:ph type="dt" sz="half" idx="10"/>
          </p:nvPr>
        </p:nvSpPr>
        <p:spPr/>
        <p:txBody>
          <a:bodyPr/>
          <a:lstStyle>
            <a:lvl1pPr>
              <a:defRPr/>
            </a:lvl1pPr>
          </a:lstStyle>
          <a:p>
            <a:pPr>
              <a:defRPr/>
            </a:pPr>
            <a:fld id="{C8C8064D-DB42-45BE-BD68-367EA547DB1E}" type="datetimeFigureOut">
              <a:rPr lang="en-US"/>
              <a:pPr>
                <a:defRPr/>
              </a:pPr>
              <a:t>5/12/2026</a:t>
            </a:fld>
            <a:endParaRPr lang="en-US"/>
          </a:p>
        </p:txBody>
      </p:sp>
      <p:sp>
        <p:nvSpPr>
          <p:cNvPr id="5" name="Rectangle 3">
            <a:extLst>
              <a:ext uri="{FF2B5EF4-FFF2-40B4-BE49-F238E27FC236}">
                <a16:creationId xmlns:a16="http://schemas.microsoft.com/office/drawing/2014/main" id="{9262B9E8-303E-4FC6-9BD8-89401D1AF487}"/>
              </a:ext>
            </a:extLst>
          </p:cNvPr>
          <p:cNvSpPr>
            <a:spLocks noGrp="1" noChangeArrowheads="1"/>
          </p:cNvSpPr>
          <p:nvPr>
            <p:ph type="sldNum" sz="quarter" idx="11"/>
          </p:nvPr>
        </p:nvSpPr>
        <p:spPr/>
        <p:txBody>
          <a:bodyPr/>
          <a:lstStyle>
            <a:lvl1pPr>
              <a:defRPr/>
            </a:lvl1pPr>
          </a:lstStyle>
          <a:p>
            <a:pPr>
              <a:defRPr/>
            </a:pPr>
            <a:fld id="{BF33EC7A-B057-4DC8-BE4F-54121842F6D9}" type="slidenum">
              <a:rPr lang="en-US"/>
              <a:pPr>
                <a:defRPr/>
              </a:pPr>
              <a:t>‹#›</a:t>
            </a:fld>
            <a:endParaRPr lang="en-US"/>
          </a:p>
        </p:txBody>
      </p:sp>
      <p:sp>
        <p:nvSpPr>
          <p:cNvPr id="6" name="Rectangle 14">
            <a:extLst>
              <a:ext uri="{FF2B5EF4-FFF2-40B4-BE49-F238E27FC236}">
                <a16:creationId xmlns:a16="http://schemas.microsoft.com/office/drawing/2014/main" id="{841BDB39-875B-41EE-9662-ECF225A164DC}"/>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88495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AF6DEB70-3005-4BC1-BAF8-24642CF42428}"/>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366D57C1-47F4-46D4-9CA5-7E42BEC2FD48}" type="datetimeFigureOut">
              <a:rPr lang="en-US"/>
              <a:pPr>
                <a:defRPr/>
              </a:pPr>
              <a:t>5/12/2026</a:t>
            </a:fld>
            <a:endParaRPr lang="en-US"/>
          </a:p>
        </p:txBody>
      </p:sp>
      <p:sp>
        <p:nvSpPr>
          <p:cNvPr id="6" name="Rectangle 3">
            <a:extLst>
              <a:ext uri="{FF2B5EF4-FFF2-40B4-BE49-F238E27FC236}">
                <a16:creationId xmlns:a16="http://schemas.microsoft.com/office/drawing/2014/main" id="{547F44FF-C4FA-46AF-8E43-A5CE4E1DB27F}"/>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BACAF257-9FDB-4936-940A-AC29C83DE90F}" type="slidenum">
              <a:rPr lang="en-US" altLang="en-US"/>
              <a:pPr/>
              <a:t>‹#›</a:t>
            </a:fld>
            <a:endParaRPr lang="en-US" altLang="en-US"/>
          </a:p>
        </p:txBody>
      </p:sp>
      <p:sp>
        <p:nvSpPr>
          <p:cNvPr id="7" name="Rectangle 14">
            <a:extLst>
              <a:ext uri="{FF2B5EF4-FFF2-40B4-BE49-F238E27FC236}">
                <a16:creationId xmlns:a16="http://schemas.microsoft.com/office/drawing/2014/main" id="{6C1F8B7B-B9E1-48F3-82C6-29B2C78EC9CB}"/>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30059546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C6B305-8CD2-4EF6-9337-FB6B44C5ED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00B525-740F-4367-948A-7D58173F5F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9966E0-7C31-4911-B98B-E8CD810C6D74}"/>
              </a:ext>
            </a:extLst>
          </p:cNvPr>
          <p:cNvSpPr>
            <a:spLocks noGrp="1" noChangeArrowheads="1"/>
          </p:cNvSpPr>
          <p:nvPr>
            <p:ph type="sldNum" sz="quarter" idx="12"/>
          </p:nvPr>
        </p:nvSpPr>
        <p:spPr>
          <a:ln/>
        </p:spPr>
        <p:txBody>
          <a:bodyPr/>
          <a:lstStyle>
            <a:lvl1pPr>
              <a:defRPr/>
            </a:lvl1pPr>
          </a:lstStyle>
          <a:p>
            <a:pPr>
              <a:defRPr/>
            </a:pPr>
            <a:fld id="{16D9E1CF-5550-4EBE-9E45-D0A42A2F9300}" type="slidenum">
              <a:rPr lang="en-US" altLang="en-US"/>
              <a:pPr>
                <a:defRPr/>
              </a:pPr>
              <a:t>‹#›</a:t>
            </a:fld>
            <a:endParaRPr lang="en-US" altLang="en-US"/>
          </a:p>
        </p:txBody>
      </p:sp>
    </p:spTree>
    <p:extLst>
      <p:ext uri="{BB962C8B-B14F-4D97-AF65-F5344CB8AC3E}">
        <p14:creationId xmlns:p14="http://schemas.microsoft.com/office/powerpoint/2010/main" val="4110530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9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D83ADA-92AB-446D-8409-0E55FE330D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FBDA29-345B-44B7-9760-B54EA1F823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E4809A-06EC-4FEF-A199-570183AFFBA2}"/>
              </a:ext>
            </a:extLst>
          </p:cNvPr>
          <p:cNvSpPr>
            <a:spLocks noGrp="1" noChangeArrowheads="1"/>
          </p:cNvSpPr>
          <p:nvPr>
            <p:ph type="sldNum" sz="quarter" idx="12"/>
          </p:nvPr>
        </p:nvSpPr>
        <p:spPr>
          <a:ln/>
        </p:spPr>
        <p:txBody>
          <a:bodyPr/>
          <a:lstStyle>
            <a:lvl1pPr>
              <a:defRPr/>
            </a:lvl1pPr>
          </a:lstStyle>
          <a:p>
            <a:pPr>
              <a:defRPr/>
            </a:pPr>
            <a:fld id="{18552397-6543-4BBE-B261-D5C6D4B4AD1F}" type="slidenum">
              <a:rPr lang="en-US" altLang="en-US"/>
              <a:pPr>
                <a:defRPr/>
              </a:pPr>
              <a:t>‹#›</a:t>
            </a:fld>
            <a:endParaRPr lang="en-US" altLang="en-US"/>
          </a:p>
        </p:txBody>
      </p:sp>
    </p:spTree>
    <p:extLst>
      <p:ext uri="{BB962C8B-B14F-4D97-AF65-F5344CB8AC3E}">
        <p14:creationId xmlns:p14="http://schemas.microsoft.com/office/powerpoint/2010/main" val="39536081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6"/>
            <a:ext cx="4038600" cy="4525963"/>
          </a:xfrm>
        </p:spPr>
        <p:txBody>
          <a:bodyPr/>
          <a:lstStyle/>
          <a:p>
            <a:pPr lvl="0"/>
            <a:endParaRPr lang="en-US" noProof="0"/>
          </a:p>
        </p:txBody>
      </p:sp>
      <p:sp>
        <p:nvSpPr>
          <p:cNvPr id="4" name="Text Placeholder 3"/>
          <p:cNvSpPr>
            <a:spLocks noGrp="1"/>
          </p:cNvSpPr>
          <p:nvPr>
            <p:ph type="body" sz="half" idx="2"/>
          </p:nvPr>
        </p:nvSpPr>
        <p:spPr>
          <a:xfrm>
            <a:off x="4648201"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D64FD97-4231-4DDC-955D-237E1A2202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1AE4E2-8678-41EE-9AEA-EB378A262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0D1F41-0730-4FF6-AD67-30425AD6EC76}"/>
              </a:ext>
            </a:extLst>
          </p:cNvPr>
          <p:cNvSpPr>
            <a:spLocks noGrp="1" noChangeArrowheads="1"/>
          </p:cNvSpPr>
          <p:nvPr>
            <p:ph type="sldNum" sz="quarter" idx="12"/>
          </p:nvPr>
        </p:nvSpPr>
        <p:spPr>
          <a:ln/>
        </p:spPr>
        <p:txBody>
          <a:bodyPr/>
          <a:lstStyle>
            <a:lvl1pPr>
              <a:defRPr/>
            </a:lvl1pPr>
          </a:lstStyle>
          <a:p>
            <a:pPr>
              <a:defRPr/>
            </a:pPr>
            <a:fld id="{C72582FF-08B4-4D89-BB63-308E34300B31}" type="slidenum">
              <a:rPr lang="en-US" altLang="en-US"/>
              <a:pPr>
                <a:defRPr/>
              </a:pPr>
              <a:t>‹#›</a:t>
            </a:fld>
            <a:endParaRPr lang="en-US" altLang="en-US"/>
          </a:p>
        </p:txBody>
      </p:sp>
    </p:spTree>
    <p:extLst>
      <p:ext uri="{BB962C8B-B14F-4D97-AF65-F5344CB8AC3E}">
        <p14:creationId xmlns:p14="http://schemas.microsoft.com/office/powerpoint/2010/main" val="3965357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1" y="1600206"/>
            <a:ext cx="4038600" cy="4525963"/>
          </a:xfrm>
        </p:spPr>
        <p:txBody>
          <a:bodyPr/>
          <a:lstStyle/>
          <a:p>
            <a:pPr lvl="0"/>
            <a:endParaRPr lang="en-US" noProof="0"/>
          </a:p>
        </p:txBody>
      </p:sp>
      <p:sp>
        <p:nvSpPr>
          <p:cNvPr id="5" name="Rectangle 4">
            <a:extLst>
              <a:ext uri="{FF2B5EF4-FFF2-40B4-BE49-F238E27FC236}">
                <a16:creationId xmlns:a16="http://schemas.microsoft.com/office/drawing/2014/main" id="{46DA8C85-1211-45F1-A7B7-A5D0FA2F1A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C114EE-7AF9-4A5B-8F20-5734C155C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77901C-B835-4369-A6C7-9456CA08054E}"/>
              </a:ext>
            </a:extLst>
          </p:cNvPr>
          <p:cNvSpPr>
            <a:spLocks noGrp="1" noChangeArrowheads="1"/>
          </p:cNvSpPr>
          <p:nvPr>
            <p:ph type="sldNum" sz="quarter" idx="12"/>
          </p:nvPr>
        </p:nvSpPr>
        <p:spPr>
          <a:ln/>
        </p:spPr>
        <p:txBody>
          <a:bodyPr/>
          <a:lstStyle>
            <a:lvl1pPr>
              <a:defRPr/>
            </a:lvl1pPr>
          </a:lstStyle>
          <a:p>
            <a:pPr>
              <a:defRPr/>
            </a:pPr>
            <a:fld id="{4CA2DA72-39D3-460A-88BA-C74349E69A0B}" type="slidenum">
              <a:rPr lang="en-US" altLang="en-US"/>
              <a:pPr>
                <a:defRPr/>
              </a:pPr>
              <a:t>‹#›</a:t>
            </a:fld>
            <a:endParaRPr lang="en-US" altLang="en-US"/>
          </a:p>
        </p:txBody>
      </p:sp>
    </p:spTree>
    <p:extLst>
      <p:ext uri="{BB962C8B-B14F-4D97-AF65-F5344CB8AC3E}">
        <p14:creationId xmlns:p14="http://schemas.microsoft.com/office/powerpoint/2010/main" val="156922490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34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51C5E32-385A-4750-A852-DEEF1582FA0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A65A7F2-E2B1-4113-ABAA-1CA365E7F04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167022A-2B09-4A44-9ED2-BDD06429D193}"/>
              </a:ext>
            </a:extLst>
          </p:cNvPr>
          <p:cNvSpPr>
            <a:spLocks noGrp="1" noChangeArrowheads="1"/>
          </p:cNvSpPr>
          <p:nvPr>
            <p:ph type="sldNum" sz="quarter" idx="12"/>
          </p:nvPr>
        </p:nvSpPr>
        <p:spPr/>
        <p:txBody>
          <a:bodyPr/>
          <a:lstStyle>
            <a:lvl1pPr eaLnBrk="1" hangingPunct="1">
              <a:defRPr/>
            </a:lvl1pPr>
          </a:lstStyle>
          <a:p>
            <a:pPr>
              <a:defRPr/>
            </a:pPr>
            <a:fld id="{2851877D-7EAA-422B-AD55-DF5A15E26417}" type="slidenum">
              <a:rPr lang="en-US"/>
              <a:pPr>
                <a:defRPr/>
              </a:pPr>
              <a:t>‹#›</a:t>
            </a:fld>
            <a:endParaRPr lang="en-US"/>
          </a:p>
        </p:txBody>
      </p:sp>
    </p:spTree>
    <p:extLst>
      <p:ext uri="{BB962C8B-B14F-4D97-AF65-F5344CB8AC3E}">
        <p14:creationId xmlns:p14="http://schemas.microsoft.com/office/powerpoint/2010/main" val="1208590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0B69A6-472D-492F-9658-09EF4018B3F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373B01C-3E53-431A-8349-680645DAC10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B88AF28C-1A4E-43A0-958D-1A64004DC9E1}"/>
              </a:ext>
            </a:extLst>
          </p:cNvPr>
          <p:cNvSpPr>
            <a:spLocks noGrp="1" noChangeArrowheads="1"/>
          </p:cNvSpPr>
          <p:nvPr>
            <p:ph type="sldNum" sz="quarter" idx="12"/>
          </p:nvPr>
        </p:nvSpPr>
        <p:spPr/>
        <p:txBody>
          <a:bodyPr/>
          <a:lstStyle>
            <a:lvl1pPr eaLnBrk="1" hangingPunct="1">
              <a:defRPr/>
            </a:lvl1pPr>
          </a:lstStyle>
          <a:p>
            <a:pPr>
              <a:defRPr/>
            </a:pPr>
            <a:fld id="{26D37027-EEB8-41E7-A2A5-89BFA8496FD6}" type="slidenum">
              <a:rPr lang="en-US"/>
              <a:pPr>
                <a:defRPr/>
              </a:pPr>
              <a:t>‹#›</a:t>
            </a:fld>
            <a:endParaRPr lang="en-US"/>
          </a:p>
        </p:txBody>
      </p:sp>
    </p:spTree>
    <p:extLst>
      <p:ext uri="{BB962C8B-B14F-4D97-AF65-F5344CB8AC3E}">
        <p14:creationId xmlns:p14="http://schemas.microsoft.com/office/powerpoint/2010/main" val="20928989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8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a:extLst>
              <a:ext uri="{FF2B5EF4-FFF2-40B4-BE49-F238E27FC236}">
                <a16:creationId xmlns:a16="http://schemas.microsoft.com/office/drawing/2014/main" id="{8A5E70B7-D3DB-40C6-B208-3CAA3FB864E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1597097-1922-41FC-9504-4237DA2302F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ADABFEA-47C2-421E-B41D-665AF58FA0A9}"/>
              </a:ext>
            </a:extLst>
          </p:cNvPr>
          <p:cNvSpPr>
            <a:spLocks noGrp="1" noChangeArrowheads="1"/>
          </p:cNvSpPr>
          <p:nvPr>
            <p:ph type="sldNum" sz="quarter" idx="12"/>
          </p:nvPr>
        </p:nvSpPr>
        <p:spPr/>
        <p:txBody>
          <a:bodyPr/>
          <a:lstStyle>
            <a:lvl1pPr eaLnBrk="1" hangingPunct="1">
              <a:defRPr/>
            </a:lvl1pPr>
          </a:lstStyle>
          <a:p>
            <a:pPr>
              <a:defRPr/>
            </a:pPr>
            <a:fld id="{A03D722D-C3B6-4465-AB2E-F9FD9E75325C}" type="slidenum">
              <a:rPr lang="en-US"/>
              <a:pPr>
                <a:defRPr/>
              </a:pPr>
              <a:t>‹#›</a:t>
            </a:fld>
            <a:endParaRPr lang="en-US"/>
          </a:p>
        </p:txBody>
      </p:sp>
    </p:spTree>
    <p:extLst>
      <p:ext uri="{BB962C8B-B14F-4D97-AF65-F5344CB8AC3E}">
        <p14:creationId xmlns:p14="http://schemas.microsoft.com/office/powerpoint/2010/main" val="34348992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950"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98"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6F8F819B-8CB9-4309-B558-1E330671838A}"/>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7">
            <a:extLst>
              <a:ext uri="{FF2B5EF4-FFF2-40B4-BE49-F238E27FC236}">
                <a16:creationId xmlns:a16="http://schemas.microsoft.com/office/drawing/2014/main" id="{EF24E3D9-469C-4264-B58A-8F7A1939CE8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8">
            <a:extLst>
              <a:ext uri="{FF2B5EF4-FFF2-40B4-BE49-F238E27FC236}">
                <a16:creationId xmlns:a16="http://schemas.microsoft.com/office/drawing/2014/main" id="{DEF28F4F-98CD-4B13-8D78-B05C960FF611}"/>
              </a:ext>
            </a:extLst>
          </p:cNvPr>
          <p:cNvSpPr>
            <a:spLocks noGrp="1" noChangeArrowheads="1"/>
          </p:cNvSpPr>
          <p:nvPr>
            <p:ph type="sldNum" sz="quarter" idx="12"/>
          </p:nvPr>
        </p:nvSpPr>
        <p:spPr/>
        <p:txBody>
          <a:bodyPr/>
          <a:lstStyle>
            <a:lvl1pPr eaLnBrk="1" hangingPunct="1">
              <a:defRPr/>
            </a:lvl1pPr>
          </a:lstStyle>
          <a:p>
            <a:pPr>
              <a:defRPr/>
            </a:pPr>
            <a:fld id="{CF90842B-F67D-44E2-9374-482A303601D6}" type="slidenum">
              <a:rPr lang="en-US"/>
              <a:pPr>
                <a:defRPr/>
              </a:pPr>
              <a:t>‹#›</a:t>
            </a:fld>
            <a:endParaRPr lang="en-US"/>
          </a:p>
        </p:txBody>
      </p:sp>
    </p:spTree>
    <p:extLst>
      <p:ext uri="{BB962C8B-B14F-4D97-AF65-F5344CB8AC3E}">
        <p14:creationId xmlns:p14="http://schemas.microsoft.com/office/powerpoint/2010/main" val="9214163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22B88E-350D-4713-BBE0-04449E3BB23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B524453A-2385-43FE-B042-0E720DC2950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C155B5CE-225C-4320-B64A-F27F7219183B}"/>
              </a:ext>
            </a:extLst>
          </p:cNvPr>
          <p:cNvSpPr>
            <a:spLocks noGrp="1" noChangeArrowheads="1"/>
          </p:cNvSpPr>
          <p:nvPr>
            <p:ph type="sldNum" sz="quarter" idx="12"/>
          </p:nvPr>
        </p:nvSpPr>
        <p:spPr/>
        <p:txBody>
          <a:bodyPr/>
          <a:lstStyle>
            <a:lvl1pPr eaLnBrk="1" hangingPunct="1">
              <a:defRPr/>
            </a:lvl1pPr>
          </a:lstStyle>
          <a:p>
            <a:pPr>
              <a:defRPr/>
            </a:pPr>
            <a:fld id="{77FD048B-8A04-43E7-AED5-C5A0EB968977}" type="slidenum">
              <a:rPr lang="en-US"/>
              <a:pPr>
                <a:defRPr/>
              </a:pPr>
              <a:t>‹#›</a:t>
            </a:fld>
            <a:endParaRPr lang="en-US"/>
          </a:p>
        </p:txBody>
      </p:sp>
    </p:spTree>
    <p:extLst>
      <p:ext uri="{BB962C8B-B14F-4D97-AF65-F5344CB8AC3E}">
        <p14:creationId xmlns:p14="http://schemas.microsoft.com/office/powerpoint/2010/main" val="16815812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DC1E5B-851F-4F19-88D0-17BD00E167C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ED32D919-F305-480C-82B2-AE47E4315FA8}"/>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62797730-83BD-46D6-B21E-BB194EF78CE5}"/>
              </a:ext>
            </a:extLst>
          </p:cNvPr>
          <p:cNvSpPr>
            <a:spLocks noGrp="1" noChangeArrowheads="1"/>
          </p:cNvSpPr>
          <p:nvPr>
            <p:ph type="sldNum" sz="quarter" idx="12"/>
          </p:nvPr>
        </p:nvSpPr>
        <p:spPr/>
        <p:txBody>
          <a:bodyPr/>
          <a:lstStyle>
            <a:lvl1pPr eaLnBrk="1" hangingPunct="1">
              <a:defRPr/>
            </a:lvl1pPr>
          </a:lstStyle>
          <a:p>
            <a:pPr>
              <a:defRPr/>
            </a:pPr>
            <a:fld id="{09FEB67B-DEAF-412D-8A82-2A910FEB9C2C}" type="slidenum">
              <a:rPr lang="en-US"/>
              <a:pPr>
                <a:defRPr/>
              </a:pPr>
              <a:t>‹#›</a:t>
            </a:fld>
            <a:endParaRPr lang="en-US"/>
          </a:p>
        </p:txBody>
      </p:sp>
    </p:spTree>
    <p:extLst>
      <p:ext uri="{BB962C8B-B14F-4D97-AF65-F5344CB8AC3E}">
        <p14:creationId xmlns:p14="http://schemas.microsoft.com/office/powerpoint/2010/main" val="2867728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93870245-1975-4477-8F92-10BC13904D73}"/>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BF79A4EA-8D2B-47ED-B309-1CAAB839923A}" type="datetimeFigureOut">
              <a:rPr lang="en-US"/>
              <a:pPr>
                <a:defRPr/>
              </a:pPr>
              <a:t>5/12/2026</a:t>
            </a:fld>
            <a:endParaRPr lang="en-US"/>
          </a:p>
        </p:txBody>
      </p:sp>
      <p:sp>
        <p:nvSpPr>
          <p:cNvPr id="6" name="Rectangle 3">
            <a:extLst>
              <a:ext uri="{FF2B5EF4-FFF2-40B4-BE49-F238E27FC236}">
                <a16:creationId xmlns:a16="http://schemas.microsoft.com/office/drawing/2014/main" id="{0E3D472C-9C0A-4B5F-ADD9-85BE1C28E38E}"/>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A02AF149-BEDE-4CBF-81BD-E3D37B06DD9A}" type="slidenum">
              <a:rPr lang="en-US" altLang="en-US"/>
              <a:pPr/>
              <a:t>‹#›</a:t>
            </a:fld>
            <a:endParaRPr lang="en-US" altLang="en-US"/>
          </a:p>
        </p:txBody>
      </p:sp>
      <p:sp>
        <p:nvSpPr>
          <p:cNvPr id="7" name="Rectangle 14">
            <a:extLst>
              <a:ext uri="{FF2B5EF4-FFF2-40B4-BE49-F238E27FC236}">
                <a16:creationId xmlns:a16="http://schemas.microsoft.com/office/drawing/2014/main" id="{10DC300A-0473-4CA0-BDCD-B3379F6F161C}"/>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343347517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EEAF59-38E2-4699-87F4-D4E20B37E9B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53F173BD-9DB3-4A9E-8B86-83779135F5D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D2BBD083-077D-4AA0-9F4F-75970CB63414}"/>
              </a:ext>
            </a:extLst>
          </p:cNvPr>
          <p:cNvSpPr>
            <a:spLocks noGrp="1" noChangeArrowheads="1"/>
          </p:cNvSpPr>
          <p:nvPr>
            <p:ph type="sldNum" sz="quarter" idx="12"/>
          </p:nvPr>
        </p:nvSpPr>
        <p:spPr/>
        <p:txBody>
          <a:bodyPr/>
          <a:lstStyle>
            <a:lvl1pPr eaLnBrk="1" hangingPunct="1">
              <a:defRPr/>
            </a:lvl1pPr>
          </a:lstStyle>
          <a:p>
            <a:pPr>
              <a:defRPr/>
            </a:pPr>
            <a:fld id="{8189ED40-0BD8-46EE-A4E0-23F70AE07B92}" type="slidenum">
              <a:rPr lang="en-US"/>
              <a:pPr>
                <a:defRPr/>
              </a:pPr>
              <a:t>‹#›</a:t>
            </a:fld>
            <a:endParaRPr lang="en-US"/>
          </a:p>
        </p:txBody>
      </p:sp>
    </p:spTree>
    <p:extLst>
      <p:ext uri="{BB962C8B-B14F-4D97-AF65-F5344CB8AC3E}">
        <p14:creationId xmlns:p14="http://schemas.microsoft.com/office/powerpoint/2010/main" val="15808726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6"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7" y="2739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6"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6">
            <a:extLst>
              <a:ext uri="{FF2B5EF4-FFF2-40B4-BE49-F238E27FC236}">
                <a16:creationId xmlns:a16="http://schemas.microsoft.com/office/drawing/2014/main" id="{0B422C59-32A6-44F5-B4AB-047F8F536DE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7">
            <a:extLst>
              <a:ext uri="{FF2B5EF4-FFF2-40B4-BE49-F238E27FC236}">
                <a16:creationId xmlns:a16="http://schemas.microsoft.com/office/drawing/2014/main" id="{A1AF14AF-C670-422C-AE34-01318F3EEDE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8">
            <a:extLst>
              <a:ext uri="{FF2B5EF4-FFF2-40B4-BE49-F238E27FC236}">
                <a16:creationId xmlns:a16="http://schemas.microsoft.com/office/drawing/2014/main" id="{FCB36515-BB8F-4CBB-BEBC-2B9479246FCE}"/>
              </a:ext>
            </a:extLst>
          </p:cNvPr>
          <p:cNvSpPr>
            <a:spLocks noGrp="1" noChangeArrowheads="1"/>
          </p:cNvSpPr>
          <p:nvPr>
            <p:ph type="sldNum" sz="quarter" idx="12"/>
          </p:nvPr>
        </p:nvSpPr>
        <p:spPr/>
        <p:txBody>
          <a:bodyPr/>
          <a:lstStyle>
            <a:lvl1pPr eaLnBrk="1" hangingPunct="1">
              <a:defRPr/>
            </a:lvl1pPr>
          </a:lstStyle>
          <a:p>
            <a:pPr>
              <a:defRPr/>
            </a:pPr>
            <a:fld id="{7CEB5109-A9F9-4536-BECC-AE0342A78583}" type="slidenum">
              <a:rPr lang="en-US"/>
              <a:pPr>
                <a:defRPr/>
              </a:pPr>
              <a:t>‹#›</a:t>
            </a:fld>
            <a:endParaRPr lang="en-US"/>
          </a:p>
        </p:txBody>
      </p:sp>
    </p:spTree>
    <p:extLst>
      <p:ext uri="{BB962C8B-B14F-4D97-AF65-F5344CB8AC3E}">
        <p14:creationId xmlns:p14="http://schemas.microsoft.com/office/powerpoint/2010/main" val="42658984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6">
            <a:extLst>
              <a:ext uri="{FF2B5EF4-FFF2-40B4-BE49-F238E27FC236}">
                <a16:creationId xmlns:a16="http://schemas.microsoft.com/office/drawing/2014/main" id="{3A182860-737A-428D-A5E8-19ACE5AED6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7">
            <a:extLst>
              <a:ext uri="{FF2B5EF4-FFF2-40B4-BE49-F238E27FC236}">
                <a16:creationId xmlns:a16="http://schemas.microsoft.com/office/drawing/2014/main" id="{5B73D734-6E3D-48DE-90EB-5292751576B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8">
            <a:extLst>
              <a:ext uri="{FF2B5EF4-FFF2-40B4-BE49-F238E27FC236}">
                <a16:creationId xmlns:a16="http://schemas.microsoft.com/office/drawing/2014/main" id="{725D918A-BB48-477A-8201-3943DE71EBAD}"/>
              </a:ext>
            </a:extLst>
          </p:cNvPr>
          <p:cNvSpPr>
            <a:spLocks noGrp="1" noChangeArrowheads="1"/>
          </p:cNvSpPr>
          <p:nvPr>
            <p:ph type="sldNum" sz="quarter" idx="12"/>
          </p:nvPr>
        </p:nvSpPr>
        <p:spPr/>
        <p:txBody>
          <a:bodyPr/>
          <a:lstStyle>
            <a:lvl1pPr eaLnBrk="1" hangingPunct="1">
              <a:defRPr/>
            </a:lvl1pPr>
          </a:lstStyle>
          <a:p>
            <a:pPr>
              <a:defRPr/>
            </a:pPr>
            <a:fld id="{E44BBA0D-4752-4944-A77A-F596B6FAC425}" type="slidenum">
              <a:rPr lang="en-US"/>
              <a:pPr>
                <a:defRPr/>
              </a:pPr>
              <a:t>‹#›</a:t>
            </a:fld>
            <a:endParaRPr lang="en-US"/>
          </a:p>
        </p:txBody>
      </p:sp>
    </p:spTree>
    <p:extLst>
      <p:ext uri="{BB962C8B-B14F-4D97-AF65-F5344CB8AC3E}">
        <p14:creationId xmlns:p14="http://schemas.microsoft.com/office/powerpoint/2010/main" val="40999248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C59BAA-A50D-45A0-A614-A7ED25B2126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B850C231-3727-4738-911D-3BC134E9109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9A0E673-382E-4764-A8E0-D5E30D02B611}"/>
              </a:ext>
            </a:extLst>
          </p:cNvPr>
          <p:cNvSpPr>
            <a:spLocks noGrp="1" noChangeArrowheads="1"/>
          </p:cNvSpPr>
          <p:nvPr>
            <p:ph type="sldNum" sz="quarter" idx="12"/>
          </p:nvPr>
        </p:nvSpPr>
        <p:spPr/>
        <p:txBody>
          <a:bodyPr/>
          <a:lstStyle>
            <a:lvl1pPr eaLnBrk="1" hangingPunct="1">
              <a:defRPr/>
            </a:lvl1pPr>
          </a:lstStyle>
          <a:p>
            <a:pPr>
              <a:defRPr/>
            </a:pPr>
            <a:fld id="{689A8FD5-A2F0-4E55-951F-179E109CE6AC}" type="slidenum">
              <a:rPr lang="en-US"/>
              <a:pPr>
                <a:defRPr/>
              </a:pPr>
              <a:t>‹#›</a:t>
            </a:fld>
            <a:endParaRPr lang="en-US"/>
          </a:p>
        </p:txBody>
      </p:sp>
    </p:spTree>
    <p:extLst>
      <p:ext uri="{BB962C8B-B14F-4D97-AF65-F5344CB8AC3E}">
        <p14:creationId xmlns:p14="http://schemas.microsoft.com/office/powerpoint/2010/main" val="9959898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BED784-375D-47C0-9DFC-91ECD9850AF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1538B75A-DAC8-4761-B1EE-6E554349E89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43464BA-FB08-4C7E-8C39-427E27BE23A8}"/>
              </a:ext>
            </a:extLst>
          </p:cNvPr>
          <p:cNvSpPr>
            <a:spLocks noGrp="1" noChangeArrowheads="1"/>
          </p:cNvSpPr>
          <p:nvPr>
            <p:ph type="sldNum" sz="quarter" idx="12"/>
          </p:nvPr>
        </p:nvSpPr>
        <p:spPr/>
        <p:txBody>
          <a:bodyPr/>
          <a:lstStyle>
            <a:lvl1pPr eaLnBrk="1" hangingPunct="1">
              <a:defRPr/>
            </a:lvl1pPr>
          </a:lstStyle>
          <a:p>
            <a:pPr>
              <a:defRPr/>
            </a:pPr>
            <a:fld id="{61F85464-8884-49C4-91B1-B1B95B15E0D3}" type="slidenum">
              <a:rPr lang="en-US"/>
              <a:pPr>
                <a:defRPr/>
              </a:pPr>
              <a:t>‹#›</a:t>
            </a:fld>
            <a:endParaRPr lang="en-US"/>
          </a:p>
        </p:txBody>
      </p:sp>
    </p:spTree>
    <p:extLst>
      <p:ext uri="{BB962C8B-B14F-4D97-AF65-F5344CB8AC3E}">
        <p14:creationId xmlns:p14="http://schemas.microsoft.com/office/powerpoint/2010/main" val="40996082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4F58A38C-D83D-4F9A-B2FE-5F1D15A415F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8C50AE4-BFC3-4AFC-84DA-1C20E1F98C7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37982416-4D6E-4CEA-8551-06E1CDEBC56E}"/>
              </a:ext>
            </a:extLst>
          </p:cNvPr>
          <p:cNvSpPr>
            <a:spLocks noGrp="1" noChangeArrowheads="1"/>
          </p:cNvSpPr>
          <p:nvPr>
            <p:ph type="sldNum" sz="quarter" idx="12"/>
          </p:nvPr>
        </p:nvSpPr>
        <p:spPr/>
        <p:txBody>
          <a:bodyPr/>
          <a:lstStyle>
            <a:lvl1pPr eaLnBrk="1" hangingPunct="1">
              <a:defRPr/>
            </a:lvl1pPr>
          </a:lstStyle>
          <a:p>
            <a:pPr>
              <a:defRPr/>
            </a:pPr>
            <a:fld id="{89E5EFDD-5B72-424F-8B4B-0A03EF965B53}" type="slidenum">
              <a:rPr lang="en-US"/>
              <a:pPr>
                <a:defRPr/>
              </a:pPr>
              <a:t>‹#›</a:t>
            </a:fld>
            <a:endParaRPr lang="en-US"/>
          </a:p>
        </p:txBody>
      </p:sp>
    </p:spTree>
    <p:extLst>
      <p:ext uri="{BB962C8B-B14F-4D97-AF65-F5344CB8AC3E}">
        <p14:creationId xmlns:p14="http://schemas.microsoft.com/office/powerpoint/2010/main" val="14878811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95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39998" y="1981200"/>
            <a:ext cx="3818467" cy="4114800"/>
          </a:xfrm>
        </p:spPr>
        <p:txBody>
          <a:bodyPr/>
          <a:lstStyle/>
          <a:p>
            <a:pPr lvl="0"/>
            <a:endParaRPr lang="en-US" noProof="0"/>
          </a:p>
        </p:txBody>
      </p:sp>
      <p:sp>
        <p:nvSpPr>
          <p:cNvPr id="5" name="Date Placeholder 6">
            <a:extLst>
              <a:ext uri="{FF2B5EF4-FFF2-40B4-BE49-F238E27FC236}">
                <a16:creationId xmlns:a16="http://schemas.microsoft.com/office/drawing/2014/main" id="{35F24410-B9D6-49A0-9A14-5978128EA55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7">
            <a:extLst>
              <a:ext uri="{FF2B5EF4-FFF2-40B4-BE49-F238E27FC236}">
                <a16:creationId xmlns:a16="http://schemas.microsoft.com/office/drawing/2014/main" id="{0BA7F495-9290-4C2B-8918-C6046281A2C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8">
            <a:extLst>
              <a:ext uri="{FF2B5EF4-FFF2-40B4-BE49-F238E27FC236}">
                <a16:creationId xmlns:a16="http://schemas.microsoft.com/office/drawing/2014/main" id="{9D7BE534-8C73-4AE6-A8BA-CF83CE565C99}"/>
              </a:ext>
            </a:extLst>
          </p:cNvPr>
          <p:cNvSpPr>
            <a:spLocks noGrp="1" noChangeArrowheads="1"/>
          </p:cNvSpPr>
          <p:nvPr>
            <p:ph type="sldNum" sz="quarter" idx="12"/>
          </p:nvPr>
        </p:nvSpPr>
        <p:spPr/>
        <p:txBody>
          <a:bodyPr/>
          <a:lstStyle>
            <a:lvl1pPr eaLnBrk="1" hangingPunct="1">
              <a:defRPr/>
            </a:lvl1pPr>
          </a:lstStyle>
          <a:p>
            <a:pPr>
              <a:defRPr/>
            </a:pPr>
            <a:fld id="{37691F34-EE59-408F-BE2D-9C2CB65B12BB}" type="slidenum">
              <a:rPr lang="en-US"/>
              <a:pPr>
                <a:defRPr/>
              </a:pPr>
              <a:t>‹#›</a:t>
            </a:fld>
            <a:endParaRPr lang="en-US"/>
          </a:p>
        </p:txBody>
      </p:sp>
    </p:spTree>
    <p:extLst>
      <p:ext uri="{BB962C8B-B14F-4D97-AF65-F5344CB8AC3E}">
        <p14:creationId xmlns:p14="http://schemas.microsoft.com/office/powerpoint/2010/main" val="8961051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2D920476-1A51-40CA-B5B2-5AA6040310C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A9145D4-8A9F-4041-8BD8-2EE7E227F058}"/>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B89344F-82D4-4376-AFBA-A97EAEDAA391}"/>
              </a:ext>
            </a:extLst>
          </p:cNvPr>
          <p:cNvSpPr>
            <a:spLocks noGrp="1" noChangeArrowheads="1"/>
          </p:cNvSpPr>
          <p:nvPr>
            <p:ph type="sldNum" sz="quarter" idx="12"/>
          </p:nvPr>
        </p:nvSpPr>
        <p:spPr/>
        <p:txBody>
          <a:bodyPr/>
          <a:lstStyle>
            <a:lvl1pPr eaLnBrk="1" hangingPunct="1">
              <a:defRPr/>
            </a:lvl1pPr>
          </a:lstStyle>
          <a:p>
            <a:pPr>
              <a:defRPr/>
            </a:pPr>
            <a:fld id="{8714157B-0BAA-401A-B004-B23004E681EC}" type="slidenum">
              <a:rPr lang="en-US"/>
              <a:pPr>
                <a:defRPr/>
              </a:pPr>
              <a:t>‹#›</a:t>
            </a:fld>
            <a:endParaRPr lang="en-US"/>
          </a:p>
        </p:txBody>
      </p:sp>
    </p:spTree>
    <p:extLst>
      <p:ext uri="{BB962C8B-B14F-4D97-AF65-F5344CB8AC3E}">
        <p14:creationId xmlns:p14="http://schemas.microsoft.com/office/powerpoint/2010/main" val="34715288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6BB8583-71D0-417A-BFF3-9D3D1E99584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11621C4A-6039-460B-A052-505E242D742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B188D5ED-9567-43D5-B48D-4180E2EE0115}"/>
              </a:ext>
            </a:extLst>
          </p:cNvPr>
          <p:cNvSpPr>
            <a:spLocks noGrp="1" noChangeArrowheads="1"/>
          </p:cNvSpPr>
          <p:nvPr>
            <p:ph type="sldNum" sz="quarter" idx="12"/>
          </p:nvPr>
        </p:nvSpPr>
        <p:spPr/>
        <p:txBody>
          <a:bodyPr/>
          <a:lstStyle>
            <a:lvl1pPr eaLnBrk="1" hangingPunct="1">
              <a:defRPr/>
            </a:lvl1pPr>
          </a:lstStyle>
          <a:p>
            <a:pPr>
              <a:defRPr/>
            </a:pPr>
            <a:fld id="{90E34AD4-AC2D-4F8D-95F3-021756DC068F}" type="slidenum">
              <a:rPr lang="en-US"/>
              <a:pPr>
                <a:defRPr/>
              </a:pPr>
              <a:t>‹#›</a:t>
            </a:fld>
            <a:endParaRPr lang="en-US"/>
          </a:p>
        </p:txBody>
      </p:sp>
    </p:spTree>
    <p:extLst>
      <p:ext uri="{BB962C8B-B14F-4D97-AF65-F5344CB8AC3E}">
        <p14:creationId xmlns:p14="http://schemas.microsoft.com/office/powerpoint/2010/main" val="419932752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C2831B-CE5F-49DE-90B3-2F970A9376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530666-F5EB-496F-A39D-FC11659109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16A46F-8681-4D1A-ABCE-5799DB6F5651}"/>
              </a:ext>
            </a:extLst>
          </p:cNvPr>
          <p:cNvSpPr>
            <a:spLocks noGrp="1" noChangeArrowheads="1"/>
          </p:cNvSpPr>
          <p:nvPr>
            <p:ph type="sldNum" sz="quarter" idx="12"/>
          </p:nvPr>
        </p:nvSpPr>
        <p:spPr>
          <a:ln/>
        </p:spPr>
        <p:txBody>
          <a:bodyPr/>
          <a:lstStyle>
            <a:lvl1pPr>
              <a:defRPr/>
            </a:lvl1pPr>
          </a:lstStyle>
          <a:p>
            <a:pPr>
              <a:defRPr/>
            </a:pPr>
            <a:fld id="{088E3E49-68A2-4C84-BE7B-0B1C484337E0}" type="slidenum">
              <a:rPr lang="en-US" altLang="en-US"/>
              <a:pPr>
                <a:defRPr/>
              </a:pPr>
              <a:t>‹#›</a:t>
            </a:fld>
            <a:endParaRPr lang="en-US" altLang="en-US"/>
          </a:p>
        </p:txBody>
      </p:sp>
    </p:spTree>
    <p:extLst>
      <p:ext uri="{BB962C8B-B14F-4D97-AF65-F5344CB8AC3E}">
        <p14:creationId xmlns:p14="http://schemas.microsoft.com/office/powerpoint/2010/main" val="1074152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2">
            <a:extLst>
              <a:ext uri="{FF2B5EF4-FFF2-40B4-BE49-F238E27FC236}">
                <a16:creationId xmlns:a16="http://schemas.microsoft.com/office/drawing/2014/main" id="{34EF9B44-7DB5-44D2-9A69-791322E78D34}"/>
              </a:ext>
            </a:extLst>
          </p:cNvPr>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fld id="{4EE5E577-E10F-4971-8CCF-6A895556E7DF}" type="datetimeFigureOut">
              <a:rPr lang="en-US"/>
              <a:pPr>
                <a:defRPr/>
              </a:pPr>
              <a:t>5/12/2026</a:t>
            </a:fld>
            <a:endParaRPr lang="en-US"/>
          </a:p>
        </p:txBody>
      </p:sp>
      <p:sp>
        <p:nvSpPr>
          <p:cNvPr id="5" name="Rectangle 3">
            <a:extLst>
              <a:ext uri="{FF2B5EF4-FFF2-40B4-BE49-F238E27FC236}">
                <a16:creationId xmlns:a16="http://schemas.microsoft.com/office/drawing/2014/main" id="{DF9AA2A3-70D6-48FB-908C-4D741231C762}"/>
              </a:ext>
            </a:extLst>
          </p:cNvPr>
          <p:cNvSpPr>
            <a:spLocks noGrp="1" noChangeArrowheads="1"/>
          </p:cNvSpPr>
          <p:nvPr>
            <p:ph type="sldNum" sz="quarter" idx="11"/>
          </p:nvPr>
        </p:nvSpPr>
        <p:spPr/>
        <p:txBody>
          <a:bodyPr/>
          <a:lstStyle>
            <a:lvl1pPr>
              <a:defRPr>
                <a:latin typeface="Garamond" panose="02020404030301010803" pitchFamily="18" charset="0"/>
              </a:defRPr>
            </a:lvl1pPr>
          </a:lstStyle>
          <a:p>
            <a:fld id="{E31C8008-F666-4D66-817A-045E2C3B6A64}" type="slidenum">
              <a:rPr lang="en-US" altLang="en-US"/>
              <a:pPr/>
              <a:t>‹#›</a:t>
            </a:fld>
            <a:endParaRPr lang="en-US" altLang="en-US"/>
          </a:p>
        </p:txBody>
      </p:sp>
      <p:sp>
        <p:nvSpPr>
          <p:cNvPr id="6" name="Rectangle 14">
            <a:extLst>
              <a:ext uri="{FF2B5EF4-FFF2-40B4-BE49-F238E27FC236}">
                <a16:creationId xmlns:a16="http://schemas.microsoft.com/office/drawing/2014/main" id="{A8A66A89-0E12-4A30-A30F-1B94ED6FB37C}"/>
              </a:ext>
            </a:extLst>
          </p:cNvPr>
          <p:cNvSpPr>
            <a:spLocks noGrp="1" noChangeArrowheads="1"/>
          </p:cNvSpPr>
          <p:nvPr>
            <p:ph type="ftr" sz="quarter" idx="12"/>
          </p:nvPr>
        </p:nvSpPr>
        <p:spPr/>
        <p:txBody>
          <a:bodyPr/>
          <a:lstStyle>
            <a:lvl1pPr fontAlgn="auto">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34887894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55B49A-10D0-4CEE-A1DB-AEF2D49432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8CCC82-BBD0-4F3C-999A-1A4C1DEB5D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2696DB-BC67-4D1A-99F4-C000AE53ADAD}"/>
              </a:ext>
            </a:extLst>
          </p:cNvPr>
          <p:cNvSpPr>
            <a:spLocks noGrp="1" noChangeArrowheads="1"/>
          </p:cNvSpPr>
          <p:nvPr>
            <p:ph type="sldNum" sz="quarter" idx="12"/>
          </p:nvPr>
        </p:nvSpPr>
        <p:spPr>
          <a:ln/>
        </p:spPr>
        <p:txBody>
          <a:bodyPr/>
          <a:lstStyle>
            <a:lvl1pPr>
              <a:defRPr/>
            </a:lvl1pPr>
          </a:lstStyle>
          <a:p>
            <a:pPr>
              <a:defRPr/>
            </a:pPr>
            <a:fld id="{907EB886-47A8-4A6E-B251-623B5D06A48E}" type="slidenum">
              <a:rPr lang="en-US" altLang="en-US"/>
              <a:pPr>
                <a:defRPr/>
              </a:pPr>
              <a:t>‹#›</a:t>
            </a:fld>
            <a:endParaRPr lang="en-US" altLang="en-US"/>
          </a:p>
        </p:txBody>
      </p:sp>
    </p:spTree>
    <p:extLst>
      <p:ext uri="{BB962C8B-B14F-4D97-AF65-F5344CB8AC3E}">
        <p14:creationId xmlns:p14="http://schemas.microsoft.com/office/powerpoint/2010/main" val="29509408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321A44-C336-4CB4-99B1-1E67CCD1ED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919DFC-688A-44E3-9796-A658F28127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E8D951-EBAD-4A06-8915-0FB52785BE44}"/>
              </a:ext>
            </a:extLst>
          </p:cNvPr>
          <p:cNvSpPr>
            <a:spLocks noGrp="1" noChangeArrowheads="1"/>
          </p:cNvSpPr>
          <p:nvPr>
            <p:ph type="sldNum" sz="quarter" idx="12"/>
          </p:nvPr>
        </p:nvSpPr>
        <p:spPr>
          <a:ln/>
        </p:spPr>
        <p:txBody>
          <a:bodyPr/>
          <a:lstStyle>
            <a:lvl1pPr>
              <a:defRPr/>
            </a:lvl1pPr>
          </a:lstStyle>
          <a:p>
            <a:pPr>
              <a:defRPr/>
            </a:pPr>
            <a:fld id="{DAE55B61-6979-456F-A318-94339C1BD743}" type="slidenum">
              <a:rPr lang="en-US" altLang="en-US"/>
              <a:pPr>
                <a:defRPr/>
              </a:pPr>
              <a:t>‹#›</a:t>
            </a:fld>
            <a:endParaRPr lang="en-US" altLang="en-US"/>
          </a:p>
        </p:txBody>
      </p:sp>
    </p:spTree>
    <p:extLst>
      <p:ext uri="{BB962C8B-B14F-4D97-AF65-F5344CB8AC3E}">
        <p14:creationId xmlns:p14="http://schemas.microsoft.com/office/powerpoint/2010/main" val="287534255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4B699C-8D99-481A-B4BA-66C4076E60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D2C3E7-3619-4684-B86B-DF90CFF739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AA6277-15E4-4A65-94B7-81BA56E8B46A}"/>
              </a:ext>
            </a:extLst>
          </p:cNvPr>
          <p:cNvSpPr>
            <a:spLocks noGrp="1" noChangeArrowheads="1"/>
          </p:cNvSpPr>
          <p:nvPr>
            <p:ph type="sldNum" sz="quarter" idx="12"/>
          </p:nvPr>
        </p:nvSpPr>
        <p:spPr>
          <a:ln/>
        </p:spPr>
        <p:txBody>
          <a:bodyPr/>
          <a:lstStyle>
            <a:lvl1pPr>
              <a:defRPr/>
            </a:lvl1pPr>
          </a:lstStyle>
          <a:p>
            <a:pPr>
              <a:defRPr/>
            </a:pPr>
            <a:fld id="{1F66A150-F87E-4AF1-B15E-4D79AB061B1D}" type="slidenum">
              <a:rPr lang="en-US" altLang="en-US"/>
              <a:pPr>
                <a:defRPr/>
              </a:pPr>
              <a:t>‹#›</a:t>
            </a:fld>
            <a:endParaRPr lang="en-US" altLang="en-US"/>
          </a:p>
        </p:txBody>
      </p:sp>
    </p:spTree>
    <p:extLst>
      <p:ext uri="{BB962C8B-B14F-4D97-AF65-F5344CB8AC3E}">
        <p14:creationId xmlns:p14="http://schemas.microsoft.com/office/powerpoint/2010/main" val="4571088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D2F461-0A80-4F88-8E0C-2978C509FA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9544CFC-7DAF-455B-AD16-10119D9A0F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3C238DF-E40A-4E83-9EA3-E3B04AF01EB4}"/>
              </a:ext>
            </a:extLst>
          </p:cNvPr>
          <p:cNvSpPr>
            <a:spLocks noGrp="1" noChangeArrowheads="1"/>
          </p:cNvSpPr>
          <p:nvPr>
            <p:ph type="sldNum" sz="quarter" idx="12"/>
          </p:nvPr>
        </p:nvSpPr>
        <p:spPr>
          <a:ln/>
        </p:spPr>
        <p:txBody>
          <a:bodyPr/>
          <a:lstStyle>
            <a:lvl1pPr>
              <a:defRPr/>
            </a:lvl1pPr>
          </a:lstStyle>
          <a:p>
            <a:pPr>
              <a:defRPr/>
            </a:pPr>
            <a:fld id="{31A6468F-4E7D-4FA4-8200-DAC5217E8021}" type="slidenum">
              <a:rPr lang="en-US" altLang="en-US"/>
              <a:pPr>
                <a:defRPr/>
              </a:pPr>
              <a:t>‹#›</a:t>
            </a:fld>
            <a:endParaRPr lang="en-US" altLang="en-US"/>
          </a:p>
        </p:txBody>
      </p:sp>
    </p:spTree>
    <p:extLst>
      <p:ext uri="{BB962C8B-B14F-4D97-AF65-F5344CB8AC3E}">
        <p14:creationId xmlns:p14="http://schemas.microsoft.com/office/powerpoint/2010/main" val="113872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3EFE855-263E-4DFF-BDDA-F49578F098B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D8941FC-902E-452B-88BA-B438807507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CCA7116-CD37-4758-806E-8E0E3A4837B8}"/>
              </a:ext>
            </a:extLst>
          </p:cNvPr>
          <p:cNvSpPr>
            <a:spLocks noGrp="1" noChangeArrowheads="1"/>
          </p:cNvSpPr>
          <p:nvPr>
            <p:ph type="sldNum" sz="quarter" idx="12"/>
          </p:nvPr>
        </p:nvSpPr>
        <p:spPr>
          <a:ln/>
        </p:spPr>
        <p:txBody>
          <a:bodyPr/>
          <a:lstStyle>
            <a:lvl1pPr>
              <a:defRPr/>
            </a:lvl1pPr>
          </a:lstStyle>
          <a:p>
            <a:pPr>
              <a:defRPr/>
            </a:pPr>
            <a:fld id="{F963CDBB-3CFF-4D2F-8A58-72C3AE64EC50}" type="slidenum">
              <a:rPr lang="en-US" altLang="en-US"/>
              <a:pPr>
                <a:defRPr/>
              </a:pPr>
              <a:t>‹#›</a:t>
            </a:fld>
            <a:endParaRPr lang="en-US" altLang="en-US"/>
          </a:p>
        </p:txBody>
      </p:sp>
    </p:spTree>
    <p:extLst>
      <p:ext uri="{BB962C8B-B14F-4D97-AF65-F5344CB8AC3E}">
        <p14:creationId xmlns:p14="http://schemas.microsoft.com/office/powerpoint/2010/main" val="4106832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1F66EB-31D8-4201-A249-79D4A5526C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F28B45-BF1C-4774-9B62-2DB00CEE4E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E1432A-79FC-4A24-AAF9-C2294EE59E1D}"/>
              </a:ext>
            </a:extLst>
          </p:cNvPr>
          <p:cNvSpPr>
            <a:spLocks noGrp="1" noChangeArrowheads="1"/>
          </p:cNvSpPr>
          <p:nvPr>
            <p:ph type="sldNum" sz="quarter" idx="12"/>
          </p:nvPr>
        </p:nvSpPr>
        <p:spPr>
          <a:ln/>
        </p:spPr>
        <p:txBody>
          <a:bodyPr/>
          <a:lstStyle>
            <a:lvl1pPr>
              <a:defRPr/>
            </a:lvl1pPr>
          </a:lstStyle>
          <a:p>
            <a:pPr>
              <a:defRPr/>
            </a:pPr>
            <a:fld id="{7AFD00F3-543B-4FFB-9AC9-53868DF96B65}" type="slidenum">
              <a:rPr lang="en-US" altLang="en-US"/>
              <a:pPr>
                <a:defRPr/>
              </a:pPr>
              <a:t>‹#›</a:t>
            </a:fld>
            <a:endParaRPr lang="en-US" altLang="en-US"/>
          </a:p>
        </p:txBody>
      </p:sp>
    </p:spTree>
    <p:extLst>
      <p:ext uri="{BB962C8B-B14F-4D97-AF65-F5344CB8AC3E}">
        <p14:creationId xmlns:p14="http://schemas.microsoft.com/office/powerpoint/2010/main" val="226369170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496699D-CD40-4B96-AF78-FE5446859A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E28AE5-5D3C-4C72-B6F4-63058D2415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7BA5E2-F733-48E3-AE07-4AE055D19EE5}"/>
              </a:ext>
            </a:extLst>
          </p:cNvPr>
          <p:cNvSpPr>
            <a:spLocks noGrp="1" noChangeArrowheads="1"/>
          </p:cNvSpPr>
          <p:nvPr>
            <p:ph type="sldNum" sz="quarter" idx="12"/>
          </p:nvPr>
        </p:nvSpPr>
        <p:spPr>
          <a:ln/>
        </p:spPr>
        <p:txBody>
          <a:bodyPr/>
          <a:lstStyle>
            <a:lvl1pPr>
              <a:defRPr/>
            </a:lvl1pPr>
          </a:lstStyle>
          <a:p>
            <a:pPr>
              <a:defRPr/>
            </a:pPr>
            <a:fld id="{EE4CE578-FD53-4EA5-9455-C515625CD353}" type="slidenum">
              <a:rPr lang="en-US" altLang="en-US"/>
              <a:pPr>
                <a:defRPr/>
              </a:pPr>
              <a:t>‹#›</a:t>
            </a:fld>
            <a:endParaRPr lang="en-US" altLang="en-US"/>
          </a:p>
        </p:txBody>
      </p:sp>
    </p:spTree>
    <p:extLst>
      <p:ext uri="{BB962C8B-B14F-4D97-AF65-F5344CB8AC3E}">
        <p14:creationId xmlns:p14="http://schemas.microsoft.com/office/powerpoint/2010/main" val="22002927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33E473-FF57-4157-895E-6FE94827E6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3A3161-1E44-4357-85C1-27BD22F43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8B497-B1E3-424F-863A-B2C7514E2871}"/>
              </a:ext>
            </a:extLst>
          </p:cNvPr>
          <p:cNvSpPr>
            <a:spLocks noGrp="1" noChangeArrowheads="1"/>
          </p:cNvSpPr>
          <p:nvPr>
            <p:ph type="sldNum" sz="quarter" idx="12"/>
          </p:nvPr>
        </p:nvSpPr>
        <p:spPr>
          <a:ln/>
        </p:spPr>
        <p:txBody>
          <a:bodyPr/>
          <a:lstStyle>
            <a:lvl1pPr>
              <a:defRPr/>
            </a:lvl1pPr>
          </a:lstStyle>
          <a:p>
            <a:pPr>
              <a:defRPr/>
            </a:pPr>
            <a:fld id="{571857C9-F5AA-4331-9B2F-46B0A450EC95}" type="slidenum">
              <a:rPr lang="en-US" altLang="en-US"/>
              <a:pPr>
                <a:defRPr/>
              </a:pPr>
              <a:t>‹#›</a:t>
            </a:fld>
            <a:endParaRPr lang="en-US" altLang="en-US"/>
          </a:p>
        </p:txBody>
      </p:sp>
    </p:spTree>
    <p:extLst>
      <p:ext uri="{BB962C8B-B14F-4D97-AF65-F5344CB8AC3E}">
        <p14:creationId xmlns:p14="http://schemas.microsoft.com/office/powerpoint/2010/main" val="1472265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55F9E6-771E-4983-8818-F2BD8C24D4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A3FDDF-17F7-4941-B0E1-F38D731BB9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AF750C-26D9-480D-9808-677CD2F38ADC}"/>
              </a:ext>
            </a:extLst>
          </p:cNvPr>
          <p:cNvSpPr>
            <a:spLocks noGrp="1" noChangeArrowheads="1"/>
          </p:cNvSpPr>
          <p:nvPr>
            <p:ph type="sldNum" sz="quarter" idx="12"/>
          </p:nvPr>
        </p:nvSpPr>
        <p:spPr>
          <a:ln/>
        </p:spPr>
        <p:txBody>
          <a:bodyPr/>
          <a:lstStyle>
            <a:lvl1pPr>
              <a:defRPr/>
            </a:lvl1pPr>
          </a:lstStyle>
          <a:p>
            <a:pPr>
              <a:defRPr/>
            </a:pPr>
            <a:fld id="{B98902CD-B0B8-4E9F-A2B6-1380EA7C03F1}" type="slidenum">
              <a:rPr lang="en-US" altLang="en-US"/>
              <a:pPr>
                <a:defRPr/>
              </a:pPr>
              <a:t>‹#›</a:t>
            </a:fld>
            <a:endParaRPr lang="en-US" altLang="en-US"/>
          </a:p>
        </p:txBody>
      </p:sp>
    </p:spTree>
    <p:extLst>
      <p:ext uri="{BB962C8B-B14F-4D97-AF65-F5344CB8AC3E}">
        <p14:creationId xmlns:p14="http://schemas.microsoft.com/office/powerpoint/2010/main" val="290196284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56DB21-05D6-40FF-B184-F9D3CA6494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6ADA0F-0AFE-43B2-A281-125903CA67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D1A362-C816-4A2F-8136-28C6661814B1}"/>
              </a:ext>
            </a:extLst>
          </p:cNvPr>
          <p:cNvSpPr>
            <a:spLocks noGrp="1" noChangeArrowheads="1"/>
          </p:cNvSpPr>
          <p:nvPr>
            <p:ph type="sldNum" sz="quarter" idx="12"/>
          </p:nvPr>
        </p:nvSpPr>
        <p:spPr>
          <a:ln/>
        </p:spPr>
        <p:txBody>
          <a:bodyPr/>
          <a:lstStyle>
            <a:lvl1pPr>
              <a:defRPr/>
            </a:lvl1pPr>
          </a:lstStyle>
          <a:p>
            <a:pPr>
              <a:defRPr/>
            </a:pPr>
            <a:fld id="{3D1F1875-48AB-4F68-8413-CAC0A810D572}" type="slidenum">
              <a:rPr lang="en-US" altLang="en-US"/>
              <a:pPr>
                <a:defRPr/>
              </a:pPr>
              <a:t>‹#›</a:t>
            </a:fld>
            <a:endParaRPr lang="en-US" altLang="en-US"/>
          </a:p>
        </p:txBody>
      </p:sp>
    </p:spTree>
    <p:extLst>
      <p:ext uri="{BB962C8B-B14F-4D97-AF65-F5344CB8AC3E}">
        <p14:creationId xmlns:p14="http://schemas.microsoft.com/office/powerpoint/2010/main" val="2536626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29372481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246340447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30809273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123490054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11258008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23581710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28261647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329519861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206068687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29997946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1715090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5237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1165FBA-AC37-104E-A463-5D3559A508B1}" type="datetimeFigureOut">
              <a:rPr lang="it-IT" smtClean="0"/>
              <a:pPr/>
              <a:t>12/05/2026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3B6BA-DC5A-6543-B6FC-B8ECC20E3BFF}" type="slidenum">
              <a:rPr lang="it-IT" smtClean="0"/>
              <a:pPr/>
              <a:t>‹#›</a:t>
            </a:fld>
            <a:endParaRPr lang="it-IT"/>
          </a:p>
        </p:txBody>
      </p:sp>
    </p:spTree>
    <p:extLst>
      <p:ext uri="{BB962C8B-B14F-4D97-AF65-F5344CB8AC3E}">
        <p14:creationId xmlns:p14="http://schemas.microsoft.com/office/powerpoint/2010/main" val="265071784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B1AE637-FE64-4931-ABC3-D2698ACA2A57}" type="datetimeFigureOut">
              <a:rPr lang="fr-FR" smtClean="0"/>
              <a:t>12/05/2026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35920846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B1AE637-FE64-4931-ABC3-D2698ACA2A57}" type="datetimeFigureOut">
              <a:rPr lang="fr-FR" smtClean="0"/>
              <a:t>12/05/2026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100629380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B1AE637-FE64-4931-ABC3-D2698ACA2A57}" type="datetimeFigureOut">
              <a:rPr lang="fr-FR" smtClean="0"/>
              <a:t>12/05/2026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38868834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B1AE637-FE64-4931-ABC3-D2698ACA2A57}" type="datetimeFigureOut">
              <a:rPr lang="fr-FR" smtClean="0"/>
              <a:t>12/05/2026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2171446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B1AE637-FE64-4931-ABC3-D2698ACA2A57}" type="datetimeFigureOut">
              <a:rPr lang="fr-FR" smtClean="0"/>
              <a:t>12/05/2026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35301727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B1AE637-FE64-4931-ABC3-D2698ACA2A57}" type="datetimeFigureOut">
              <a:rPr lang="fr-FR" smtClean="0"/>
              <a:t>12/05/2026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3933866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B1AE637-FE64-4931-ABC3-D2698ACA2A57}" type="datetimeFigureOut">
              <a:rPr lang="fr-FR" smtClean="0"/>
              <a:t>12/05/2026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93344783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B1AE637-FE64-4931-ABC3-D2698ACA2A57}" type="datetimeFigureOut">
              <a:rPr lang="fr-FR" smtClean="0"/>
              <a:t>12/05/2026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229462305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B1AE637-FE64-4931-ABC3-D2698ACA2A57}" type="datetimeFigureOut">
              <a:rPr lang="fr-FR" smtClean="0"/>
              <a:t>12/05/2026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2073039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82950146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B1AE637-FE64-4931-ABC3-D2698ACA2A57}" type="datetimeFigureOut">
              <a:rPr lang="fr-FR" smtClean="0"/>
              <a:t>12/05/2026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21644504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B1AE637-FE64-4931-ABC3-D2698ACA2A57}" type="datetimeFigureOut">
              <a:rPr lang="fr-FR" smtClean="0"/>
              <a:t>12/05/2026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85E96-E05F-4486-9B84-AB9AD5DE20A9}" type="slidenum">
              <a:rPr lang="fr-FR" smtClean="0"/>
              <a:t>‹#›</a:t>
            </a:fld>
            <a:endParaRPr lang="fr-FR"/>
          </a:p>
        </p:txBody>
      </p:sp>
    </p:spTree>
    <p:extLst>
      <p:ext uri="{BB962C8B-B14F-4D97-AF65-F5344CB8AC3E}">
        <p14:creationId xmlns:p14="http://schemas.microsoft.com/office/powerpoint/2010/main" val="196873558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DCBFFF0-08C3-6E7F-9BC5-7A7A14E33347}"/>
              </a:ext>
            </a:extLst>
          </p:cNvPr>
          <p:cNvSpPr>
            <a:spLocks noGrp="1"/>
          </p:cNvSpPr>
          <p:nvPr>
            <p:ph type="dt" sz="half" idx="10"/>
          </p:nvPr>
        </p:nvSpPr>
        <p:spPr/>
        <p:txBody>
          <a:bodyPr/>
          <a:lstStyle>
            <a:lvl1pPr>
              <a:defRPr/>
            </a:lvl1pPr>
          </a:lstStyle>
          <a:p>
            <a:pPr>
              <a:defRPr/>
            </a:pPr>
            <a:fld id="{39F27F81-14E9-4019-8DCF-B724C2BB2FB9}" type="datetimeFigureOut">
              <a:rPr lang="en-US"/>
              <a:pPr>
                <a:defRPr/>
              </a:pPr>
              <a:t>5/12/2026</a:t>
            </a:fld>
            <a:endParaRPr lang="en-US"/>
          </a:p>
        </p:txBody>
      </p:sp>
      <p:sp>
        <p:nvSpPr>
          <p:cNvPr id="5" name="Footer Placeholder 4">
            <a:extLst>
              <a:ext uri="{FF2B5EF4-FFF2-40B4-BE49-F238E27FC236}">
                <a16:creationId xmlns:a16="http://schemas.microsoft.com/office/drawing/2014/main" id="{F62AC32A-B442-5E97-D7A1-F13D43EA10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34DAB9-A1DD-759E-0AAF-30A95AA6391D}"/>
              </a:ext>
            </a:extLst>
          </p:cNvPr>
          <p:cNvSpPr>
            <a:spLocks noGrp="1"/>
          </p:cNvSpPr>
          <p:nvPr>
            <p:ph type="sldNum" sz="quarter" idx="12"/>
          </p:nvPr>
        </p:nvSpPr>
        <p:spPr/>
        <p:txBody>
          <a:bodyPr/>
          <a:lstStyle>
            <a:lvl1pPr>
              <a:defRPr/>
            </a:lvl1pPr>
          </a:lstStyle>
          <a:p>
            <a:pPr>
              <a:defRPr/>
            </a:pPr>
            <a:fld id="{73B9E248-CF04-406B-B720-BA4DD2477538}" type="slidenum">
              <a:rPr lang="en-US"/>
              <a:pPr>
                <a:defRPr/>
              </a:pPr>
              <a:t>‹#›</a:t>
            </a:fld>
            <a:endParaRPr lang="en-US"/>
          </a:p>
        </p:txBody>
      </p:sp>
    </p:spTree>
    <p:extLst>
      <p:ext uri="{BB962C8B-B14F-4D97-AF65-F5344CB8AC3E}">
        <p14:creationId xmlns:p14="http://schemas.microsoft.com/office/powerpoint/2010/main" val="141950766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71E79-4AD1-EC61-26B1-19E8C5F459F3}"/>
              </a:ext>
            </a:extLst>
          </p:cNvPr>
          <p:cNvSpPr>
            <a:spLocks noGrp="1"/>
          </p:cNvSpPr>
          <p:nvPr>
            <p:ph type="dt" sz="half" idx="10"/>
          </p:nvPr>
        </p:nvSpPr>
        <p:spPr/>
        <p:txBody>
          <a:bodyPr/>
          <a:lstStyle>
            <a:lvl1pPr>
              <a:defRPr/>
            </a:lvl1pPr>
          </a:lstStyle>
          <a:p>
            <a:pPr>
              <a:defRPr/>
            </a:pPr>
            <a:fld id="{ED12AD76-E878-491C-968A-425C22872C53}" type="datetimeFigureOut">
              <a:rPr lang="en-US"/>
              <a:pPr>
                <a:defRPr/>
              </a:pPr>
              <a:t>5/12/2026</a:t>
            </a:fld>
            <a:endParaRPr lang="en-US"/>
          </a:p>
        </p:txBody>
      </p:sp>
      <p:sp>
        <p:nvSpPr>
          <p:cNvPr id="5" name="Footer Placeholder 4">
            <a:extLst>
              <a:ext uri="{FF2B5EF4-FFF2-40B4-BE49-F238E27FC236}">
                <a16:creationId xmlns:a16="http://schemas.microsoft.com/office/drawing/2014/main" id="{3ABE9F81-0E4F-731C-3548-A4DFB16992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989AAB-547D-63B5-A294-0C0E8C5097FE}"/>
              </a:ext>
            </a:extLst>
          </p:cNvPr>
          <p:cNvSpPr>
            <a:spLocks noGrp="1"/>
          </p:cNvSpPr>
          <p:nvPr>
            <p:ph type="sldNum" sz="quarter" idx="12"/>
          </p:nvPr>
        </p:nvSpPr>
        <p:spPr/>
        <p:txBody>
          <a:bodyPr/>
          <a:lstStyle>
            <a:lvl1pPr>
              <a:defRPr/>
            </a:lvl1pPr>
          </a:lstStyle>
          <a:p>
            <a:pPr>
              <a:defRPr/>
            </a:pPr>
            <a:fld id="{1D02E56A-F888-44CB-AE09-CD7B3663F4C4}" type="slidenum">
              <a:rPr lang="en-US"/>
              <a:pPr>
                <a:defRPr/>
              </a:pPr>
              <a:t>‹#›</a:t>
            </a:fld>
            <a:endParaRPr lang="en-US"/>
          </a:p>
        </p:txBody>
      </p:sp>
    </p:spTree>
    <p:extLst>
      <p:ext uri="{BB962C8B-B14F-4D97-AF65-F5344CB8AC3E}">
        <p14:creationId xmlns:p14="http://schemas.microsoft.com/office/powerpoint/2010/main" val="3980745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AB117-19C0-BF99-FD4F-E032B6467F11}"/>
              </a:ext>
            </a:extLst>
          </p:cNvPr>
          <p:cNvSpPr>
            <a:spLocks noGrp="1"/>
          </p:cNvSpPr>
          <p:nvPr>
            <p:ph type="dt" sz="half" idx="10"/>
          </p:nvPr>
        </p:nvSpPr>
        <p:spPr/>
        <p:txBody>
          <a:bodyPr/>
          <a:lstStyle>
            <a:lvl1pPr>
              <a:defRPr/>
            </a:lvl1pPr>
          </a:lstStyle>
          <a:p>
            <a:pPr>
              <a:defRPr/>
            </a:pPr>
            <a:fld id="{C33AEAC2-A6DD-4834-822C-B52E21F12F6E}" type="datetimeFigureOut">
              <a:rPr lang="en-US"/>
              <a:pPr>
                <a:defRPr/>
              </a:pPr>
              <a:t>5/12/2026</a:t>
            </a:fld>
            <a:endParaRPr lang="en-US"/>
          </a:p>
        </p:txBody>
      </p:sp>
      <p:sp>
        <p:nvSpPr>
          <p:cNvPr id="5" name="Footer Placeholder 4">
            <a:extLst>
              <a:ext uri="{FF2B5EF4-FFF2-40B4-BE49-F238E27FC236}">
                <a16:creationId xmlns:a16="http://schemas.microsoft.com/office/drawing/2014/main" id="{00F82765-08BB-DA21-9D7E-90A2512703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7FF541-6645-6A3D-CFE7-4A1EAF9DB6AD}"/>
              </a:ext>
            </a:extLst>
          </p:cNvPr>
          <p:cNvSpPr>
            <a:spLocks noGrp="1"/>
          </p:cNvSpPr>
          <p:nvPr>
            <p:ph type="sldNum" sz="quarter" idx="12"/>
          </p:nvPr>
        </p:nvSpPr>
        <p:spPr/>
        <p:txBody>
          <a:bodyPr/>
          <a:lstStyle>
            <a:lvl1pPr>
              <a:defRPr/>
            </a:lvl1pPr>
          </a:lstStyle>
          <a:p>
            <a:pPr>
              <a:defRPr/>
            </a:pPr>
            <a:fld id="{288B3541-C05E-4998-BF6A-ED13FE559A5B}" type="slidenum">
              <a:rPr lang="en-US"/>
              <a:pPr>
                <a:defRPr/>
              </a:pPr>
              <a:t>‹#›</a:t>
            </a:fld>
            <a:endParaRPr lang="en-US"/>
          </a:p>
        </p:txBody>
      </p:sp>
    </p:spTree>
    <p:extLst>
      <p:ext uri="{BB962C8B-B14F-4D97-AF65-F5344CB8AC3E}">
        <p14:creationId xmlns:p14="http://schemas.microsoft.com/office/powerpoint/2010/main" val="30921717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614C93D-1BB4-8344-F8D9-758347B94A78}"/>
              </a:ext>
            </a:extLst>
          </p:cNvPr>
          <p:cNvSpPr>
            <a:spLocks noGrp="1"/>
          </p:cNvSpPr>
          <p:nvPr>
            <p:ph type="dt" sz="half" idx="10"/>
          </p:nvPr>
        </p:nvSpPr>
        <p:spPr/>
        <p:txBody>
          <a:bodyPr/>
          <a:lstStyle>
            <a:lvl1pPr>
              <a:defRPr/>
            </a:lvl1pPr>
          </a:lstStyle>
          <a:p>
            <a:pPr>
              <a:defRPr/>
            </a:pPr>
            <a:fld id="{D7F4E536-1D8D-46A4-9EFD-E3F371F4B5EC}" type="datetimeFigureOut">
              <a:rPr lang="en-US"/>
              <a:pPr>
                <a:defRPr/>
              </a:pPr>
              <a:t>5/12/2026</a:t>
            </a:fld>
            <a:endParaRPr lang="en-US"/>
          </a:p>
        </p:txBody>
      </p:sp>
      <p:sp>
        <p:nvSpPr>
          <p:cNvPr id="6" name="Footer Placeholder 4">
            <a:extLst>
              <a:ext uri="{FF2B5EF4-FFF2-40B4-BE49-F238E27FC236}">
                <a16:creationId xmlns:a16="http://schemas.microsoft.com/office/drawing/2014/main" id="{2953CDC4-2F83-EDC3-01AD-F017B92137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D557EA-0597-9987-6F0D-37C116C0834E}"/>
              </a:ext>
            </a:extLst>
          </p:cNvPr>
          <p:cNvSpPr>
            <a:spLocks noGrp="1"/>
          </p:cNvSpPr>
          <p:nvPr>
            <p:ph type="sldNum" sz="quarter" idx="12"/>
          </p:nvPr>
        </p:nvSpPr>
        <p:spPr/>
        <p:txBody>
          <a:bodyPr/>
          <a:lstStyle>
            <a:lvl1pPr>
              <a:defRPr/>
            </a:lvl1pPr>
          </a:lstStyle>
          <a:p>
            <a:pPr>
              <a:defRPr/>
            </a:pPr>
            <a:fld id="{7A5A748F-57C6-4DEC-9385-B2BF4EAF5839}" type="slidenum">
              <a:rPr lang="en-US"/>
              <a:pPr>
                <a:defRPr/>
              </a:pPr>
              <a:t>‹#›</a:t>
            </a:fld>
            <a:endParaRPr lang="en-US"/>
          </a:p>
        </p:txBody>
      </p:sp>
    </p:spTree>
    <p:extLst>
      <p:ext uri="{BB962C8B-B14F-4D97-AF65-F5344CB8AC3E}">
        <p14:creationId xmlns:p14="http://schemas.microsoft.com/office/powerpoint/2010/main" val="21899112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7943F35-2DB6-A3DB-683C-C85468610655}"/>
              </a:ext>
            </a:extLst>
          </p:cNvPr>
          <p:cNvSpPr>
            <a:spLocks noGrp="1"/>
          </p:cNvSpPr>
          <p:nvPr>
            <p:ph type="dt" sz="half" idx="10"/>
          </p:nvPr>
        </p:nvSpPr>
        <p:spPr/>
        <p:txBody>
          <a:bodyPr/>
          <a:lstStyle>
            <a:lvl1pPr>
              <a:defRPr/>
            </a:lvl1pPr>
          </a:lstStyle>
          <a:p>
            <a:pPr>
              <a:defRPr/>
            </a:pPr>
            <a:fld id="{07276F82-1F21-4D30-89FD-6156DBBE5C7D}" type="datetimeFigureOut">
              <a:rPr lang="en-US"/>
              <a:pPr>
                <a:defRPr/>
              </a:pPr>
              <a:t>5/12/2026</a:t>
            </a:fld>
            <a:endParaRPr lang="en-US"/>
          </a:p>
        </p:txBody>
      </p:sp>
      <p:sp>
        <p:nvSpPr>
          <p:cNvPr id="8" name="Footer Placeholder 4">
            <a:extLst>
              <a:ext uri="{FF2B5EF4-FFF2-40B4-BE49-F238E27FC236}">
                <a16:creationId xmlns:a16="http://schemas.microsoft.com/office/drawing/2014/main" id="{E6A2E3D3-ECC6-59E4-870A-7B7AF75E6AA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1B79B57-B25C-05E9-18B0-87B3CF856F8A}"/>
              </a:ext>
            </a:extLst>
          </p:cNvPr>
          <p:cNvSpPr>
            <a:spLocks noGrp="1"/>
          </p:cNvSpPr>
          <p:nvPr>
            <p:ph type="sldNum" sz="quarter" idx="12"/>
          </p:nvPr>
        </p:nvSpPr>
        <p:spPr/>
        <p:txBody>
          <a:bodyPr/>
          <a:lstStyle>
            <a:lvl1pPr>
              <a:defRPr/>
            </a:lvl1pPr>
          </a:lstStyle>
          <a:p>
            <a:pPr>
              <a:defRPr/>
            </a:pPr>
            <a:fld id="{C1C11210-0830-4430-8FD7-3969656E93A4}" type="slidenum">
              <a:rPr lang="en-US"/>
              <a:pPr>
                <a:defRPr/>
              </a:pPr>
              <a:t>‹#›</a:t>
            </a:fld>
            <a:endParaRPr lang="en-US"/>
          </a:p>
        </p:txBody>
      </p:sp>
    </p:spTree>
    <p:extLst>
      <p:ext uri="{BB962C8B-B14F-4D97-AF65-F5344CB8AC3E}">
        <p14:creationId xmlns:p14="http://schemas.microsoft.com/office/powerpoint/2010/main" val="147463027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C26668D-0C54-F545-4CFB-58FCD92828BF}"/>
              </a:ext>
            </a:extLst>
          </p:cNvPr>
          <p:cNvSpPr>
            <a:spLocks noGrp="1"/>
          </p:cNvSpPr>
          <p:nvPr>
            <p:ph type="dt" sz="half" idx="10"/>
          </p:nvPr>
        </p:nvSpPr>
        <p:spPr/>
        <p:txBody>
          <a:bodyPr/>
          <a:lstStyle>
            <a:lvl1pPr>
              <a:defRPr/>
            </a:lvl1pPr>
          </a:lstStyle>
          <a:p>
            <a:pPr>
              <a:defRPr/>
            </a:pPr>
            <a:fld id="{8ADBA766-D57A-4D18-9CB0-DD0A28940FF0}" type="datetimeFigureOut">
              <a:rPr lang="en-US"/>
              <a:pPr>
                <a:defRPr/>
              </a:pPr>
              <a:t>5/12/2026</a:t>
            </a:fld>
            <a:endParaRPr lang="en-US"/>
          </a:p>
        </p:txBody>
      </p:sp>
      <p:sp>
        <p:nvSpPr>
          <p:cNvPr id="4" name="Footer Placeholder 4">
            <a:extLst>
              <a:ext uri="{FF2B5EF4-FFF2-40B4-BE49-F238E27FC236}">
                <a16:creationId xmlns:a16="http://schemas.microsoft.com/office/drawing/2014/main" id="{3C6EA170-2243-2F35-AD81-684F4803E7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8166073-0EC7-8C5D-8087-D5A493A179F6}"/>
              </a:ext>
            </a:extLst>
          </p:cNvPr>
          <p:cNvSpPr>
            <a:spLocks noGrp="1"/>
          </p:cNvSpPr>
          <p:nvPr>
            <p:ph type="sldNum" sz="quarter" idx="12"/>
          </p:nvPr>
        </p:nvSpPr>
        <p:spPr/>
        <p:txBody>
          <a:bodyPr/>
          <a:lstStyle>
            <a:lvl1pPr>
              <a:defRPr/>
            </a:lvl1pPr>
          </a:lstStyle>
          <a:p>
            <a:pPr>
              <a:defRPr/>
            </a:pPr>
            <a:fld id="{DA7C6B19-A864-424E-B1DF-5DA9398FBFE6}" type="slidenum">
              <a:rPr lang="en-US"/>
              <a:pPr>
                <a:defRPr/>
              </a:pPr>
              <a:t>‹#›</a:t>
            </a:fld>
            <a:endParaRPr lang="en-US"/>
          </a:p>
        </p:txBody>
      </p:sp>
    </p:spTree>
    <p:extLst>
      <p:ext uri="{BB962C8B-B14F-4D97-AF65-F5344CB8AC3E}">
        <p14:creationId xmlns:p14="http://schemas.microsoft.com/office/powerpoint/2010/main" val="5852977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BCD34A7-4116-F26F-BFC8-7DC44632B618}"/>
              </a:ext>
            </a:extLst>
          </p:cNvPr>
          <p:cNvSpPr>
            <a:spLocks noGrp="1"/>
          </p:cNvSpPr>
          <p:nvPr>
            <p:ph type="dt" sz="half" idx="10"/>
          </p:nvPr>
        </p:nvSpPr>
        <p:spPr/>
        <p:txBody>
          <a:bodyPr/>
          <a:lstStyle>
            <a:lvl1pPr>
              <a:defRPr/>
            </a:lvl1pPr>
          </a:lstStyle>
          <a:p>
            <a:pPr>
              <a:defRPr/>
            </a:pPr>
            <a:fld id="{D0FA8BAA-DF7C-4E1A-9E8E-ECDDA765B5D9}" type="datetimeFigureOut">
              <a:rPr lang="en-US"/>
              <a:pPr>
                <a:defRPr/>
              </a:pPr>
              <a:t>5/12/2026</a:t>
            </a:fld>
            <a:endParaRPr lang="en-US"/>
          </a:p>
        </p:txBody>
      </p:sp>
      <p:sp>
        <p:nvSpPr>
          <p:cNvPr id="3" name="Footer Placeholder 4">
            <a:extLst>
              <a:ext uri="{FF2B5EF4-FFF2-40B4-BE49-F238E27FC236}">
                <a16:creationId xmlns:a16="http://schemas.microsoft.com/office/drawing/2014/main" id="{2E2A111A-AA20-575A-716F-0A5DF69A505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7781227-005F-7865-5E3D-5519D389573A}"/>
              </a:ext>
            </a:extLst>
          </p:cNvPr>
          <p:cNvSpPr>
            <a:spLocks noGrp="1"/>
          </p:cNvSpPr>
          <p:nvPr>
            <p:ph type="sldNum" sz="quarter" idx="12"/>
          </p:nvPr>
        </p:nvSpPr>
        <p:spPr/>
        <p:txBody>
          <a:bodyPr/>
          <a:lstStyle>
            <a:lvl1pPr>
              <a:defRPr/>
            </a:lvl1pPr>
          </a:lstStyle>
          <a:p>
            <a:pPr>
              <a:defRPr/>
            </a:pPr>
            <a:fld id="{2BC94B24-3725-4282-83EB-B7123098CD61}" type="slidenum">
              <a:rPr lang="en-US"/>
              <a:pPr>
                <a:defRPr/>
              </a:pPr>
              <a:t>‹#›</a:t>
            </a:fld>
            <a:endParaRPr lang="en-US"/>
          </a:p>
        </p:txBody>
      </p:sp>
    </p:spTree>
    <p:extLst>
      <p:ext uri="{BB962C8B-B14F-4D97-AF65-F5344CB8AC3E}">
        <p14:creationId xmlns:p14="http://schemas.microsoft.com/office/powerpoint/2010/main" val="6213643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6DC93F8-1017-1018-FDD2-BA70CD4708F7}"/>
              </a:ext>
            </a:extLst>
          </p:cNvPr>
          <p:cNvSpPr>
            <a:spLocks noGrp="1"/>
          </p:cNvSpPr>
          <p:nvPr>
            <p:ph type="dt" sz="half" idx="10"/>
          </p:nvPr>
        </p:nvSpPr>
        <p:spPr/>
        <p:txBody>
          <a:bodyPr/>
          <a:lstStyle>
            <a:lvl1pPr>
              <a:defRPr/>
            </a:lvl1pPr>
          </a:lstStyle>
          <a:p>
            <a:pPr>
              <a:defRPr/>
            </a:pPr>
            <a:fld id="{782D1532-776B-4AD7-92F7-A957172F7D44}" type="datetimeFigureOut">
              <a:rPr lang="en-US"/>
              <a:pPr>
                <a:defRPr/>
              </a:pPr>
              <a:t>5/12/2026</a:t>
            </a:fld>
            <a:endParaRPr lang="en-US"/>
          </a:p>
        </p:txBody>
      </p:sp>
      <p:sp>
        <p:nvSpPr>
          <p:cNvPr id="6" name="Footer Placeholder 4">
            <a:extLst>
              <a:ext uri="{FF2B5EF4-FFF2-40B4-BE49-F238E27FC236}">
                <a16:creationId xmlns:a16="http://schemas.microsoft.com/office/drawing/2014/main" id="{3913CB39-71A8-0C76-E4A7-50A4BD024A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97918B-634B-BFED-AC77-C143C5EC96A7}"/>
              </a:ext>
            </a:extLst>
          </p:cNvPr>
          <p:cNvSpPr>
            <a:spLocks noGrp="1"/>
          </p:cNvSpPr>
          <p:nvPr>
            <p:ph type="sldNum" sz="quarter" idx="12"/>
          </p:nvPr>
        </p:nvSpPr>
        <p:spPr/>
        <p:txBody>
          <a:bodyPr/>
          <a:lstStyle>
            <a:lvl1pPr>
              <a:defRPr/>
            </a:lvl1pPr>
          </a:lstStyle>
          <a:p>
            <a:pPr>
              <a:defRPr/>
            </a:pPr>
            <a:fld id="{D2FB0B39-C6E4-40FF-832D-76EFC3942D6B}" type="slidenum">
              <a:rPr lang="en-US"/>
              <a:pPr>
                <a:defRPr/>
              </a:pPr>
              <a:t>‹#›</a:t>
            </a:fld>
            <a:endParaRPr lang="en-US"/>
          </a:p>
        </p:txBody>
      </p:sp>
    </p:spTree>
    <p:extLst>
      <p:ext uri="{BB962C8B-B14F-4D97-AF65-F5344CB8AC3E}">
        <p14:creationId xmlns:p14="http://schemas.microsoft.com/office/powerpoint/2010/main" val="3443204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5032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5FBF1C9-FCB8-BE3E-8262-43617C080E48}"/>
              </a:ext>
            </a:extLst>
          </p:cNvPr>
          <p:cNvSpPr>
            <a:spLocks noGrp="1"/>
          </p:cNvSpPr>
          <p:nvPr>
            <p:ph type="dt" sz="half" idx="10"/>
          </p:nvPr>
        </p:nvSpPr>
        <p:spPr/>
        <p:txBody>
          <a:bodyPr/>
          <a:lstStyle>
            <a:lvl1pPr>
              <a:defRPr/>
            </a:lvl1pPr>
          </a:lstStyle>
          <a:p>
            <a:pPr>
              <a:defRPr/>
            </a:pPr>
            <a:fld id="{6808EDB1-5FA7-4EA2-9A29-12B7AA5EE922}" type="datetimeFigureOut">
              <a:rPr lang="en-US"/>
              <a:pPr>
                <a:defRPr/>
              </a:pPr>
              <a:t>5/12/2026</a:t>
            </a:fld>
            <a:endParaRPr lang="en-US"/>
          </a:p>
        </p:txBody>
      </p:sp>
      <p:sp>
        <p:nvSpPr>
          <p:cNvPr id="6" name="Footer Placeholder 4">
            <a:extLst>
              <a:ext uri="{FF2B5EF4-FFF2-40B4-BE49-F238E27FC236}">
                <a16:creationId xmlns:a16="http://schemas.microsoft.com/office/drawing/2014/main" id="{7ED5CFFC-951D-C642-60FC-57C418CAC6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4A4EA2-3FE2-4B5F-BA3D-E32CE02EEE88}"/>
              </a:ext>
            </a:extLst>
          </p:cNvPr>
          <p:cNvSpPr>
            <a:spLocks noGrp="1"/>
          </p:cNvSpPr>
          <p:nvPr>
            <p:ph type="sldNum" sz="quarter" idx="12"/>
          </p:nvPr>
        </p:nvSpPr>
        <p:spPr/>
        <p:txBody>
          <a:bodyPr/>
          <a:lstStyle>
            <a:lvl1pPr>
              <a:defRPr/>
            </a:lvl1pPr>
          </a:lstStyle>
          <a:p>
            <a:pPr>
              <a:defRPr/>
            </a:pPr>
            <a:fld id="{A71FBC52-F5F6-4F76-BDAA-8B25248DB6EC}" type="slidenum">
              <a:rPr lang="en-US"/>
              <a:pPr>
                <a:defRPr/>
              </a:pPr>
              <a:t>‹#›</a:t>
            </a:fld>
            <a:endParaRPr lang="en-US"/>
          </a:p>
        </p:txBody>
      </p:sp>
    </p:spTree>
    <p:extLst>
      <p:ext uri="{BB962C8B-B14F-4D97-AF65-F5344CB8AC3E}">
        <p14:creationId xmlns:p14="http://schemas.microsoft.com/office/powerpoint/2010/main" val="40243410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389FC-E0C5-4CC5-6926-E14FDD0C3630}"/>
              </a:ext>
            </a:extLst>
          </p:cNvPr>
          <p:cNvSpPr>
            <a:spLocks noGrp="1"/>
          </p:cNvSpPr>
          <p:nvPr>
            <p:ph type="dt" sz="half" idx="10"/>
          </p:nvPr>
        </p:nvSpPr>
        <p:spPr/>
        <p:txBody>
          <a:bodyPr/>
          <a:lstStyle>
            <a:lvl1pPr>
              <a:defRPr/>
            </a:lvl1pPr>
          </a:lstStyle>
          <a:p>
            <a:pPr>
              <a:defRPr/>
            </a:pPr>
            <a:fld id="{8038F414-86B4-4285-83CA-58BF61C7AE13}" type="datetimeFigureOut">
              <a:rPr lang="en-US"/>
              <a:pPr>
                <a:defRPr/>
              </a:pPr>
              <a:t>5/12/2026</a:t>
            </a:fld>
            <a:endParaRPr lang="en-US"/>
          </a:p>
        </p:txBody>
      </p:sp>
      <p:sp>
        <p:nvSpPr>
          <p:cNvPr id="5" name="Footer Placeholder 4">
            <a:extLst>
              <a:ext uri="{FF2B5EF4-FFF2-40B4-BE49-F238E27FC236}">
                <a16:creationId xmlns:a16="http://schemas.microsoft.com/office/drawing/2014/main" id="{49C870B0-7E3D-8399-EED6-403E2D8235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6C1E5F-6416-6AB6-211E-1F7FABEDF0C4}"/>
              </a:ext>
            </a:extLst>
          </p:cNvPr>
          <p:cNvSpPr>
            <a:spLocks noGrp="1"/>
          </p:cNvSpPr>
          <p:nvPr>
            <p:ph type="sldNum" sz="quarter" idx="12"/>
          </p:nvPr>
        </p:nvSpPr>
        <p:spPr/>
        <p:txBody>
          <a:bodyPr/>
          <a:lstStyle>
            <a:lvl1pPr>
              <a:defRPr/>
            </a:lvl1pPr>
          </a:lstStyle>
          <a:p>
            <a:pPr>
              <a:defRPr/>
            </a:pPr>
            <a:fld id="{EECEF740-C534-4189-BBB5-D32E632AB7BE}" type="slidenum">
              <a:rPr lang="en-US"/>
              <a:pPr>
                <a:defRPr/>
              </a:pPr>
              <a:t>‹#›</a:t>
            </a:fld>
            <a:endParaRPr lang="en-US"/>
          </a:p>
        </p:txBody>
      </p:sp>
    </p:spTree>
    <p:extLst>
      <p:ext uri="{BB962C8B-B14F-4D97-AF65-F5344CB8AC3E}">
        <p14:creationId xmlns:p14="http://schemas.microsoft.com/office/powerpoint/2010/main" val="43920151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F3FDA-90A5-2E82-05EA-AC1DCF68DBFA}"/>
              </a:ext>
            </a:extLst>
          </p:cNvPr>
          <p:cNvSpPr>
            <a:spLocks noGrp="1"/>
          </p:cNvSpPr>
          <p:nvPr>
            <p:ph type="dt" sz="half" idx="10"/>
          </p:nvPr>
        </p:nvSpPr>
        <p:spPr/>
        <p:txBody>
          <a:bodyPr/>
          <a:lstStyle>
            <a:lvl1pPr>
              <a:defRPr/>
            </a:lvl1pPr>
          </a:lstStyle>
          <a:p>
            <a:pPr>
              <a:defRPr/>
            </a:pPr>
            <a:fld id="{74098F25-7487-4BAC-9A24-3E31C9F7BC2C}" type="datetimeFigureOut">
              <a:rPr lang="en-US"/>
              <a:pPr>
                <a:defRPr/>
              </a:pPr>
              <a:t>5/12/2026</a:t>
            </a:fld>
            <a:endParaRPr lang="en-US"/>
          </a:p>
        </p:txBody>
      </p:sp>
      <p:sp>
        <p:nvSpPr>
          <p:cNvPr id="5" name="Footer Placeholder 4">
            <a:extLst>
              <a:ext uri="{FF2B5EF4-FFF2-40B4-BE49-F238E27FC236}">
                <a16:creationId xmlns:a16="http://schemas.microsoft.com/office/drawing/2014/main" id="{C2C8203A-4040-A1C6-9635-61CB1DDF41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02F45B-15EE-C141-388D-AA4D95F83685}"/>
              </a:ext>
            </a:extLst>
          </p:cNvPr>
          <p:cNvSpPr>
            <a:spLocks noGrp="1"/>
          </p:cNvSpPr>
          <p:nvPr>
            <p:ph type="sldNum" sz="quarter" idx="12"/>
          </p:nvPr>
        </p:nvSpPr>
        <p:spPr/>
        <p:txBody>
          <a:bodyPr/>
          <a:lstStyle>
            <a:lvl1pPr>
              <a:defRPr/>
            </a:lvl1pPr>
          </a:lstStyle>
          <a:p>
            <a:pPr>
              <a:defRPr/>
            </a:pPr>
            <a:fld id="{8AE8F3F9-4B6B-4524-B075-ADABFF3E3DE7}" type="slidenum">
              <a:rPr lang="en-US"/>
              <a:pPr>
                <a:defRPr/>
              </a:pPr>
              <a:t>‹#›</a:t>
            </a:fld>
            <a:endParaRPr lang="en-US"/>
          </a:p>
        </p:txBody>
      </p:sp>
    </p:spTree>
    <p:extLst>
      <p:ext uri="{BB962C8B-B14F-4D97-AF65-F5344CB8AC3E}">
        <p14:creationId xmlns:p14="http://schemas.microsoft.com/office/powerpoint/2010/main" val="1393855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600"/>
            </a:lvl1pPr>
            <a:lvl2pPr marL="304804" indent="0" algn="ctr">
              <a:buNone/>
              <a:defRPr sz="1334"/>
            </a:lvl2pPr>
            <a:lvl3pPr marL="609608" indent="0" algn="ctr">
              <a:buNone/>
              <a:defRPr sz="1200"/>
            </a:lvl3pPr>
            <a:lvl4pPr marL="914411" indent="0" algn="ctr">
              <a:buNone/>
              <a:defRPr sz="1067"/>
            </a:lvl4pPr>
            <a:lvl5pPr marL="1219215" indent="0" algn="ctr">
              <a:buNone/>
              <a:defRPr sz="1067"/>
            </a:lvl5pPr>
            <a:lvl6pPr marL="1524019" indent="0" algn="ctr">
              <a:buNone/>
              <a:defRPr sz="1067"/>
            </a:lvl6pPr>
            <a:lvl7pPr marL="1828823" indent="0" algn="ctr">
              <a:buNone/>
              <a:defRPr sz="1067"/>
            </a:lvl7pPr>
            <a:lvl8pPr marL="2133627" indent="0" algn="ctr">
              <a:buNone/>
              <a:defRPr sz="1067"/>
            </a:lvl8pPr>
            <a:lvl9pPr marL="2438431" indent="0" algn="ctr">
              <a:buNone/>
              <a:defRPr sz="1067"/>
            </a:lvl9pPr>
          </a:lstStyle>
          <a:p>
            <a:r>
              <a:rPr lang="en-US"/>
              <a:t>Click to edit Master subtitle style</a:t>
            </a:r>
          </a:p>
        </p:txBody>
      </p:sp>
      <p:sp>
        <p:nvSpPr>
          <p:cNvPr id="4" name="Date Placeholder 3">
            <a:extLst>
              <a:ext uri="{FF2B5EF4-FFF2-40B4-BE49-F238E27FC236}">
                <a16:creationId xmlns:a16="http://schemas.microsoft.com/office/drawing/2014/main" id="{FA8F3FE9-F720-2630-44E6-C64C4E980C1F}"/>
              </a:ext>
            </a:extLst>
          </p:cNvPr>
          <p:cNvSpPr>
            <a:spLocks noGrp="1"/>
          </p:cNvSpPr>
          <p:nvPr>
            <p:ph type="dt" sz="half" idx="10"/>
          </p:nvPr>
        </p:nvSpPr>
        <p:spPr>
          <a:ln/>
        </p:spPr>
        <p:txBody>
          <a:bodyPr/>
          <a:lstStyle>
            <a:lvl1pPr>
              <a:defRPr/>
            </a:lvl1pPr>
          </a:lstStyle>
          <a:p>
            <a:pPr>
              <a:defRPr/>
            </a:pPr>
            <a:fld id="{43A0CFEE-F0CB-43A1-ABB2-18BF862B4D08}"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4F41A9B2-0759-37BC-1EC8-1B20739BF1CF}"/>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8AE7FAD-03AD-55F7-6CDD-F431FDCAC914}"/>
              </a:ext>
            </a:extLst>
          </p:cNvPr>
          <p:cNvSpPr>
            <a:spLocks noGrp="1"/>
          </p:cNvSpPr>
          <p:nvPr>
            <p:ph type="sldNum" sz="quarter" idx="12"/>
          </p:nvPr>
        </p:nvSpPr>
        <p:spPr>
          <a:ln/>
        </p:spPr>
        <p:txBody>
          <a:bodyPr/>
          <a:lstStyle>
            <a:lvl1pPr>
              <a:defRPr/>
            </a:lvl1pPr>
          </a:lstStyle>
          <a:p>
            <a:pPr>
              <a:defRPr/>
            </a:pPr>
            <a:fld id="{A864DE80-17D6-4B17-B1E1-AE943028937F}" type="slidenum">
              <a:rPr lang="en-US" altLang="en-US"/>
              <a:pPr>
                <a:defRPr/>
              </a:pPr>
              <a:t>‹#›</a:t>
            </a:fld>
            <a:endParaRPr lang="en-US" altLang="en-US"/>
          </a:p>
        </p:txBody>
      </p:sp>
    </p:spTree>
    <p:extLst>
      <p:ext uri="{BB962C8B-B14F-4D97-AF65-F5344CB8AC3E}">
        <p14:creationId xmlns:p14="http://schemas.microsoft.com/office/powerpoint/2010/main" val="31418776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8DD52-5123-CB07-11B5-1F57F81B3660}"/>
              </a:ext>
            </a:extLst>
          </p:cNvPr>
          <p:cNvSpPr>
            <a:spLocks noGrp="1"/>
          </p:cNvSpPr>
          <p:nvPr>
            <p:ph type="dt" sz="half" idx="10"/>
          </p:nvPr>
        </p:nvSpPr>
        <p:spPr>
          <a:ln/>
        </p:spPr>
        <p:txBody>
          <a:bodyPr/>
          <a:lstStyle>
            <a:lvl1pPr>
              <a:defRPr/>
            </a:lvl1pPr>
          </a:lstStyle>
          <a:p>
            <a:pPr>
              <a:defRPr/>
            </a:pPr>
            <a:fld id="{4416AF70-1F4B-4D7F-81E2-8AD86A1F3181}"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1B8BBE6B-4BC4-FB93-B07A-87AD7657CA9C}"/>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0FB4064-DBBC-3A4B-EB20-B9E25D458489}"/>
              </a:ext>
            </a:extLst>
          </p:cNvPr>
          <p:cNvSpPr>
            <a:spLocks noGrp="1"/>
          </p:cNvSpPr>
          <p:nvPr>
            <p:ph type="sldNum" sz="quarter" idx="12"/>
          </p:nvPr>
        </p:nvSpPr>
        <p:spPr>
          <a:ln/>
        </p:spPr>
        <p:txBody>
          <a:bodyPr/>
          <a:lstStyle>
            <a:lvl1pPr>
              <a:defRPr/>
            </a:lvl1pPr>
          </a:lstStyle>
          <a:p>
            <a:pPr>
              <a:defRPr/>
            </a:pPr>
            <a:fld id="{C8E0034E-E614-40D7-B6CE-7FC4ADCA6DEF}" type="slidenum">
              <a:rPr lang="en-US" altLang="en-US"/>
              <a:pPr>
                <a:defRPr/>
              </a:pPr>
              <a:t>‹#›</a:t>
            </a:fld>
            <a:endParaRPr lang="en-US" altLang="en-US"/>
          </a:p>
        </p:txBody>
      </p:sp>
    </p:spTree>
    <p:extLst>
      <p:ext uri="{BB962C8B-B14F-4D97-AF65-F5344CB8AC3E}">
        <p14:creationId xmlns:p14="http://schemas.microsoft.com/office/powerpoint/2010/main" val="112301133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1" cy="2852737"/>
          </a:xfrm>
        </p:spPr>
        <p:txBody>
          <a:bodyPr anchor="b"/>
          <a:lstStyle>
            <a:lvl1pPr>
              <a:defRPr sz="4000"/>
            </a:lvl1pPr>
          </a:lstStyle>
          <a:p>
            <a:r>
              <a:rPr lang="en-US"/>
              <a:t>Click to edit Master title style</a:t>
            </a:r>
          </a:p>
        </p:txBody>
      </p:sp>
      <p:sp>
        <p:nvSpPr>
          <p:cNvPr id="3" name="Text Placeholder 2"/>
          <p:cNvSpPr>
            <a:spLocks noGrp="1"/>
          </p:cNvSpPr>
          <p:nvPr>
            <p:ph type="body" idx="1"/>
          </p:nvPr>
        </p:nvSpPr>
        <p:spPr>
          <a:xfrm>
            <a:off x="623888" y="4589468"/>
            <a:ext cx="7886701" cy="1500187"/>
          </a:xfrm>
        </p:spPr>
        <p:txBody>
          <a:bodyPr/>
          <a:lstStyle>
            <a:lvl1pPr marL="0" indent="0">
              <a:buNone/>
              <a:defRPr sz="1600"/>
            </a:lvl1pPr>
            <a:lvl2pPr marL="304804" indent="0">
              <a:buNone/>
              <a:defRPr sz="1334"/>
            </a:lvl2pPr>
            <a:lvl3pPr marL="609608" indent="0">
              <a:buNone/>
              <a:defRPr sz="1200"/>
            </a:lvl3pPr>
            <a:lvl4pPr marL="914411" indent="0">
              <a:buNone/>
              <a:defRPr sz="1067"/>
            </a:lvl4pPr>
            <a:lvl5pPr marL="1219215" indent="0">
              <a:buNone/>
              <a:defRPr sz="1067"/>
            </a:lvl5pPr>
            <a:lvl6pPr marL="1524019" indent="0">
              <a:buNone/>
              <a:defRPr sz="1067"/>
            </a:lvl6pPr>
            <a:lvl7pPr marL="1828823" indent="0">
              <a:buNone/>
              <a:defRPr sz="1067"/>
            </a:lvl7pPr>
            <a:lvl8pPr marL="2133627" indent="0">
              <a:buNone/>
              <a:defRPr sz="1067"/>
            </a:lvl8pPr>
            <a:lvl9pPr marL="2438431" indent="0">
              <a:buNone/>
              <a:defRPr sz="1067"/>
            </a:lvl9pPr>
          </a:lstStyle>
          <a:p>
            <a:pPr lvl="0"/>
            <a:r>
              <a:rPr lang="en-US"/>
              <a:t>Edit Master text styles</a:t>
            </a:r>
          </a:p>
        </p:txBody>
      </p:sp>
      <p:sp>
        <p:nvSpPr>
          <p:cNvPr id="4" name="Date Placeholder 3">
            <a:extLst>
              <a:ext uri="{FF2B5EF4-FFF2-40B4-BE49-F238E27FC236}">
                <a16:creationId xmlns:a16="http://schemas.microsoft.com/office/drawing/2014/main" id="{944F9E3A-472D-D1C4-339E-2358D7E5BF7D}"/>
              </a:ext>
            </a:extLst>
          </p:cNvPr>
          <p:cNvSpPr>
            <a:spLocks noGrp="1"/>
          </p:cNvSpPr>
          <p:nvPr>
            <p:ph type="dt" sz="half" idx="10"/>
          </p:nvPr>
        </p:nvSpPr>
        <p:spPr>
          <a:ln/>
        </p:spPr>
        <p:txBody>
          <a:bodyPr/>
          <a:lstStyle>
            <a:lvl1pPr>
              <a:defRPr/>
            </a:lvl1pPr>
          </a:lstStyle>
          <a:p>
            <a:pPr>
              <a:defRPr/>
            </a:pPr>
            <a:fld id="{FB302F9F-539C-45EB-916B-B89E83493CB9}"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5F1D4F3F-1E1C-58F4-B820-2A6B397FC267}"/>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74E7370-2347-A2EE-7545-97CA4A5E19F7}"/>
              </a:ext>
            </a:extLst>
          </p:cNvPr>
          <p:cNvSpPr>
            <a:spLocks noGrp="1"/>
          </p:cNvSpPr>
          <p:nvPr>
            <p:ph type="sldNum" sz="quarter" idx="12"/>
          </p:nvPr>
        </p:nvSpPr>
        <p:spPr>
          <a:ln/>
        </p:spPr>
        <p:txBody>
          <a:bodyPr/>
          <a:lstStyle>
            <a:lvl1pPr>
              <a:defRPr/>
            </a:lvl1pPr>
          </a:lstStyle>
          <a:p>
            <a:pPr>
              <a:defRPr/>
            </a:pPr>
            <a:fld id="{82104669-5917-41B8-9166-E7D39EC52BFF}" type="slidenum">
              <a:rPr lang="en-US" altLang="en-US"/>
              <a:pPr>
                <a:defRPr/>
              </a:pPr>
              <a:t>‹#›</a:t>
            </a:fld>
            <a:endParaRPr lang="en-US" altLang="en-US"/>
          </a:p>
        </p:txBody>
      </p:sp>
    </p:spTree>
    <p:extLst>
      <p:ext uri="{BB962C8B-B14F-4D97-AF65-F5344CB8AC3E}">
        <p14:creationId xmlns:p14="http://schemas.microsoft.com/office/powerpoint/2010/main" val="22981069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5"/>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5"/>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6EEB33-0C78-AE15-BF35-18CC89BB7222}"/>
              </a:ext>
            </a:extLst>
          </p:cNvPr>
          <p:cNvSpPr>
            <a:spLocks noGrp="1"/>
          </p:cNvSpPr>
          <p:nvPr>
            <p:ph type="dt" sz="half" idx="10"/>
          </p:nvPr>
        </p:nvSpPr>
        <p:spPr>
          <a:ln/>
        </p:spPr>
        <p:txBody>
          <a:bodyPr/>
          <a:lstStyle>
            <a:lvl1pPr>
              <a:defRPr/>
            </a:lvl1pPr>
          </a:lstStyle>
          <a:p>
            <a:pPr>
              <a:defRPr/>
            </a:pPr>
            <a:fld id="{AEB75E73-20E1-4D74-87E7-78446F306CDF}"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E2B25CBF-9544-82C9-A732-81B73DBAE8E1}"/>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4F8832D-C0AD-7DCA-9475-8CD2955D95D0}"/>
              </a:ext>
            </a:extLst>
          </p:cNvPr>
          <p:cNvSpPr>
            <a:spLocks noGrp="1"/>
          </p:cNvSpPr>
          <p:nvPr>
            <p:ph type="sldNum" sz="quarter" idx="12"/>
          </p:nvPr>
        </p:nvSpPr>
        <p:spPr>
          <a:ln/>
        </p:spPr>
        <p:txBody>
          <a:bodyPr/>
          <a:lstStyle>
            <a:lvl1pPr>
              <a:defRPr/>
            </a:lvl1pPr>
          </a:lstStyle>
          <a:p>
            <a:pPr>
              <a:defRPr/>
            </a:pPr>
            <a:fld id="{176267FF-F135-40CE-9E64-81272A902887}" type="slidenum">
              <a:rPr lang="en-US" altLang="en-US"/>
              <a:pPr>
                <a:defRPr/>
              </a:pPr>
              <a:t>‹#›</a:t>
            </a:fld>
            <a:endParaRPr lang="en-US" altLang="en-US"/>
          </a:p>
        </p:txBody>
      </p:sp>
    </p:spTree>
    <p:extLst>
      <p:ext uri="{BB962C8B-B14F-4D97-AF65-F5344CB8AC3E}">
        <p14:creationId xmlns:p14="http://schemas.microsoft.com/office/powerpoint/2010/main" val="9929864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1" cy="1325563"/>
          </a:xfrm>
        </p:spPr>
        <p:txBody>
          <a:bodyPr/>
          <a:lstStyle/>
          <a:p>
            <a:r>
              <a:rPr lang="en-US"/>
              <a:t>Click to edit Master title style</a:t>
            </a:r>
          </a:p>
        </p:txBody>
      </p:sp>
      <p:sp>
        <p:nvSpPr>
          <p:cNvPr id="3" name="Text Placeholder 2"/>
          <p:cNvSpPr>
            <a:spLocks noGrp="1"/>
          </p:cNvSpPr>
          <p:nvPr>
            <p:ph type="body" idx="1"/>
          </p:nvPr>
        </p:nvSpPr>
        <p:spPr>
          <a:xfrm>
            <a:off x="630241" y="1681163"/>
            <a:ext cx="3868737" cy="82391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Edit Master text styles</a:t>
            </a:r>
          </a:p>
        </p:txBody>
      </p:sp>
      <p:sp>
        <p:nvSpPr>
          <p:cNvPr id="4" name="Content Placeholder 3"/>
          <p:cNvSpPr>
            <a:spLocks noGrp="1"/>
          </p:cNvSpPr>
          <p:nvPr>
            <p:ph sz="half" idx="2"/>
          </p:nvPr>
        </p:nvSpPr>
        <p:spPr>
          <a:xfrm>
            <a:off x="630241"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9" cy="82391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Edit Master text styles</a:t>
            </a:r>
          </a:p>
        </p:txBody>
      </p:sp>
      <p:sp>
        <p:nvSpPr>
          <p:cNvPr id="6" name="Content Placeholder 5"/>
          <p:cNvSpPr>
            <a:spLocks noGrp="1"/>
          </p:cNvSpPr>
          <p:nvPr>
            <p:ph sz="quarter" idx="4"/>
          </p:nvPr>
        </p:nvSpPr>
        <p:spPr>
          <a:xfrm>
            <a:off x="4629150" y="2505075"/>
            <a:ext cx="388778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BA1DE0-E1C6-E74A-B301-100417D88B48}"/>
              </a:ext>
            </a:extLst>
          </p:cNvPr>
          <p:cNvSpPr>
            <a:spLocks noGrp="1"/>
          </p:cNvSpPr>
          <p:nvPr>
            <p:ph type="dt" sz="half" idx="10"/>
          </p:nvPr>
        </p:nvSpPr>
        <p:spPr>
          <a:ln/>
        </p:spPr>
        <p:txBody>
          <a:bodyPr/>
          <a:lstStyle>
            <a:lvl1pPr>
              <a:defRPr/>
            </a:lvl1pPr>
          </a:lstStyle>
          <a:p>
            <a:pPr>
              <a:defRPr/>
            </a:pPr>
            <a:fld id="{B3FB7525-13A6-48B1-BB0C-483158CAF786}" type="datetimeFigureOut">
              <a:rPr lang="en-US" altLang="en-US"/>
              <a:pPr>
                <a:defRPr/>
              </a:pPr>
              <a:t>5/12/2026</a:t>
            </a:fld>
            <a:endParaRPr lang="en-US" altLang="en-US"/>
          </a:p>
        </p:txBody>
      </p:sp>
      <p:sp>
        <p:nvSpPr>
          <p:cNvPr id="8" name="Footer Placeholder 4">
            <a:extLst>
              <a:ext uri="{FF2B5EF4-FFF2-40B4-BE49-F238E27FC236}">
                <a16:creationId xmlns:a16="http://schemas.microsoft.com/office/drawing/2014/main" id="{67FF3DC5-E7D9-B622-1BC5-48F4258EEF65}"/>
              </a:ext>
            </a:extLst>
          </p:cNvPr>
          <p:cNvSpPr>
            <a:spLocks noGrp="1"/>
          </p:cNvSpPr>
          <p:nvPr>
            <p:ph type="ftr" sz="quarter" idx="11"/>
          </p:nvPr>
        </p:nvSpPr>
        <p:spPr>
          <a:ln/>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66F0E613-59AB-A46F-3A1B-84A99DFBDE98}"/>
              </a:ext>
            </a:extLst>
          </p:cNvPr>
          <p:cNvSpPr>
            <a:spLocks noGrp="1"/>
          </p:cNvSpPr>
          <p:nvPr>
            <p:ph type="sldNum" sz="quarter" idx="12"/>
          </p:nvPr>
        </p:nvSpPr>
        <p:spPr>
          <a:ln/>
        </p:spPr>
        <p:txBody>
          <a:bodyPr/>
          <a:lstStyle>
            <a:lvl1pPr>
              <a:defRPr/>
            </a:lvl1pPr>
          </a:lstStyle>
          <a:p>
            <a:pPr>
              <a:defRPr/>
            </a:pPr>
            <a:fld id="{170E175A-1703-43A6-8DF8-3F868F7D2485}" type="slidenum">
              <a:rPr lang="en-US" altLang="en-US"/>
              <a:pPr>
                <a:defRPr/>
              </a:pPr>
              <a:t>‹#›</a:t>
            </a:fld>
            <a:endParaRPr lang="en-US" altLang="en-US"/>
          </a:p>
        </p:txBody>
      </p:sp>
    </p:spTree>
    <p:extLst>
      <p:ext uri="{BB962C8B-B14F-4D97-AF65-F5344CB8AC3E}">
        <p14:creationId xmlns:p14="http://schemas.microsoft.com/office/powerpoint/2010/main" val="17883791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8166883-3080-5824-3E68-EA2C2D87B9E6}"/>
              </a:ext>
            </a:extLst>
          </p:cNvPr>
          <p:cNvSpPr>
            <a:spLocks noGrp="1"/>
          </p:cNvSpPr>
          <p:nvPr>
            <p:ph type="dt" sz="half" idx="10"/>
          </p:nvPr>
        </p:nvSpPr>
        <p:spPr>
          <a:ln/>
        </p:spPr>
        <p:txBody>
          <a:bodyPr/>
          <a:lstStyle>
            <a:lvl1pPr>
              <a:defRPr/>
            </a:lvl1pPr>
          </a:lstStyle>
          <a:p>
            <a:pPr>
              <a:defRPr/>
            </a:pPr>
            <a:fld id="{EF13564D-3988-425E-A992-4A284669986A}" type="datetimeFigureOut">
              <a:rPr lang="en-US" altLang="en-US"/>
              <a:pPr>
                <a:defRPr/>
              </a:pPr>
              <a:t>5/12/2026</a:t>
            </a:fld>
            <a:endParaRPr lang="en-US" altLang="en-US"/>
          </a:p>
        </p:txBody>
      </p:sp>
      <p:sp>
        <p:nvSpPr>
          <p:cNvPr id="4" name="Footer Placeholder 4">
            <a:extLst>
              <a:ext uri="{FF2B5EF4-FFF2-40B4-BE49-F238E27FC236}">
                <a16:creationId xmlns:a16="http://schemas.microsoft.com/office/drawing/2014/main" id="{BA4D00F2-F0EC-6334-6CEE-74295032F22F}"/>
              </a:ext>
            </a:extLst>
          </p:cNvPr>
          <p:cNvSpPr>
            <a:spLocks noGrp="1"/>
          </p:cNvSpPr>
          <p:nvPr>
            <p:ph type="ftr" sz="quarter" idx="11"/>
          </p:nvPr>
        </p:nvSpPr>
        <p:spPr>
          <a:ln/>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B580A1BD-3C8D-DE83-0925-780569ACEA62}"/>
              </a:ext>
            </a:extLst>
          </p:cNvPr>
          <p:cNvSpPr>
            <a:spLocks noGrp="1"/>
          </p:cNvSpPr>
          <p:nvPr>
            <p:ph type="sldNum" sz="quarter" idx="12"/>
          </p:nvPr>
        </p:nvSpPr>
        <p:spPr>
          <a:ln/>
        </p:spPr>
        <p:txBody>
          <a:bodyPr/>
          <a:lstStyle>
            <a:lvl1pPr>
              <a:defRPr/>
            </a:lvl1pPr>
          </a:lstStyle>
          <a:p>
            <a:pPr>
              <a:defRPr/>
            </a:pPr>
            <a:fld id="{9773C74B-A266-4052-8874-0B902B512FFC}" type="slidenum">
              <a:rPr lang="en-US" altLang="en-US"/>
              <a:pPr>
                <a:defRPr/>
              </a:pPr>
              <a:t>‹#›</a:t>
            </a:fld>
            <a:endParaRPr lang="en-US" altLang="en-US"/>
          </a:p>
        </p:txBody>
      </p:sp>
    </p:spTree>
    <p:extLst>
      <p:ext uri="{BB962C8B-B14F-4D97-AF65-F5344CB8AC3E}">
        <p14:creationId xmlns:p14="http://schemas.microsoft.com/office/powerpoint/2010/main" val="11269323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862DC2A-9AB1-0090-C4EA-0213303CAD9D}"/>
              </a:ext>
            </a:extLst>
          </p:cNvPr>
          <p:cNvSpPr>
            <a:spLocks noGrp="1"/>
          </p:cNvSpPr>
          <p:nvPr>
            <p:ph type="dt" sz="half" idx="10"/>
          </p:nvPr>
        </p:nvSpPr>
        <p:spPr>
          <a:ln/>
        </p:spPr>
        <p:txBody>
          <a:bodyPr/>
          <a:lstStyle>
            <a:lvl1pPr>
              <a:defRPr/>
            </a:lvl1pPr>
          </a:lstStyle>
          <a:p>
            <a:pPr>
              <a:defRPr/>
            </a:pPr>
            <a:fld id="{BB7A618C-A396-4BB0-8D1B-7F6F5FF6E569}" type="datetimeFigureOut">
              <a:rPr lang="en-US" altLang="en-US"/>
              <a:pPr>
                <a:defRPr/>
              </a:pPr>
              <a:t>5/12/2026</a:t>
            </a:fld>
            <a:endParaRPr lang="en-US" altLang="en-US"/>
          </a:p>
        </p:txBody>
      </p:sp>
      <p:sp>
        <p:nvSpPr>
          <p:cNvPr id="3" name="Footer Placeholder 4">
            <a:extLst>
              <a:ext uri="{FF2B5EF4-FFF2-40B4-BE49-F238E27FC236}">
                <a16:creationId xmlns:a16="http://schemas.microsoft.com/office/drawing/2014/main" id="{A8FEB386-7C4B-C22E-A17A-E672B9DC2533}"/>
              </a:ext>
            </a:extLst>
          </p:cNvPr>
          <p:cNvSpPr>
            <a:spLocks noGrp="1"/>
          </p:cNvSpPr>
          <p:nvPr>
            <p:ph type="ftr" sz="quarter" idx="11"/>
          </p:nvPr>
        </p:nvSpPr>
        <p:spPr>
          <a:ln/>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D391F7C6-4525-EB9D-DEC5-52273D8C2374}"/>
              </a:ext>
            </a:extLst>
          </p:cNvPr>
          <p:cNvSpPr>
            <a:spLocks noGrp="1"/>
          </p:cNvSpPr>
          <p:nvPr>
            <p:ph type="sldNum" sz="quarter" idx="12"/>
          </p:nvPr>
        </p:nvSpPr>
        <p:spPr>
          <a:ln/>
        </p:spPr>
        <p:txBody>
          <a:bodyPr/>
          <a:lstStyle>
            <a:lvl1pPr>
              <a:defRPr/>
            </a:lvl1pPr>
          </a:lstStyle>
          <a:p>
            <a:pPr>
              <a:defRPr/>
            </a:pPr>
            <a:fld id="{BFC38849-5B3F-4CFC-953C-BF0AEA6067BE}" type="slidenum">
              <a:rPr lang="en-US" altLang="en-US"/>
              <a:pPr>
                <a:defRPr/>
              </a:pPr>
              <a:t>‹#›</a:t>
            </a:fld>
            <a:endParaRPr lang="en-US" altLang="en-US"/>
          </a:p>
        </p:txBody>
      </p:sp>
    </p:spTree>
    <p:extLst>
      <p:ext uri="{BB962C8B-B14F-4D97-AF65-F5344CB8AC3E}">
        <p14:creationId xmlns:p14="http://schemas.microsoft.com/office/powerpoint/2010/main" val="3692453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3612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133"/>
            </a:lvl1pPr>
          </a:lstStyle>
          <a:p>
            <a:r>
              <a:rPr lang="en-US"/>
              <a:t>Click to edit Master title style</a:t>
            </a:r>
          </a:p>
        </p:txBody>
      </p:sp>
      <p:sp>
        <p:nvSpPr>
          <p:cNvPr id="3" name="Content Placeholder 2"/>
          <p:cNvSpPr>
            <a:spLocks noGrp="1"/>
          </p:cNvSpPr>
          <p:nvPr>
            <p:ph idx="1"/>
          </p:nvPr>
        </p:nvSpPr>
        <p:spPr>
          <a:xfrm>
            <a:off x="3887788" y="987430"/>
            <a:ext cx="4629150" cy="4873625"/>
          </a:xfrm>
        </p:spPr>
        <p:txBody>
          <a:bodyPr/>
          <a:lstStyle>
            <a:lvl1pPr>
              <a:defRPr sz="2133"/>
            </a:lvl1pPr>
            <a:lvl2pPr>
              <a:defRPr sz="1867"/>
            </a:lvl2pPr>
            <a:lvl3pPr>
              <a:defRPr sz="1600"/>
            </a:lvl3pPr>
            <a:lvl4pPr>
              <a:defRPr sz="1334"/>
            </a:lvl4pPr>
            <a:lvl5pPr>
              <a:defRPr sz="1334"/>
            </a:lvl5pPr>
            <a:lvl6pPr>
              <a:defRPr sz="1334"/>
            </a:lvl6pPr>
            <a:lvl7pPr>
              <a:defRPr sz="1334"/>
            </a:lvl7pPr>
            <a:lvl8pPr>
              <a:defRPr sz="1334"/>
            </a:lvl8pPr>
            <a:lvl9pPr>
              <a:defRPr sz="133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067"/>
            </a:lvl1pPr>
            <a:lvl2pPr marL="304804" indent="0">
              <a:buNone/>
              <a:defRPr sz="933"/>
            </a:lvl2pPr>
            <a:lvl3pPr marL="609608" indent="0">
              <a:buNone/>
              <a:defRPr sz="800"/>
            </a:lvl3pPr>
            <a:lvl4pPr marL="914411" indent="0">
              <a:buNone/>
              <a:defRPr sz="667"/>
            </a:lvl4pPr>
            <a:lvl5pPr marL="1219215" indent="0">
              <a:buNone/>
              <a:defRPr sz="667"/>
            </a:lvl5pPr>
            <a:lvl6pPr marL="1524019" indent="0">
              <a:buNone/>
              <a:defRPr sz="667"/>
            </a:lvl6pPr>
            <a:lvl7pPr marL="1828823" indent="0">
              <a:buNone/>
              <a:defRPr sz="667"/>
            </a:lvl7pPr>
            <a:lvl8pPr marL="2133627" indent="0">
              <a:buNone/>
              <a:defRPr sz="667"/>
            </a:lvl8pPr>
            <a:lvl9pPr marL="2438431" indent="0">
              <a:buNone/>
              <a:defRPr sz="667"/>
            </a:lvl9pPr>
          </a:lstStyle>
          <a:p>
            <a:pPr lvl="0"/>
            <a:r>
              <a:rPr lang="en-US"/>
              <a:t>Edit Master text styles</a:t>
            </a:r>
          </a:p>
        </p:txBody>
      </p:sp>
      <p:sp>
        <p:nvSpPr>
          <p:cNvPr id="5" name="Date Placeholder 3">
            <a:extLst>
              <a:ext uri="{FF2B5EF4-FFF2-40B4-BE49-F238E27FC236}">
                <a16:creationId xmlns:a16="http://schemas.microsoft.com/office/drawing/2014/main" id="{2A1D6FEC-D418-C990-6FA1-E912FDBD9071}"/>
              </a:ext>
            </a:extLst>
          </p:cNvPr>
          <p:cNvSpPr>
            <a:spLocks noGrp="1"/>
          </p:cNvSpPr>
          <p:nvPr>
            <p:ph type="dt" sz="half" idx="10"/>
          </p:nvPr>
        </p:nvSpPr>
        <p:spPr>
          <a:ln/>
        </p:spPr>
        <p:txBody>
          <a:bodyPr/>
          <a:lstStyle>
            <a:lvl1pPr>
              <a:defRPr/>
            </a:lvl1pPr>
          </a:lstStyle>
          <a:p>
            <a:pPr>
              <a:defRPr/>
            </a:pPr>
            <a:fld id="{10496A49-F21D-484D-9C81-C051C6B770AE}"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5ABD3029-9753-61A0-FB94-708428383DC1}"/>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21B07A9-E161-62AD-8EC9-92F9475057CD}"/>
              </a:ext>
            </a:extLst>
          </p:cNvPr>
          <p:cNvSpPr>
            <a:spLocks noGrp="1"/>
          </p:cNvSpPr>
          <p:nvPr>
            <p:ph type="sldNum" sz="quarter" idx="12"/>
          </p:nvPr>
        </p:nvSpPr>
        <p:spPr>
          <a:ln/>
        </p:spPr>
        <p:txBody>
          <a:bodyPr/>
          <a:lstStyle>
            <a:lvl1pPr>
              <a:defRPr/>
            </a:lvl1pPr>
          </a:lstStyle>
          <a:p>
            <a:pPr>
              <a:defRPr/>
            </a:pPr>
            <a:fld id="{456ABA70-BEFD-4DB2-AC16-B64C7683FE2A}" type="slidenum">
              <a:rPr lang="en-US" altLang="en-US"/>
              <a:pPr>
                <a:defRPr/>
              </a:pPr>
              <a:t>‹#›</a:t>
            </a:fld>
            <a:endParaRPr lang="en-US" altLang="en-US"/>
          </a:p>
        </p:txBody>
      </p:sp>
    </p:spTree>
    <p:extLst>
      <p:ext uri="{BB962C8B-B14F-4D97-AF65-F5344CB8AC3E}">
        <p14:creationId xmlns:p14="http://schemas.microsoft.com/office/powerpoint/2010/main" val="177999146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133"/>
            </a:lvl1pPr>
          </a:lstStyle>
          <a:p>
            <a:r>
              <a:rPr lang="en-US"/>
              <a:t>Click to edit Master title style</a:t>
            </a:r>
          </a:p>
        </p:txBody>
      </p:sp>
      <p:sp>
        <p:nvSpPr>
          <p:cNvPr id="3" name="Picture Placeholder 2"/>
          <p:cNvSpPr>
            <a:spLocks noGrp="1"/>
          </p:cNvSpPr>
          <p:nvPr>
            <p:ph type="pic" idx="1"/>
          </p:nvPr>
        </p:nvSpPr>
        <p:spPr>
          <a:xfrm>
            <a:off x="3887788" y="987430"/>
            <a:ext cx="4629150" cy="4873625"/>
          </a:xfrm>
        </p:spPr>
        <p:txBody>
          <a:bodyPr/>
          <a:lstStyle>
            <a:lvl1pPr marL="0" indent="0">
              <a:buNone/>
              <a:defRPr sz="2133"/>
            </a:lvl1pPr>
            <a:lvl2pPr marL="304804" indent="0">
              <a:buNone/>
              <a:defRPr sz="1867"/>
            </a:lvl2pPr>
            <a:lvl3pPr marL="609608" indent="0">
              <a:buNone/>
              <a:defRPr sz="1600"/>
            </a:lvl3pPr>
            <a:lvl4pPr marL="914411" indent="0">
              <a:buNone/>
              <a:defRPr sz="1334"/>
            </a:lvl4pPr>
            <a:lvl5pPr marL="1219215" indent="0">
              <a:buNone/>
              <a:defRPr sz="1334"/>
            </a:lvl5pPr>
            <a:lvl6pPr marL="1524019" indent="0">
              <a:buNone/>
              <a:defRPr sz="1334"/>
            </a:lvl6pPr>
            <a:lvl7pPr marL="1828823" indent="0">
              <a:buNone/>
              <a:defRPr sz="1334"/>
            </a:lvl7pPr>
            <a:lvl8pPr marL="2133627" indent="0">
              <a:buNone/>
              <a:defRPr sz="1334"/>
            </a:lvl8pPr>
            <a:lvl9pPr marL="2438431" indent="0">
              <a:buNone/>
              <a:defRPr sz="1334"/>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067"/>
            </a:lvl1pPr>
            <a:lvl2pPr marL="304804" indent="0">
              <a:buNone/>
              <a:defRPr sz="933"/>
            </a:lvl2pPr>
            <a:lvl3pPr marL="609608" indent="0">
              <a:buNone/>
              <a:defRPr sz="800"/>
            </a:lvl3pPr>
            <a:lvl4pPr marL="914411" indent="0">
              <a:buNone/>
              <a:defRPr sz="667"/>
            </a:lvl4pPr>
            <a:lvl5pPr marL="1219215" indent="0">
              <a:buNone/>
              <a:defRPr sz="667"/>
            </a:lvl5pPr>
            <a:lvl6pPr marL="1524019" indent="0">
              <a:buNone/>
              <a:defRPr sz="667"/>
            </a:lvl6pPr>
            <a:lvl7pPr marL="1828823" indent="0">
              <a:buNone/>
              <a:defRPr sz="667"/>
            </a:lvl7pPr>
            <a:lvl8pPr marL="2133627" indent="0">
              <a:buNone/>
              <a:defRPr sz="667"/>
            </a:lvl8pPr>
            <a:lvl9pPr marL="2438431" indent="0">
              <a:buNone/>
              <a:defRPr sz="667"/>
            </a:lvl9pPr>
          </a:lstStyle>
          <a:p>
            <a:pPr lvl="0"/>
            <a:r>
              <a:rPr lang="en-US"/>
              <a:t>Edit Master text styles</a:t>
            </a:r>
          </a:p>
        </p:txBody>
      </p:sp>
      <p:sp>
        <p:nvSpPr>
          <p:cNvPr id="5" name="Date Placeholder 3">
            <a:extLst>
              <a:ext uri="{FF2B5EF4-FFF2-40B4-BE49-F238E27FC236}">
                <a16:creationId xmlns:a16="http://schemas.microsoft.com/office/drawing/2014/main" id="{C03F2CA5-9706-1014-A2C9-D7BC92A12DDC}"/>
              </a:ext>
            </a:extLst>
          </p:cNvPr>
          <p:cNvSpPr>
            <a:spLocks noGrp="1"/>
          </p:cNvSpPr>
          <p:nvPr>
            <p:ph type="dt" sz="half" idx="10"/>
          </p:nvPr>
        </p:nvSpPr>
        <p:spPr>
          <a:ln/>
        </p:spPr>
        <p:txBody>
          <a:bodyPr/>
          <a:lstStyle>
            <a:lvl1pPr>
              <a:defRPr/>
            </a:lvl1pPr>
          </a:lstStyle>
          <a:p>
            <a:pPr>
              <a:defRPr/>
            </a:pPr>
            <a:fld id="{95A4E8A2-C199-4773-AE9B-C1F06F19BCF0}"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196765A2-B168-4657-AF37-742DF90A3D80}"/>
              </a:ext>
            </a:extLst>
          </p:cNvPr>
          <p:cNvSpPr>
            <a:spLocks noGrp="1"/>
          </p:cNvSpPr>
          <p:nvPr>
            <p:ph type="ftr" sz="quarter" idx="11"/>
          </p:nvPr>
        </p:nvSpPr>
        <p:spPr>
          <a:ln/>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E37281D-7CDF-DFFC-0CED-33A32FFDDDE9}"/>
              </a:ext>
            </a:extLst>
          </p:cNvPr>
          <p:cNvSpPr>
            <a:spLocks noGrp="1"/>
          </p:cNvSpPr>
          <p:nvPr>
            <p:ph type="sldNum" sz="quarter" idx="12"/>
          </p:nvPr>
        </p:nvSpPr>
        <p:spPr>
          <a:ln/>
        </p:spPr>
        <p:txBody>
          <a:bodyPr/>
          <a:lstStyle>
            <a:lvl1pPr>
              <a:defRPr/>
            </a:lvl1pPr>
          </a:lstStyle>
          <a:p>
            <a:pPr>
              <a:defRPr/>
            </a:pPr>
            <a:fld id="{9E06800A-13C5-4678-A022-5AA868134594}" type="slidenum">
              <a:rPr lang="en-US" altLang="en-US"/>
              <a:pPr>
                <a:defRPr/>
              </a:pPr>
              <a:t>‹#›</a:t>
            </a:fld>
            <a:endParaRPr lang="en-US" altLang="en-US"/>
          </a:p>
        </p:txBody>
      </p:sp>
    </p:spTree>
    <p:extLst>
      <p:ext uri="{BB962C8B-B14F-4D97-AF65-F5344CB8AC3E}">
        <p14:creationId xmlns:p14="http://schemas.microsoft.com/office/powerpoint/2010/main" val="17874609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6737-94D3-47EF-AFD1-B9EE14E9446E}"/>
              </a:ext>
            </a:extLst>
          </p:cNvPr>
          <p:cNvSpPr>
            <a:spLocks noGrp="1"/>
          </p:cNvSpPr>
          <p:nvPr>
            <p:ph type="dt" sz="half" idx="10"/>
          </p:nvPr>
        </p:nvSpPr>
        <p:spPr>
          <a:ln/>
        </p:spPr>
        <p:txBody>
          <a:bodyPr/>
          <a:lstStyle>
            <a:lvl1pPr>
              <a:defRPr/>
            </a:lvl1pPr>
          </a:lstStyle>
          <a:p>
            <a:pPr>
              <a:defRPr/>
            </a:pPr>
            <a:fld id="{DDE132D3-CA15-46F6-BB30-062DDE9E4674}"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3AA36602-7A4D-7219-CA27-2AB4F480BD83}"/>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07AEF57-69CB-CF98-55A1-EAA8B090B7D4}"/>
              </a:ext>
            </a:extLst>
          </p:cNvPr>
          <p:cNvSpPr>
            <a:spLocks noGrp="1"/>
          </p:cNvSpPr>
          <p:nvPr>
            <p:ph type="sldNum" sz="quarter" idx="12"/>
          </p:nvPr>
        </p:nvSpPr>
        <p:spPr>
          <a:ln/>
        </p:spPr>
        <p:txBody>
          <a:bodyPr/>
          <a:lstStyle>
            <a:lvl1pPr>
              <a:defRPr/>
            </a:lvl1pPr>
          </a:lstStyle>
          <a:p>
            <a:pPr>
              <a:defRPr/>
            </a:pPr>
            <a:fld id="{855AEE8B-528B-49A2-B40E-7A912E664B73}" type="slidenum">
              <a:rPr lang="en-US" altLang="en-US"/>
              <a:pPr>
                <a:defRPr/>
              </a:pPr>
              <a:t>‹#›</a:t>
            </a:fld>
            <a:endParaRPr lang="en-US" altLang="en-US"/>
          </a:p>
        </p:txBody>
      </p:sp>
    </p:spTree>
    <p:extLst>
      <p:ext uri="{BB962C8B-B14F-4D97-AF65-F5344CB8AC3E}">
        <p14:creationId xmlns:p14="http://schemas.microsoft.com/office/powerpoint/2010/main" val="373828520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3"/>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4F4D4-F59D-98E3-707C-2688C2B49FF8}"/>
              </a:ext>
            </a:extLst>
          </p:cNvPr>
          <p:cNvSpPr>
            <a:spLocks noGrp="1"/>
          </p:cNvSpPr>
          <p:nvPr>
            <p:ph type="dt" sz="half" idx="10"/>
          </p:nvPr>
        </p:nvSpPr>
        <p:spPr>
          <a:ln/>
        </p:spPr>
        <p:txBody>
          <a:bodyPr/>
          <a:lstStyle>
            <a:lvl1pPr>
              <a:defRPr/>
            </a:lvl1pPr>
          </a:lstStyle>
          <a:p>
            <a:pPr>
              <a:defRPr/>
            </a:pPr>
            <a:fld id="{72B2C9A6-0900-4199-9EC3-57D014DDFF30}"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C5AB371A-F8F1-EC69-C4F7-C934189C5C43}"/>
              </a:ext>
            </a:extLst>
          </p:cNvPr>
          <p:cNvSpPr>
            <a:spLocks noGrp="1"/>
          </p:cNvSpPr>
          <p:nvPr>
            <p:ph type="ftr" sz="quarter" idx="11"/>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B8AFE6F-B5F9-94D1-2C48-890ADB6F077F}"/>
              </a:ext>
            </a:extLst>
          </p:cNvPr>
          <p:cNvSpPr>
            <a:spLocks noGrp="1"/>
          </p:cNvSpPr>
          <p:nvPr>
            <p:ph type="sldNum" sz="quarter" idx="12"/>
          </p:nvPr>
        </p:nvSpPr>
        <p:spPr>
          <a:ln/>
        </p:spPr>
        <p:txBody>
          <a:bodyPr/>
          <a:lstStyle>
            <a:lvl1pPr>
              <a:defRPr/>
            </a:lvl1pPr>
          </a:lstStyle>
          <a:p>
            <a:pPr>
              <a:defRPr/>
            </a:pPr>
            <a:fld id="{4C26434B-4573-4C6E-B880-404D9892CDEB}" type="slidenum">
              <a:rPr lang="en-US" altLang="en-US"/>
              <a:pPr>
                <a:defRPr/>
              </a:pPr>
              <a:t>‹#›</a:t>
            </a:fld>
            <a:endParaRPr lang="en-US" altLang="en-US"/>
          </a:p>
        </p:txBody>
      </p:sp>
    </p:spTree>
    <p:extLst>
      <p:ext uri="{BB962C8B-B14F-4D97-AF65-F5344CB8AC3E}">
        <p14:creationId xmlns:p14="http://schemas.microsoft.com/office/powerpoint/2010/main" val="299905051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10" y="274638"/>
            <a:ext cx="8229601" cy="1143000"/>
          </a:xfrm>
        </p:spPr>
        <p:txBody>
          <a:bodyPr/>
          <a:lstStyle/>
          <a:p>
            <a:r>
              <a:rPr lang="en-US"/>
              <a:t>Click to edit Master title style</a:t>
            </a:r>
          </a:p>
        </p:txBody>
      </p:sp>
      <p:sp>
        <p:nvSpPr>
          <p:cNvPr id="3" name="ClipArt Placeholder 2"/>
          <p:cNvSpPr>
            <a:spLocks noGrp="1"/>
          </p:cNvSpPr>
          <p:nvPr>
            <p:ph type="clipArt" sz="half" idx="1"/>
          </p:nvPr>
        </p:nvSpPr>
        <p:spPr>
          <a:xfrm>
            <a:off x="457203" y="1600206"/>
            <a:ext cx="4038600" cy="4525963"/>
          </a:xfrm>
        </p:spPr>
        <p:txBody>
          <a:bodyPr/>
          <a:lstStyle/>
          <a:p>
            <a:pPr lvl="0"/>
            <a:endParaRPr lang="en-US" noProof="0"/>
          </a:p>
        </p:txBody>
      </p:sp>
      <p:sp>
        <p:nvSpPr>
          <p:cNvPr id="4" name="Text Placeholder 3"/>
          <p:cNvSpPr>
            <a:spLocks noGrp="1"/>
          </p:cNvSpPr>
          <p:nvPr>
            <p:ph type="body" sz="half" idx="2"/>
          </p:nvPr>
        </p:nvSpPr>
        <p:spPr>
          <a:xfrm>
            <a:off x="4648201"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730BEE-9DE4-84D3-7B80-F78064D6DCA3}"/>
              </a:ext>
            </a:extLst>
          </p:cNvPr>
          <p:cNvSpPr>
            <a:spLocks noGrp="1" noChangeArrowheads="1"/>
          </p:cNvSpPr>
          <p:nvPr>
            <p:ph type="dt" sz="half" idx="10"/>
          </p:nvPr>
        </p:nvSpPr>
        <p:spPr/>
        <p:txBody>
          <a:bodyPr/>
          <a:lstStyle>
            <a:lvl1pPr eaLnBrk="1" hangingPunct="1">
              <a:defRPr sz="1350">
                <a:solidFill>
                  <a:srgbClr val="000000"/>
                </a:solidFill>
                <a:cs typeface="Arial" panose="020B0604020202020204"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3F992D3C-5042-D8A9-ED3C-7CBA13CD6E3A}"/>
              </a:ext>
            </a:extLst>
          </p:cNvPr>
          <p:cNvSpPr>
            <a:spLocks noGrp="1" noChangeArrowheads="1"/>
          </p:cNvSpPr>
          <p:nvPr>
            <p:ph type="ftr" sz="quarter" idx="11"/>
          </p:nvPr>
        </p:nvSpPr>
        <p:spPr/>
        <p:txBody>
          <a:bodyPr/>
          <a:lstStyle>
            <a:lvl1pPr eaLnBrk="1" hangingPunct="1">
              <a:defRPr sz="1350">
                <a:solidFill>
                  <a:srgbClr val="000000"/>
                </a:solidFill>
                <a:cs typeface="Arial" panose="020B0604020202020204"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00562D87-B490-CCA0-4268-AD5869CCAE1A}"/>
              </a:ext>
            </a:extLst>
          </p:cNvPr>
          <p:cNvSpPr>
            <a:spLocks noGrp="1" noChangeArrowheads="1"/>
          </p:cNvSpPr>
          <p:nvPr>
            <p:ph type="sldNum" sz="quarter" idx="12"/>
          </p:nvPr>
        </p:nvSpPr>
        <p:spPr/>
        <p:txBody>
          <a:bodyPr/>
          <a:lstStyle>
            <a:lvl1pPr eaLnBrk="1" hangingPunct="1">
              <a:defRPr sz="1350">
                <a:solidFill>
                  <a:srgbClr val="000000"/>
                </a:solidFill>
              </a:defRPr>
            </a:lvl1pPr>
          </a:lstStyle>
          <a:p>
            <a:pPr>
              <a:defRPr/>
            </a:pPr>
            <a:fld id="{41C35BC1-AE94-4508-A8E2-9393A888BFAA}" type="slidenum">
              <a:rPr lang="en-US" altLang="en-US"/>
              <a:pPr>
                <a:defRPr/>
              </a:pPr>
              <a:t>‹#›</a:t>
            </a:fld>
            <a:endParaRPr lang="en-US" altLang="en-US"/>
          </a:p>
        </p:txBody>
      </p:sp>
    </p:spTree>
    <p:extLst>
      <p:ext uri="{BB962C8B-B14F-4D97-AF65-F5344CB8AC3E}">
        <p14:creationId xmlns:p14="http://schemas.microsoft.com/office/powerpoint/2010/main" val="40164068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2246032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17296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18462776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528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204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241821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09766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673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5"/>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378182972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69623422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88925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3395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30224226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49FE62F-A751-A373-CB24-805B4450B0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3C9769-D595-2053-D6FF-373F2180F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3244C3-7CD9-1AEB-F14C-91244F233BF1}"/>
              </a:ext>
            </a:extLst>
          </p:cNvPr>
          <p:cNvSpPr>
            <a:spLocks noGrp="1" noChangeArrowheads="1"/>
          </p:cNvSpPr>
          <p:nvPr>
            <p:ph type="sldNum" sz="quarter" idx="12"/>
          </p:nvPr>
        </p:nvSpPr>
        <p:spPr>
          <a:ln/>
        </p:spPr>
        <p:txBody>
          <a:bodyPr/>
          <a:lstStyle>
            <a:lvl1pPr>
              <a:defRPr/>
            </a:lvl1pPr>
          </a:lstStyle>
          <a:p>
            <a:pPr>
              <a:defRPr/>
            </a:pPr>
            <a:fld id="{7C90C0FC-889C-4AF7-B46C-2C84DA133E53}" type="slidenum">
              <a:rPr lang="en-US" altLang="en-US"/>
              <a:pPr>
                <a:defRPr/>
              </a:pPr>
              <a:t>‹#›</a:t>
            </a:fld>
            <a:endParaRPr lang="en-US" altLang="en-US"/>
          </a:p>
        </p:txBody>
      </p:sp>
    </p:spTree>
    <p:extLst>
      <p:ext uri="{BB962C8B-B14F-4D97-AF65-F5344CB8AC3E}">
        <p14:creationId xmlns:p14="http://schemas.microsoft.com/office/powerpoint/2010/main" val="257201720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C96523-C880-BCAE-CCF8-AFB476F211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C3AFBB-6EAF-BE17-77F5-A4F1A71C09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3A26E0-5FFB-A0B3-8CEE-89975AFFD8D3}"/>
              </a:ext>
            </a:extLst>
          </p:cNvPr>
          <p:cNvSpPr>
            <a:spLocks noGrp="1" noChangeArrowheads="1"/>
          </p:cNvSpPr>
          <p:nvPr>
            <p:ph type="sldNum" sz="quarter" idx="12"/>
          </p:nvPr>
        </p:nvSpPr>
        <p:spPr>
          <a:ln/>
        </p:spPr>
        <p:txBody>
          <a:bodyPr/>
          <a:lstStyle>
            <a:lvl1pPr>
              <a:defRPr/>
            </a:lvl1pPr>
          </a:lstStyle>
          <a:p>
            <a:pPr>
              <a:defRPr/>
            </a:pPr>
            <a:fld id="{C1713C77-73DF-4DA8-BA58-FC0249A8CDA3}" type="slidenum">
              <a:rPr lang="en-US" altLang="en-US"/>
              <a:pPr>
                <a:defRPr/>
              </a:pPr>
              <a:t>‹#›</a:t>
            </a:fld>
            <a:endParaRPr lang="en-US" altLang="en-US"/>
          </a:p>
        </p:txBody>
      </p:sp>
    </p:spTree>
    <p:extLst>
      <p:ext uri="{BB962C8B-B14F-4D97-AF65-F5344CB8AC3E}">
        <p14:creationId xmlns:p14="http://schemas.microsoft.com/office/powerpoint/2010/main" val="25428981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8EC752-35B7-63C7-109C-0F3DCC8298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DB417C-4F3E-A361-F8C7-7C942BD31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82C03A-FF81-96AF-B88F-705A7DD3AB77}"/>
              </a:ext>
            </a:extLst>
          </p:cNvPr>
          <p:cNvSpPr>
            <a:spLocks noGrp="1" noChangeArrowheads="1"/>
          </p:cNvSpPr>
          <p:nvPr>
            <p:ph type="sldNum" sz="quarter" idx="12"/>
          </p:nvPr>
        </p:nvSpPr>
        <p:spPr>
          <a:ln/>
        </p:spPr>
        <p:txBody>
          <a:bodyPr/>
          <a:lstStyle>
            <a:lvl1pPr>
              <a:defRPr/>
            </a:lvl1pPr>
          </a:lstStyle>
          <a:p>
            <a:pPr>
              <a:defRPr/>
            </a:pPr>
            <a:fld id="{011595B9-BAC8-42F8-A300-F574535B28C5}" type="slidenum">
              <a:rPr lang="en-US" altLang="en-US"/>
              <a:pPr>
                <a:defRPr/>
              </a:pPr>
              <a:t>‹#›</a:t>
            </a:fld>
            <a:endParaRPr lang="en-US" altLang="en-US"/>
          </a:p>
        </p:txBody>
      </p:sp>
    </p:spTree>
    <p:extLst>
      <p:ext uri="{BB962C8B-B14F-4D97-AF65-F5344CB8AC3E}">
        <p14:creationId xmlns:p14="http://schemas.microsoft.com/office/powerpoint/2010/main" val="3532918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43876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856086-B099-0981-43FE-4E99F4B44F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AA8BF0-B12D-8CA0-DA48-583263C134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58A62F-D6A2-308D-9994-58FD4F9D228C}"/>
              </a:ext>
            </a:extLst>
          </p:cNvPr>
          <p:cNvSpPr>
            <a:spLocks noGrp="1" noChangeArrowheads="1"/>
          </p:cNvSpPr>
          <p:nvPr>
            <p:ph type="sldNum" sz="quarter" idx="12"/>
          </p:nvPr>
        </p:nvSpPr>
        <p:spPr>
          <a:ln/>
        </p:spPr>
        <p:txBody>
          <a:bodyPr/>
          <a:lstStyle>
            <a:lvl1pPr>
              <a:defRPr/>
            </a:lvl1pPr>
          </a:lstStyle>
          <a:p>
            <a:pPr>
              <a:defRPr/>
            </a:pPr>
            <a:fld id="{EC87C410-E04F-4BE1-9289-D8B23A3E057D}" type="slidenum">
              <a:rPr lang="en-US" altLang="en-US"/>
              <a:pPr>
                <a:defRPr/>
              </a:pPr>
              <a:t>‹#›</a:t>
            </a:fld>
            <a:endParaRPr lang="en-US" altLang="en-US"/>
          </a:p>
        </p:txBody>
      </p:sp>
    </p:spTree>
    <p:extLst>
      <p:ext uri="{BB962C8B-B14F-4D97-AF65-F5344CB8AC3E}">
        <p14:creationId xmlns:p14="http://schemas.microsoft.com/office/powerpoint/2010/main" val="8727168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746126-5210-5FD7-A99E-6F46BE5B9D8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24CF84-8519-F592-56AD-A15A30037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E5FA7A-AB5A-68BD-E4FF-2AFCBA9187A0}"/>
              </a:ext>
            </a:extLst>
          </p:cNvPr>
          <p:cNvSpPr>
            <a:spLocks noGrp="1" noChangeArrowheads="1"/>
          </p:cNvSpPr>
          <p:nvPr>
            <p:ph type="sldNum" sz="quarter" idx="12"/>
          </p:nvPr>
        </p:nvSpPr>
        <p:spPr>
          <a:ln/>
        </p:spPr>
        <p:txBody>
          <a:bodyPr/>
          <a:lstStyle>
            <a:lvl1pPr>
              <a:defRPr/>
            </a:lvl1pPr>
          </a:lstStyle>
          <a:p>
            <a:pPr>
              <a:defRPr/>
            </a:pPr>
            <a:fld id="{77A37947-3C6A-4E1F-9DB6-C2F0F995A93E}" type="slidenum">
              <a:rPr lang="en-US" altLang="en-US"/>
              <a:pPr>
                <a:defRPr/>
              </a:pPr>
              <a:t>‹#›</a:t>
            </a:fld>
            <a:endParaRPr lang="en-US" altLang="en-US"/>
          </a:p>
        </p:txBody>
      </p:sp>
    </p:spTree>
    <p:extLst>
      <p:ext uri="{BB962C8B-B14F-4D97-AF65-F5344CB8AC3E}">
        <p14:creationId xmlns:p14="http://schemas.microsoft.com/office/powerpoint/2010/main" val="12628889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10D920-8026-8C53-B794-AD7A25D3FD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A94361-05DE-5E77-5C76-5E649E021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358D23-A029-6912-678E-B1E5F5392872}"/>
              </a:ext>
            </a:extLst>
          </p:cNvPr>
          <p:cNvSpPr>
            <a:spLocks noGrp="1" noChangeArrowheads="1"/>
          </p:cNvSpPr>
          <p:nvPr>
            <p:ph type="sldNum" sz="quarter" idx="12"/>
          </p:nvPr>
        </p:nvSpPr>
        <p:spPr>
          <a:ln/>
        </p:spPr>
        <p:txBody>
          <a:bodyPr/>
          <a:lstStyle>
            <a:lvl1pPr>
              <a:defRPr/>
            </a:lvl1pPr>
          </a:lstStyle>
          <a:p>
            <a:pPr>
              <a:defRPr/>
            </a:pPr>
            <a:fld id="{B11A0DB5-43AD-4791-8637-55A423C751F1}" type="slidenum">
              <a:rPr lang="en-US" altLang="en-US"/>
              <a:pPr>
                <a:defRPr/>
              </a:pPr>
              <a:t>‹#›</a:t>
            </a:fld>
            <a:endParaRPr lang="en-US" altLang="en-US"/>
          </a:p>
        </p:txBody>
      </p:sp>
    </p:spTree>
    <p:extLst>
      <p:ext uri="{BB962C8B-B14F-4D97-AF65-F5344CB8AC3E}">
        <p14:creationId xmlns:p14="http://schemas.microsoft.com/office/powerpoint/2010/main" val="41477345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90066A-B00B-C314-0E1D-DA81291C2AA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DCBECA-0440-9E2C-F4BB-3843B41DE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377BF96-34D0-1310-F2D5-26E57BA5447E}"/>
              </a:ext>
            </a:extLst>
          </p:cNvPr>
          <p:cNvSpPr>
            <a:spLocks noGrp="1" noChangeArrowheads="1"/>
          </p:cNvSpPr>
          <p:nvPr>
            <p:ph type="sldNum" sz="quarter" idx="12"/>
          </p:nvPr>
        </p:nvSpPr>
        <p:spPr>
          <a:ln/>
        </p:spPr>
        <p:txBody>
          <a:bodyPr/>
          <a:lstStyle>
            <a:lvl1pPr>
              <a:defRPr/>
            </a:lvl1pPr>
          </a:lstStyle>
          <a:p>
            <a:pPr>
              <a:defRPr/>
            </a:pPr>
            <a:fld id="{32AF1E74-14F2-44B9-A180-26EAF6A11A76}" type="slidenum">
              <a:rPr lang="en-US" altLang="en-US"/>
              <a:pPr>
                <a:defRPr/>
              </a:pPr>
              <a:t>‹#›</a:t>
            </a:fld>
            <a:endParaRPr lang="en-US" altLang="en-US"/>
          </a:p>
        </p:txBody>
      </p:sp>
    </p:spTree>
    <p:extLst>
      <p:ext uri="{BB962C8B-B14F-4D97-AF65-F5344CB8AC3E}">
        <p14:creationId xmlns:p14="http://schemas.microsoft.com/office/powerpoint/2010/main" val="278914321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FBFB42-DA80-05B9-B0EB-E826BAC575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57FFEF-539D-15D2-5043-F224FBD74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C517C-C268-274B-94DC-8B5CDC5C9086}"/>
              </a:ext>
            </a:extLst>
          </p:cNvPr>
          <p:cNvSpPr>
            <a:spLocks noGrp="1" noChangeArrowheads="1"/>
          </p:cNvSpPr>
          <p:nvPr>
            <p:ph type="sldNum" sz="quarter" idx="12"/>
          </p:nvPr>
        </p:nvSpPr>
        <p:spPr>
          <a:ln/>
        </p:spPr>
        <p:txBody>
          <a:bodyPr/>
          <a:lstStyle>
            <a:lvl1pPr>
              <a:defRPr/>
            </a:lvl1pPr>
          </a:lstStyle>
          <a:p>
            <a:pPr>
              <a:defRPr/>
            </a:pPr>
            <a:fld id="{E3B3E9AE-5B00-4CC2-8B7E-13B52D84787E}" type="slidenum">
              <a:rPr lang="en-US" altLang="en-US"/>
              <a:pPr>
                <a:defRPr/>
              </a:pPr>
              <a:t>‹#›</a:t>
            </a:fld>
            <a:endParaRPr lang="en-US" altLang="en-US"/>
          </a:p>
        </p:txBody>
      </p:sp>
    </p:spTree>
    <p:extLst>
      <p:ext uri="{BB962C8B-B14F-4D97-AF65-F5344CB8AC3E}">
        <p14:creationId xmlns:p14="http://schemas.microsoft.com/office/powerpoint/2010/main" val="3909870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3AA169-FDFB-E9FF-5A95-308DDF397B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F8ED00-77F2-2701-94EE-41FF5DAEB2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B124D7-0D7E-187E-3B24-300CC2F9E70A}"/>
              </a:ext>
            </a:extLst>
          </p:cNvPr>
          <p:cNvSpPr>
            <a:spLocks noGrp="1" noChangeArrowheads="1"/>
          </p:cNvSpPr>
          <p:nvPr>
            <p:ph type="sldNum" sz="quarter" idx="12"/>
          </p:nvPr>
        </p:nvSpPr>
        <p:spPr>
          <a:ln/>
        </p:spPr>
        <p:txBody>
          <a:bodyPr/>
          <a:lstStyle>
            <a:lvl1pPr>
              <a:defRPr/>
            </a:lvl1pPr>
          </a:lstStyle>
          <a:p>
            <a:pPr>
              <a:defRPr/>
            </a:pPr>
            <a:fld id="{20631435-EECE-4ECA-BED8-4A13069431A1}" type="slidenum">
              <a:rPr lang="en-US" altLang="en-US"/>
              <a:pPr>
                <a:defRPr/>
              </a:pPr>
              <a:t>‹#›</a:t>
            </a:fld>
            <a:endParaRPr lang="en-US" altLang="en-US"/>
          </a:p>
        </p:txBody>
      </p:sp>
    </p:spTree>
    <p:extLst>
      <p:ext uri="{BB962C8B-B14F-4D97-AF65-F5344CB8AC3E}">
        <p14:creationId xmlns:p14="http://schemas.microsoft.com/office/powerpoint/2010/main" val="37297889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0D39F-63D4-B57F-8AAF-6F30A51D3F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7A943B-ACAF-BECE-D27C-205F8A99F9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D95DD8-182C-B670-2EE4-450383ACB15C}"/>
              </a:ext>
            </a:extLst>
          </p:cNvPr>
          <p:cNvSpPr>
            <a:spLocks noGrp="1" noChangeArrowheads="1"/>
          </p:cNvSpPr>
          <p:nvPr>
            <p:ph type="sldNum" sz="quarter" idx="12"/>
          </p:nvPr>
        </p:nvSpPr>
        <p:spPr>
          <a:ln/>
        </p:spPr>
        <p:txBody>
          <a:bodyPr/>
          <a:lstStyle>
            <a:lvl1pPr>
              <a:defRPr/>
            </a:lvl1pPr>
          </a:lstStyle>
          <a:p>
            <a:pPr>
              <a:defRPr/>
            </a:pPr>
            <a:fld id="{92DD35FC-D0E5-419D-AE8A-DABF793DF5E8}" type="slidenum">
              <a:rPr lang="en-US" altLang="en-US"/>
              <a:pPr>
                <a:defRPr/>
              </a:pPr>
              <a:t>‹#›</a:t>
            </a:fld>
            <a:endParaRPr lang="en-US" altLang="en-US"/>
          </a:p>
        </p:txBody>
      </p:sp>
    </p:spTree>
    <p:extLst>
      <p:ext uri="{BB962C8B-B14F-4D97-AF65-F5344CB8AC3E}">
        <p14:creationId xmlns:p14="http://schemas.microsoft.com/office/powerpoint/2010/main" val="224469641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4FD847-F5D6-2778-18C7-036EE9DA82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FCB3F5-44CE-B2EC-E66B-4AD96D6B7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133122-EBC4-9FBC-93D5-7EE1F378BC9B}"/>
              </a:ext>
            </a:extLst>
          </p:cNvPr>
          <p:cNvSpPr>
            <a:spLocks noGrp="1" noChangeArrowheads="1"/>
          </p:cNvSpPr>
          <p:nvPr>
            <p:ph type="sldNum" sz="quarter" idx="12"/>
          </p:nvPr>
        </p:nvSpPr>
        <p:spPr>
          <a:ln/>
        </p:spPr>
        <p:txBody>
          <a:bodyPr/>
          <a:lstStyle>
            <a:lvl1pPr>
              <a:defRPr/>
            </a:lvl1pPr>
          </a:lstStyle>
          <a:p>
            <a:pPr>
              <a:defRPr/>
            </a:pPr>
            <a:fld id="{2E6E2E64-8928-4FEC-B70F-AA192BE1D64C}" type="slidenum">
              <a:rPr lang="en-US" altLang="en-US"/>
              <a:pPr>
                <a:defRPr/>
              </a:pPr>
              <a:t>‹#›</a:t>
            </a:fld>
            <a:endParaRPr lang="en-US" altLang="en-US"/>
          </a:p>
        </p:txBody>
      </p:sp>
    </p:spTree>
    <p:extLst>
      <p:ext uri="{BB962C8B-B14F-4D97-AF65-F5344CB8AC3E}">
        <p14:creationId xmlns:p14="http://schemas.microsoft.com/office/powerpoint/2010/main" val="62458289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5" name="Picture 6" descr="lww_wk_logo[1].gif">
            <a:extLst>
              <a:ext uri="{FF2B5EF4-FFF2-40B4-BE49-F238E27FC236}">
                <a16:creationId xmlns:a16="http://schemas.microsoft.com/office/drawing/2014/main" id="{067C0C95-E998-3F55-A84C-3090D85339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350000"/>
            <a:ext cx="2171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48400" y="2438399"/>
            <a:ext cx="2438400" cy="3812703"/>
          </a:xfrm>
        </p:spPr>
        <p:txBody>
          <a:bodyPr anchor="b">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0E67CDC3-FF84-76CB-3CA2-B7376F1AB3F5}"/>
              </a:ext>
            </a:extLst>
          </p:cNvPr>
          <p:cNvSpPr>
            <a:spLocks noGrp="1"/>
          </p:cNvSpPr>
          <p:nvPr>
            <p:ph type="ftr" sz="quarter" idx="14"/>
          </p:nvPr>
        </p:nvSpPr>
        <p:spPr>
          <a:xfrm>
            <a:off x="2667000" y="6356350"/>
            <a:ext cx="5638800" cy="365125"/>
          </a:xfrm>
        </p:spPr>
        <p:txBody>
          <a:bodyPr/>
          <a:lstStyle>
            <a:lvl1pPr>
              <a:defRPr sz="900"/>
            </a:lvl1pPr>
          </a:lstStyle>
          <a:p>
            <a:pPr>
              <a:defRPr/>
            </a:pPr>
            <a:r>
              <a:rPr lang="en-US"/>
              <a:t>Copyright © 2009 </a:t>
            </a:r>
            <a:r>
              <a:rPr lang="en-US" err="1"/>
              <a:t>Wolters</a:t>
            </a:r>
            <a:r>
              <a:rPr lang="en-US"/>
              <a:t> </a:t>
            </a:r>
            <a:r>
              <a:rPr lang="en-US" err="1"/>
              <a:t>Kluwer</a:t>
            </a:r>
            <a:r>
              <a:rPr lang="en-US"/>
              <a:t>. Published by Lippincott Williams &amp; Wilkins.</a:t>
            </a:r>
          </a:p>
        </p:txBody>
      </p:sp>
      <p:sp>
        <p:nvSpPr>
          <p:cNvPr id="7" name="Slide Number Placeholder 6">
            <a:extLst>
              <a:ext uri="{FF2B5EF4-FFF2-40B4-BE49-F238E27FC236}">
                <a16:creationId xmlns:a16="http://schemas.microsoft.com/office/drawing/2014/main" id="{112AB08D-5014-F251-F7C1-49316C614180}"/>
              </a:ext>
            </a:extLst>
          </p:cNvPr>
          <p:cNvSpPr>
            <a:spLocks noGrp="1"/>
          </p:cNvSpPr>
          <p:nvPr>
            <p:ph type="sldNum" sz="quarter" idx="15"/>
          </p:nvPr>
        </p:nvSpPr>
        <p:spPr>
          <a:xfrm>
            <a:off x="8305800" y="6356350"/>
            <a:ext cx="381000" cy="365125"/>
          </a:xfrm>
        </p:spPr>
        <p:txBody>
          <a:bodyPr/>
          <a:lstStyle>
            <a:lvl1pPr>
              <a:defRPr sz="900"/>
            </a:lvl1pPr>
          </a:lstStyle>
          <a:p>
            <a:pPr>
              <a:defRPr/>
            </a:pPr>
            <a:fld id="{03E63619-0996-4463-8D13-A16B0493C775}" type="slidenum">
              <a:rPr lang="en-US" altLang="en-US"/>
              <a:pPr>
                <a:defRPr/>
              </a:pPr>
              <a:t>‹#›</a:t>
            </a:fld>
            <a:endParaRPr lang="en-US" altLang="en-US"/>
          </a:p>
        </p:txBody>
      </p:sp>
    </p:spTree>
    <p:extLst>
      <p:ext uri="{BB962C8B-B14F-4D97-AF65-F5344CB8AC3E}">
        <p14:creationId xmlns:p14="http://schemas.microsoft.com/office/powerpoint/2010/main" val="398422411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C5E953F-407C-0D83-F608-765242C20DC3}"/>
              </a:ext>
            </a:extLst>
          </p:cNvPr>
          <p:cNvGrpSpPr>
            <a:grpSpLocks/>
          </p:cNvGrpSpPr>
          <p:nvPr/>
        </p:nvGrpSpPr>
        <p:grpSpPr bwMode="auto">
          <a:xfrm>
            <a:off x="0" y="3175"/>
            <a:ext cx="9140825" cy="6850063"/>
            <a:chOff x="0" y="0"/>
            <a:chExt cx="5758" cy="4315"/>
          </a:xfrm>
        </p:grpSpPr>
        <p:grpSp>
          <p:nvGrpSpPr>
            <p:cNvPr id="3" name="Group 3">
              <a:extLst>
                <a:ext uri="{FF2B5EF4-FFF2-40B4-BE49-F238E27FC236}">
                  <a16:creationId xmlns:a16="http://schemas.microsoft.com/office/drawing/2014/main" id="{A372E23D-9ADC-BFE1-B469-2D4ABFBC5814}"/>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B51643FD-F1C3-5418-F59A-1435252D76E7}"/>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7" name="Freeform 5">
                <a:extLst>
                  <a:ext uri="{FF2B5EF4-FFF2-40B4-BE49-F238E27FC236}">
                    <a16:creationId xmlns:a16="http://schemas.microsoft.com/office/drawing/2014/main" id="{4ACEA133-A9D1-6799-F87D-F5C332EF38C7}"/>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8" name="Freeform 6">
                <a:extLst>
                  <a:ext uri="{FF2B5EF4-FFF2-40B4-BE49-F238E27FC236}">
                    <a16:creationId xmlns:a16="http://schemas.microsoft.com/office/drawing/2014/main" id="{41492C52-4202-8F14-BD1C-35629AF89518}"/>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9" name="Freeform 7">
                <a:extLst>
                  <a:ext uri="{FF2B5EF4-FFF2-40B4-BE49-F238E27FC236}">
                    <a16:creationId xmlns:a16="http://schemas.microsoft.com/office/drawing/2014/main" id="{A6CF12F9-8BAA-DE3A-3FE2-E8A72C45040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73F870C4-19BB-7A04-44D7-043BDBA777C2}"/>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4" name="Freeform 9">
              <a:extLst>
                <a:ext uri="{FF2B5EF4-FFF2-40B4-BE49-F238E27FC236}">
                  <a16:creationId xmlns:a16="http://schemas.microsoft.com/office/drawing/2014/main" id="{36F698D9-1102-A023-F61B-679642ACF5E7}"/>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 name="Freeform 10">
              <a:extLst>
                <a:ext uri="{FF2B5EF4-FFF2-40B4-BE49-F238E27FC236}">
                  <a16:creationId xmlns:a16="http://schemas.microsoft.com/office/drawing/2014/main" id="{61A03FA0-6580-B3EC-1770-7951D44F9974}"/>
                </a:ext>
              </a:extLst>
            </p:cNvPr>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779" name="Rectangle 11"/>
          <p:cNvSpPr>
            <a:spLocks noGrp="1" noChangeArrowheads="1"/>
          </p:cNvSpPr>
          <p:nvPr>
            <p:ph type="ctrTitle" sz="quarter"/>
          </p:nvPr>
        </p:nvSpPr>
        <p:spPr>
          <a:xfrm>
            <a:off x="685800" y="1739867"/>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29A12B0C-AABF-C429-08D4-3455A6D7826C}"/>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56EFD7B4-3FD9-447B-BB53-BEA7BF12BAA8}" type="datetimeFigureOut">
              <a:rPr lang="en-US"/>
              <a:pPr>
                <a:defRPr/>
              </a:pPr>
              <a:t>5/12/2026</a:t>
            </a:fld>
            <a:endParaRPr lang="en-US"/>
          </a:p>
        </p:txBody>
      </p:sp>
      <p:sp>
        <p:nvSpPr>
          <p:cNvPr id="12" name="Rectangle 14">
            <a:extLst>
              <a:ext uri="{FF2B5EF4-FFF2-40B4-BE49-F238E27FC236}">
                <a16:creationId xmlns:a16="http://schemas.microsoft.com/office/drawing/2014/main" id="{5B790689-502D-A763-83C2-FE6BC29A458D}"/>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3" name="Rectangle 15">
            <a:extLst>
              <a:ext uri="{FF2B5EF4-FFF2-40B4-BE49-F238E27FC236}">
                <a16:creationId xmlns:a16="http://schemas.microsoft.com/office/drawing/2014/main" id="{CD19AB77-E945-D11A-2515-A4AEA5FD6941}"/>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2AB1D269-7D48-456D-AA5D-FB82B2C030B1}" type="slidenum">
              <a:rPr lang="en-US"/>
              <a:pPr>
                <a:defRPr/>
              </a:pPr>
              <a:t>‹#›</a:t>
            </a:fld>
            <a:endParaRPr lang="en-US"/>
          </a:p>
        </p:txBody>
      </p:sp>
    </p:spTree>
    <p:extLst>
      <p:ext uri="{BB962C8B-B14F-4D97-AF65-F5344CB8AC3E}">
        <p14:creationId xmlns:p14="http://schemas.microsoft.com/office/powerpoint/2010/main" val="47963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1" y="1600206"/>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E315F476-AD72-4A05-9E11-1EE9DB729870}"/>
              </a:ext>
            </a:extLst>
          </p:cNvPr>
          <p:cNvSpPr>
            <a:spLocks noGrp="1" noChangeArrowheads="1"/>
          </p:cNvSpPr>
          <p:nvPr>
            <p:ph type="dt" sz="half" idx="10"/>
          </p:nvPr>
        </p:nvSpPr>
        <p:spPr/>
        <p:txBody>
          <a:bodyPr/>
          <a:lstStyle>
            <a:lvl1pPr>
              <a:defRPr/>
            </a:lvl1pPr>
          </a:lstStyle>
          <a:p>
            <a:pPr>
              <a:defRPr/>
            </a:pPr>
            <a:fld id="{373120EF-89FF-426A-BF33-57CE95154D6C}" type="datetimeFigureOut">
              <a:rPr lang="en-US"/>
              <a:pPr>
                <a:defRPr/>
              </a:pPr>
              <a:t>5/12/2026</a:t>
            </a:fld>
            <a:endParaRPr lang="en-US"/>
          </a:p>
        </p:txBody>
      </p:sp>
      <p:sp>
        <p:nvSpPr>
          <p:cNvPr id="6" name="Rectangle 3">
            <a:extLst>
              <a:ext uri="{FF2B5EF4-FFF2-40B4-BE49-F238E27FC236}">
                <a16:creationId xmlns:a16="http://schemas.microsoft.com/office/drawing/2014/main" id="{526D2F4C-C654-48FF-88E9-DFFA4A75B2E8}"/>
              </a:ext>
            </a:extLst>
          </p:cNvPr>
          <p:cNvSpPr>
            <a:spLocks noGrp="1" noChangeArrowheads="1"/>
          </p:cNvSpPr>
          <p:nvPr>
            <p:ph type="sldNum" sz="quarter" idx="11"/>
          </p:nvPr>
        </p:nvSpPr>
        <p:spPr/>
        <p:txBody>
          <a:bodyPr/>
          <a:lstStyle>
            <a:lvl1pPr>
              <a:defRPr/>
            </a:lvl1pPr>
          </a:lstStyle>
          <a:p>
            <a:pPr>
              <a:defRPr/>
            </a:pPr>
            <a:fld id="{3C96E7F0-27CA-4B9A-9E86-DF0A9CC224CA}" type="slidenum">
              <a:rPr lang="en-US"/>
              <a:pPr>
                <a:defRPr/>
              </a:pPr>
              <a:t>‹#›</a:t>
            </a:fld>
            <a:endParaRPr lang="en-US"/>
          </a:p>
        </p:txBody>
      </p:sp>
      <p:sp>
        <p:nvSpPr>
          <p:cNvPr id="7" name="Rectangle 14">
            <a:extLst>
              <a:ext uri="{FF2B5EF4-FFF2-40B4-BE49-F238E27FC236}">
                <a16:creationId xmlns:a16="http://schemas.microsoft.com/office/drawing/2014/main" id="{51E416C7-5006-400B-8DC7-B48B12187912}"/>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96777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5"/>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64401332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799643F-DF97-BDF5-3C88-89F9F7619305}"/>
              </a:ext>
            </a:extLst>
          </p:cNvPr>
          <p:cNvSpPr>
            <a:spLocks noGrp="1" noChangeArrowheads="1"/>
          </p:cNvSpPr>
          <p:nvPr>
            <p:ph type="dt" sz="half" idx="10"/>
          </p:nvPr>
        </p:nvSpPr>
        <p:spPr/>
        <p:txBody>
          <a:bodyPr/>
          <a:lstStyle>
            <a:lvl1pPr>
              <a:defRPr/>
            </a:lvl1pPr>
          </a:lstStyle>
          <a:p>
            <a:pPr>
              <a:defRPr/>
            </a:pPr>
            <a:fld id="{53ACF65C-FBEE-4858-8BEE-C062D5B833E5}" type="datetimeFigureOut">
              <a:rPr lang="en-US"/>
              <a:pPr>
                <a:defRPr/>
              </a:pPr>
              <a:t>5/12/2026</a:t>
            </a:fld>
            <a:endParaRPr lang="en-US"/>
          </a:p>
        </p:txBody>
      </p:sp>
      <p:sp>
        <p:nvSpPr>
          <p:cNvPr id="5" name="Rectangle 3">
            <a:extLst>
              <a:ext uri="{FF2B5EF4-FFF2-40B4-BE49-F238E27FC236}">
                <a16:creationId xmlns:a16="http://schemas.microsoft.com/office/drawing/2014/main" id="{2679E6BB-1249-352A-CCFF-4C4E3AFC39B1}"/>
              </a:ext>
            </a:extLst>
          </p:cNvPr>
          <p:cNvSpPr>
            <a:spLocks noGrp="1" noChangeArrowheads="1"/>
          </p:cNvSpPr>
          <p:nvPr>
            <p:ph type="sldNum" sz="quarter" idx="11"/>
          </p:nvPr>
        </p:nvSpPr>
        <p:spPr/>
        <p:txBody>
          <a:bodyPr/>
          <a:lstStyle>
            <a:lvl1pPr>
              <a:defRPr/>
            </a:lvl1pPr>
          </a:lstStyle>
          <a:p>
            <a:pPr>
              <a:defRPr/>
            </a:pPr>
            <a:fld id="{8A6DE38C-C321-47B7-8778-A91BBC75C1B2}" type="slidenum">
              <a:rPr lang="en-US"/>
              <a:pPr>
                <a:defRPr/>
              </a:pPr>
              <a:t>‹#›</a:t>
            </a:fld>
            <a:endParaRPr lang="en-US"/>
          </a:p>
        </p:txBody>
      </p:sp>
      <p:sp>
        <p:nvSpPr>
          <p:cNvPr id="6" name="Rectangle 14">
            <a:extLst>
              <a:ext uri="{FF2B5EF4-FFF2-40B4-BE49-F238E27FC236}">
                <a16:creationId xmlns:a16="http://schemas.microsoft.com/office/drawing/2014/main" id="{94AB986D-C0AD-0067-DF37-CAB24B47FAA0}"/>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455717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1008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2000"/>
            </a:lvl1pPr>
            <a:lvl2pPr marL="455825" indent="0">
              <a:buNone/>
              <a:defRPr sz="1800"/>
            </a:lvl2pPr>
            <a:lvl3pPr marL="911655" indent="0">
              <a:buNone/>
              <a:defRPr sz="1600"/>
            </a:lvl3pPr>
            <a:lvl4pPr marL="1367485" indent="0">
              <a:buNone/>
              <a:defRPr sz="1400"/>
            </a:lvl4pPr>
            <a:lvl5pPr marL="1823310" indent="0">
              <a:buNone/>
              <a:defRPr sz="1400"/>
            </a:lvl5pPr>
            <a:lvl6pPr marL="2279140" indent="0">
              <a:buNone/>
              <a:defRPr sz="1400"/>
            </a:lvl6pPr>
            <a:lvl7pPr marL="2734965" indent="0">
              <a:buNone/>
              <a:defRPr sz="1400"/>
            </a:lvl7pPr>
            <a:lvl8pPr marL="3190785" indent="0">
              <a:buNone/>
              <a:defRPr sz="1400"/>
            </a:lvl8pPr>
            <a:lvl9pPr marL="3646618"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DE9505C-963F-C373-2C2A-CB087C2B2F40}"/>
              </a:ext>
            </a:extLst>
          </p:cNvPr>
          <p:cNvSpPr>
            <a:spLocks noGrp="1" noChangeArrowheads="1"/>
          </p:cNvSpPr>
          <p:nvPr>
            <p:ph type="dt" sz="half" idx="10"/>
          </p:nvPr>
        </p:nvSpPr>
        <p:spPr/>
        <p:txBody>
          <a:bodyPr/>
          <a:lstStyle>
            <a:lvl1pPr>
              <a:defRPr/>
            </a:lvl1pPr>
          </a:lstStyle>
          <a:p>
            <a:pPr>
              <a:defRPr/>
            </a:pPr>
            <a:fld id="{95838717-3B40-417F-93FF-E087E15D35B3}" type="datetimeFigureOut">
              <a:rPr lang="en-US"/>
              <a:pPr>
                <a:defRPr/>
              </a:pPr>
              <a:t>5/12/2026</a:t>
            </a:fld>
            <a:endParaRPr lang="en-US"/>
          </a:p>
        </p:txBody>
      </p:sp>
      <p:sp>
        <p:nvSpPr>
          <p:cNvPr id="5" name="Rectangle 3">
            <a:extLst>
              <a:ext uri="{FF2B5EF4-FFF2-40B4-BE49-F238E27FC236}">
                <a16:creationId xmlns:a16="http://schemas.microsoft.com/office/drawing/2014/main" id="{9F9E048C-0F29-65B9-2539-BED1619E6E1F}"/>
              </a:ext>
            </a:extLst>
          </p:cNvPr>
          <p:cNvSpPr>
            <a:spLocks noGrp="1" noChangeArrowheads="1"/>
          </p:cNvSpPr>
          <p:nvPr>
            <p:ph type="sldNum" sz="quarter" idx="11"/>
          </p:nvPr>
        </p:nvSpPr>
        <p:spPr/>
        <p:txBody>
          <a:bodyPr/>
          <a:lstStyle>
            <a:lvl1pPr>
              <a:defRPr/>
            </a:lvl1pPr>
          </a:lstStyle>
          <a:p>
            <a:pPr>
              <a:defRPr/>
            </a:pPr>
            <a:fld id="{D6E8D0D3-F0EA-4D94-B429-41195F34280C}" type="slidenum">
              <a:rPr lang="en-US"/>
              <a:pPr>
                <a:defRPr/>
              </a:pPr>
              <a:t>‹#›</a:t>
            </a:fld>
            <a:endParaRPr lang="en-US"/>
          </a:p>
        </p:txBody>
      </p:sp>
      <p:sp>
        <p:nvSpPr>
          <p:cNvPr id="6" name="Rectangle 14">
            <a:extLst>
              <a:ext uri="{FF2B5EF4-FFF2-40B4-BE49-F238E27FC236}">
                <a16:creationId xmlns:a16="http://schemas.microsoft.com/office/drawing/2014/main" id="{12CFC30C-E035-21B7-4594-632668FDD33E}"/>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4322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1"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F20DF86-15DF-0AE5-B052-D2EE33C28C86}"/>
              </a:ext>
            </a:extLst>
          </p:cNvPr>
          <p:cNvSpPr>
            <a:spLocks noGrp="1" noChangeArrowheads="1"/>
          </p:cNvSpPr>
          <p:nvPr>
            <p:ph type="dt" sz="half" idx="10"/>
          </p:nvPr>
        </p:nvSpPr>
        <p:spPr/>
        <p:txBody>
          <a:bodyPr/>
          <a:lstStyle>
            <a:lvl1pPr>
              <a:defRPr/>
            </a:lvl1pPr>
          </a:lstStyle>
          <a:p>
            <a:pPr>
              <a:defRPr/>
            </a:pPr>
            <a:fld id="{D6BAB036-F9B2-441B-9129-4E77AFBFD1E7}" type="datetimeFigureOut">
              <a:rPr lang="en-US"/>
              <a:pPr>
                <a:defRPr/>
              </a:pPr>
              <a:t>5/12/2026</a:t>
            </a:fld>
            <a:endParaRPr lang="en-US"/>
          </a:p>
        </p:txBody>
      </p:sp>
      <p:sp>
        <p:nvSpPr>
          <p:cNvPr id="6" name="Rectangle 3">
            <a:extLst>
              <a:ext uri="{FF2B5EF4-FFF2-40B4-BE49-F238E27FC236}">
                <a16:creationId xmlns:a16="http://schemas.microsoft.com/office/drawing/2014/main" id="{31CA948C-EFCE-608A-5D37-BF2688940E85}"/>
              </a:ext>
            </a:extLst>
          </p:cNvPr>
          <p:cNvSpPr>
            <a:spLocks noGrp="1" noChangeArrowheads="1"/>
          </p:cNvSpPr>
          <p:nvPr>
            <p:ph type="sldNum" sz="quarter" idx="11"/>
          </p:nvPr>
        </p:nvSpPr>
        <p:spPr/>
        <p:txBody>
          <a:bodyPr/>
          <a:lstStyle>
            <a:lvl1pPr>
              <a:defRPr/>
            </a:lvl1pPr>
          </a:lstStyle>
          <a:p>
            <a:pPr>
              <a:defRPr/>
            </a:pPr>
            <a:fld id="{BDA520AA-139B-4D6B-977F-ACDF4E1C5BD3}" type="slidenum">
              <a:rPr lang="en-US"/>
              <a:pPr>
                <a:defRPr/>
              </a:pPr>
              <a:t>‹#›</a:t>
            </a:fld>
            <a:endParaRPr lang="en-US"/>
          </a:p>
        </p:txBody>
      </p:sp>
      <p:sp>
        <p:nvSpPr>
          <p:cNvPr id="7" name="Rectangle 14">
            <a:extLst>
              <a:ext uri="{FF2B5EF4-FFF2-40B4-BE49-F238E27FC236}">
                <a16:creationId xmlns:a16="http://schemas.microsoft.com/office/drawing/2014/main" id="{FC631504-9457-52B2-D8FE-9544631D5A7C}"/>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0073786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012"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31EDAA82-0CE0-F374-0BA6-DE046B84D709}"/>
              </a:ext>
            </a:extLst>
          </p:cNvPr>
          <p:cNvSpPr>
            <a:spLocks noGrp="1" noChangeArrowheads="1"/>
          </p:cNvSpPr>
          <p:nvPr>
            <p:ph type="dt" sz="half" idx="10"/>
          </p:nvPr>
        </p:nvSpPr>
        <p:spPr/>
        <p:txBody>
          <a:bodyPr/>
          <a:lstStyle>
            <a:lvl1pPr>
              <a:defRPr/>
            </a:lvl1pPr>
          </a:lstStyle>
          <a:p>
            <a:pPr>
              <a:defRPr/>
            </a:pPr>
            <a:fld id="{18517647-A0B4-4563-BE9E-1C1CFCEAF0DA}" type="datetimeFigureOut">
              <a:rPr lang="en-US"/>
              <a:pPr>
                <a:defRPr/>
              </a:pPr>
              <a:t>5/12/2026</a:t>
            </a:fld>
            <a:endParaRPr lang="en-US"/>
          </a:p>
        </p:txBody>
      </p:sp>
      <p:sp>
        <p:nvSpPr>
          <p:cNvPr id="8" name="Rectangle 3">
            <a:extLst>
              <a:ext uri="{FF2B5EF4-FFF2-40B4-BE49-F238E27FC236}">
                <a16:creationId xmlns:a16="http://schemas.microsoft.com/office/drawing/2014/main" id="{715B8214-C479-AC74-7C72-E36BD6F8DE75}"/>
              </a:ext>
            </a:extLst>
          </p:cNvPr>
          <p:cNvSpPr>
            <a:spLocks noGrp="1" noChangeArrowheads="1"/>
          </p:cNvSpPr>
          <p:nvPr>
            <p:ph type="sldNum" sz="quarter" idx="11"/>
          </p:nvPr>
        </p:nvSpPr>
        <p:spPr/>
        <p:txBody>
          <a:bodyPr/>
          <a:lstStyle>
            <a:lvl1pPr>
              <a:defRPr/>
            </a:lvl1pPr>
          </a:lstStyle>
          <a:p>
            <a:pPr>
              <a:defRPr/>
            </a:pPr>
            <a:fld id="{3CA06697-6787-450E-9955-07A806619B23}" type="slidenum">
              <a:rPr lang="en-US"/>
              <a:pPr>
                <a:defRPr/>
              </a:pPr>
              <a:t>‹#›</a:t>
            </a:fld>
            <a:endParaRPr lang="en-US"/>
          </a:p>
        </p:txBody>
      </p:sp>
      <p:sp>
        <p:nvSpPr>
          <p:cNvPr id="9" name="Rectangle 14">
            <a:extLst>
              <a:ext uri="{FF2B5EF4-FFF2-40B4-BE49-F238E27FC236}">
                <a16:creationId xmlns:a16="http://schemas.microsoft.com/office/drawing/2014/main" id="{C76B7725-34DC-CEFF-7DA3-F0F253778B1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7266901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61991A0-FE87-83FF-63F0-72413F7C8A86}"/>
              </a:ext>
            </a:extLst>
          </p:cNvPr>
          <p:cNvSpPr>
            <a:spLocks noGrp="1" noChangeArrowheads="1"/>
          </p:cNvSpPr>
          <p:nvPr>
            <p:ph type="dt" sz="half" idx="10"/>
          </p:nvPr>
        </p:nvSpPr>
        <p:spPr/>
        <p:txBody>
          <a:bodyPr/>
          <a:lstStyle>
            <a:lvl1pPr>
              <a:defRPr/>
            </a:lvl1pPr>
          </a:lstStyle>
          <a:p>
            <a:pPr>
              <a:defRPr/>
            </a:pPr>
            <a:fld id="{DF2232F7-9A09-4138-BF8D-40132BBDD5B7}" type="datetimeFigureOut">
              <a:rPr lang="en-US"/>
              <a:pPr>
                <a:defRPr/>
              </a:pPr>
              <a:t>5/12/2026</a:t>
            </a:fld>
            <a:endParaRPr lang="en-US"/>
          </a:p>
        </p:txBody>
      </p:sp>
      <p:sp>
        <p:nvSpPr>
          <p:cNvPr id="4" name="Slide Number Placeholder 4">
            <a:extLst>
              <a:ext uri="{FF2B5EF4-FFF2-40B4-BE49-F238E27FC236}">
                <a16:creationId xmlns:a16="http://schemas.microsoft.com/office/drawing/2014/main" id="{5FADB0B9-26D8-989F-DE43-1FDE9B20E62B}"/>
              </a:ext>
            </a:extLst>
          </p:cNvPr>
          <p:cNvSpPr>
            <a:spLocks noGrp="1" noChangeArrowheads="1"/>
          </p:cNvSpPr>
          <p:nvPr>
            <p:ph type="sldNum" sz="quarter" idx="11"/>
          </p:nvPr>
        </p:nvSpPr>
        <p:spPr/>
        <p:txBody>
          <a:bodyPr/>
          <a:lstStyle>
            <a:lvl1pPr>
              <a:defRPr/>
            </a:lvl1pPr>
          </a:lstStyle>
          <a:p>
            <a:pPr>
              <a:defRPr/>
            </a:pPr>
            <a:fld id="{118F49E4-8873-4445-9A11-37E98B2C3FB9}" type="slidenum">
              <a:rPr lang="en-US"/>
              <a:pPr>
                <a:defRPr/>
              </a:pPr>
              <a:t>‹#›</a:t>
            </a:fld>
            <a:endParaRPr lang="en-US"/>
          </a:p>
        </p:txBody>
      </p:sp>
      <p:sp>
        <p:nvSpPr>
          <p:cNvPr id="5" name="Rectangle 14">
            <a:extLst>
              <a:ext uri="{FF2B5EF4-FFF2-40B4-BE49-F238E27FC236}">
                <a16:creationId xmlns:a16="http://schemas.microsoft.com/office/drawing/2014/main" id="{3C835235-B66B-B3C4-7FBC-3564FEBEC735}"/>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267150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E154F0-F7F5-F452-A72E-1743018E28F2}"/>
              </a:ext>
            </a:extLst>
          </p:cNvPr>
          <p:cNvSpPr>
            <a:spLocks noGrp="1" noChangeArrowheads="1"/>
          </p:cNvSpPr>
          <p:nvPr>
            <p:ph type="dt" sz="half" idx="10"/>
          </p:nvPr>
        </p:nvSpPr>
        <p:spPr/>
        <p:txBody>
          <a:bodyPr/>
          <a:lstStyle>
            <a:lvl1pPr>
              <a:defRPr/>
            </a:lvl1pPr>
          </a:lstStyle>
          <a:p>
            <a:pPr>
              <a:defRPr/>
            </a:pPr>
            <a:fld id="{F2B9134F-48FB-48DC-A487-7EBA1B10F12B}" type="datetimeFigureOut">
              <a:rPr lang="en-US"/>
              <a:pPr>
                <a:defRPr/>
              </a:pPr>
              <a:t>5/12/2026</a:t>
            </a:fld>
            <a:endParaRPr lang="en-US"/>
          </a:p>
        </p:txBody>
      </p:sp>
      <p:sp>
        <p:nvSpPr>
          <p:cNvPr id="3" name="Rectangle 3">
            <a:extLst>
              <a:ext uri="{FF2B5EF4-FFF2-40B4-BE49-F238E27FC236}">
                <a16:creationId xmlns:a16="http://schemas.microsoft.com/office/drawing/2014/main" id="{C888700A-7932-AA3E-D535-8C9E642D0813}"/>
              </a:ext>
            </a:extLst>
          </p:cNvPr>
          <p:cNvSpPr>
            <a:spLocks noGrp="1" noChangeArrowheads="1"/>
          </p:cNvSpPr>
          <p:nvPr>
            <p:ph type="sldNum" sz="quarter" idx="11"/>
          </p:nvPr>
        </p:nvSpPr>
        <p:spPr/>
        <p:txBody>
          <a:bodyPr/>
          <a:lstStyle>
            <a:lvl1pPr>
              <a:defRPr/>
            </a:lvl1pPr>
          </a:lstStyle>
          <a:p>
            <a:pPr>
              <a:defRPr/>
            </a:pPr>
            <a:fld id="{64A96449-A22C-42D9-B5B3-73DBEAEC06F0}" type="slidenum">
              <a:rPr lang="en-US"/>
              <a:pPr>
                <a:defRPr/>
              </a:pPr>
              <a:t>‹#›</a:t>
            </a:fld>
            <a:endParaRPr lang="en-US"/>
          </a:p>
        </p:txBody>
      </p:sp>
      <p:sp>
        <p:nvSpPr>
          <p:cNvPr id="4" name="Rectangle 14">
            <a:extLst>
              <a:ext uri="{FF2B5EF4-FFF2-40B4-BE49-F238E27FC236}">
                <a16:creationId xmlns:a16="http://schemas.microsoft.com/office/drawing/2014/main" id="{E13F2ACD-F955-6A9A-EA97-B3015248DAD4}"/>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462823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92"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63" y="276192"/>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92" y="1435104"/>
            <a:ext cx="3008489" cy="4691063"/>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900C8671-7871-238E-C203-648201EE61D4}"/>
              </a:ext>
            </a:extLst>
          </p:cNvPr>
          <p:cNvSpPr>
            <a:spLocks noGrp="1" noChangeArrowheads="1"/>
          </p:cNvSpPr>
          <p:nvPr>
            <p:ph type="dt" sz="half" idx="10"/>
          </p:nvPr>
        </p:nvSpPr>
        <p:spPr/>
        <p:txBody>
          <a:bodyPr/>
          <a:lstStyle>
            <a:lvl1pPr>
              <a:defRPr/>
            </a:lvl1pPr>
          </a:lstStyle>
          <a:p>
            <a:pPr>
              <a:defRPr/>
            </a:pPr>
            <a:fld id="{C6A259D1-D87B-4C9D-AE26-1BA277B25F69}" type="datetimeFigureOut">
              <a:rPr lang="en-US"/>
              <a:pPr>
                <a:defRPr/>
              </a:pPr>
              <a:t>5/12/2026</a:t>
            </a:fld>
            <a:endParaRPr lang="en-US"/>
          </a:p>
        </p:txBody>
      </p:sp>
      <p:sp>
        <p:nvSpPr>
          <p:cNvPr id="6" name="Rectangle 3">
            <a:extLst>
              <a:ext uri="{FF2B5EF4-FFF2-40B4-BE49-F238E27FC236}">
                <a16:creationId xmlns:a16="http://schemas.microsoft.com/office/drawing/2014/main" id="{9C559E3B-8FBD-5EBF-2AEE-A935841FBAE7}"/>
              </a:ext>
            </a:extLst>
          </p:cNvPr>
          <p:cNvSpPr>
            <a:spLocks noGrp="1" noChangeArrowheads="1"/>
          </p:cNvSpPr>
          <p:nvPr>
            <p:ph type="sldNum" sz="quarter" idx="11"/>
          </p:nvPr>
        </p:nvSpPr>
        <p:spPr/>
        <p:txBody>
          <a:bodyPr/>
          <a:lstStyle>
            <a:lvl1pPr>
              <a:defRPr/>
            </a:lvl1pPr>
          </a:lstStyle>
          <a:p>
            <a:pPr>
              <a:defRPr/>
            </a:pPr>
            <a:fld id="{46433FC8-AEB3-42A8-BF1C-6566B32B10C2}" type="slidenum">
              <a:rPr lang="en-US"/>
              <a:pPr>
                <a:defRPr/>
              </a:pPr>
              <a:t>‹#›</a:t>
            </a:fld>
            <a:endParaRPr lang="en-US"/>
          </a:p>
        </p:txBody>
      </p:sp>
      <p:sp>
        <p:nvSpPr>
          <p:cNvPr id="7" name="Rectangle 14">
            <a:extLst>
              <a:ext uri="{FF2B5EF4-FFF2-40B4-BE49-F238E27FC236}">
                <a16:creationId xmlns:a16="http://schemas.microsoft.com/office/drawing/2014/main" id="{F0AB6714-CB4C-1462-6529-3CAB5813F335}"/>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5138962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3200"/>
            </a:lvl1pPr>
            <a:lvl2pPr marL="455825" indent="0">
              <a:buNone/>
              <a:defRPr sz="2800"/>
            </a:lvl2pPr>
            <a:lvl3pPr marL="911655" indent="0">
              <a:buNone/>
              <a:defRPr sz="2400"/>
            </a:lvl3pPr>
            <a:lvl4pPr marL="1367485" indent="0">
              <a:buNone/>
              <a:defRPr sz="2000"/>
            </a:lvl4pPr>
            <a:lvl5pPr marL="1823310" indent="0">
              <a:buNone/>
              <a:defRPr sz="2000"/>
            </a:lvl5pPr>
            <a:lvl6pPr marL="2279140" indent="0">
              <a:buNone/>
              <a:defRPr sz="2000"/>
            </a:lvl6pPr>
            <a:lvl7pPr marL="2734965" indent="0">
              <a:buNone/>
              <a:defRPr sz="2000"/>
            </a:lvl7pPr>
            <a:lvl8pPr marL="3190785" indent="0">
              <a:buNone/>
              <a:defRPr sz="2000"/>
            </a:lvl8pPr>
            <a:lvl9pPr marL="3646618" indent="0">
              <a:buNone/>
              <a:defRPr sz="2000"/>
            </a:lvl9pPr>
          </a:lstStyle>
          <a:p>
            <a:pPr lvl="0"/>
            <a:endParaRPr lang="en-US" noProof="0"/>
          </a:p>
        </p:txBody>
      </p:sp>
      <p:sp>
        <p:nvSpPr>
          <p:cNvPr id="4" name="Text Placeholder 3"/>
          <p:cNvSpPr>
            <a:spLocks noGrp="1"/>
          </p:cNvSpPr>
          <p:nvPr>
            <p:ph type="body" sz="half" idx="2"/>
          </p:nvPr>
        </p:nvSpPr>
        <p:spPr>
          <a:xfrm>
            <a:off x="1792112" y="5367338"/>
            <a:ext cx="5486400" cy="804862"/>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393A7DFA-7B9A-88E8-0DEA-926BD2D6415E}"/>
              </a:ext>
            </a:extLst>
          </p:cNvPr>
          <p:cNvSpPr>
            <a:spLocks noGrp="1" noChangeArrowheads="1"/>
          </p:cNvSpPr>
          <p:nvPr>
            <p:ph type="dt" sz="half" idx="10"/>
          </p:nvPr>
        </p:nvSpPr>
        <p:spPr/>
        <p:txBody>
          <a:bodyPr/>
          <a:lstStyle>
            <a:lvl1pPr>
              <a:defRPr/>
            </a:lvl1pPr>
          </a:lstStyle>
          <a:p>
            <a:pPr>
              <a:defRPr/>
            </a:pPr>
            <a:fld id="{A8A0E283-49D9-4F09-944B-535FB743A6E1}" type="datetimeFigureOut">
              <a:rPr lang="en-US"/>
              <a:pPr>
                <a:defRPr/>
              </a:pPr>
              <a:t>5/12/2026</a:t>
            </a:fld>
            <a:endParaRPr lang="en-US"/>
          </a:p>
        </p:txBody>
      </p:sp>
      <p:sp>
        <p:nvSpPr>
          <p:cNvPr id="6" name="Rectangle 3">
            <a:extLst>
              <a:ext uri="{FF2B5EF4-FFF2-40B4-BE49-F238E27FC236}">
                <a16:creationId xmlns:a16="http://schemas.microsoft.com/office/drawing/2014/main" id="{80BA124D-AC50-DCEA-0A78-F80549BB8EFE}"/>
              </a:ext>
            </a:extLst>
          </p:cNvPr>
          <p:cNvSpPr>
            <a:spLocks noGrp="1" noChangeArrowheads="1"/>
          </p:cNvSpPr>
          <p:nvPr>
            <p:ph type="sldNum" sz="quarter" idx="11"/>
          </p:nvPr>
        </p:nvSpPr>
        <p:spPr/>
        <p:txBody>
          <a:bodyPr/>
          <a:lstStyle>
            <a:lvl1pPr>
              <a:defRPr/>
            </a:lvl1pPr>
          </a:lstStyle>
          <a:p>
            <a:pPr>
              <a:defRPr/>
            </a:pPr>
            <a:fld id="{8505F810-BF17-4244-ACA0-FD1C8F60A751}" type="slidenum">
              <a:rPr lang="en-US"/>
              <a:pPr>
                <a:defRPr/>
              </a:pPr>
              <a:t>‹#›</a:t>
            </a:fld>
            <a:endParaRPr lang="en-US"/>
          </a:p>
        </p:txBody>
      </p:sp>
      <p:sp>
        <p:nvSpPr>
          <p:cNvPr id="7" name="Rectangle 14">
            <a:extLst>
              <a:ext uri="{FF2B5EF4-FFF2-40B4-BE49-F238E27FC236}">
                <a16:creationId xmlns:a16="http://schemas.microsoft.com/office/drawing/2014/main" id="{F42A6FF8-8DBD-267D-FC60-634562CCEED9}"/>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233269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ACA183E-82BD-771F-5C5E-9B1E07EA87CE}"/>
              </a:ext>
            </a:extLst>
          </p:cNvPr>
          <p:cNvSpPr>
            <a:spLocks noGrp="1" noChangeArrowheads="1"/>
          </p:cNvSpPr>
          <p:nvPr>
            <p:ph type="dt" sz="half" idx="10"/>
          </p:nvPr>
        </p:nvSpPr>
        <p:spPr/>
        <p:txBody>
          <a:bodyPr/>
          <a:lstStyle>
            <a:lvl1pPr>
              <a:defRPr/>
            </a:lvl1pPr>
          </a:lstStyle>
          <a:p>
            <a:pPr>
              <a:defRPr/>
            </a:pPr>
            <a:fld id="{E7BFCEBE-BEED-46FE-B667-2BBDE0FC519A}" type="datetimeFigureOut">
              <a:rPr lang="en-US"/>
              <a:pPr>
                <a:defRPr/>
              </a:pPr>
              <a:t>5/12/2026</a:t>
            </a:fld>
            <a:endParaRPr lang="en-US"/>
          </a:p>
        </p:txBody>
      </p:sp>
      <p:sp>
        <p:nvSpPr>
          <p:cNvPr id="5" name="Rectangle 3">
            <a:extLst>
              <a:ext uri="{FF2B5EF4-FFF2-40B4-BE49-F238E27FC236}">
                <a16:creationId xmlns:a16="http://schemas.microsoft.com/office/drawing/2014/main" id="{1DB8B62A-BFC8-A135-E414-954CC53B50D1}"/>
              </a:ext>
            </a:extLst>
          </p:cNvPr>
          <p:cNvSpPr>
            <a:spLocks noGrp="1" noChangeArrowheads="1"/>
          </p:cNvSpPr>
          <p:nvPr>
            <p:ph type="sldNum" sz="quarter" idx="11"/>
          </p:nvPr>
        </p:nvSpPr>
        <p:spPr/>
        <p:txBody>
          <a:bodyPr/>
          <a:lstStyle>
            <a:lvl1pPr>
              <a:defRPr/>
            </a:lvl1pPr>
          </a:lstStyle>
          <a:p>
            <a:pPr>
              <a:defRPr/>
            </a:pPr>
            <a:fld id="{0BC5111C-1CA4-41D4-85DD-374CE6D638E8}" type="slidenum">
              <a:rPr lang="en-US"/>
              <a:pPr>
                <a:defRPr/>
              </a:pPr>
              <a:t>‹#›</a:t>
            </a:fld>
            <a:endParaRPr lang="en-US"/>
          </a:p>
        </p:txBody>
      </p:sp>
      <p:sp>
        <p:nvSpPr>
          <p:cNvPr id="6" name="Rectangle 14">
            <a:extLst>
              <a:ext uri="{FF2B5EF4-FFF2-40B4-BE49-F238E27FC236}">
                <a16:creationId xmlns:a16="http://schemas.microsoft.com/office/drawing/2014/main" id="{0B839118-DA67-2240-F242-BE6D702589F8}"/>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340882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77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977" y="277778"/>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21D127B-1765-6970-0DA9-22C3C1E6CB88}"/>
              </a:ext>
            </a:extLst>
          </p:cNvPr>
          <p:cNvSpPr>
            <a:spLocks noGrp="1" noChangeArrowheads="1"/>
          </p:cNvSpPr>
          <p:nvPr>
            <p:ph type="dt" sz="half" idx="10"/>
          </p:nvPr>
        </p:nvSpPr>
        <p:spPr/>
        <p:txBody>
          <a:bodyPr/>
          <a:lstStyle>
            <a:lvl1pPr>
              <a:defRPr/>
            </a:lvl1pPr>
          </a:lstStyle>
          <a:p>
            <a:pPr>
              <a:defRPr/>
            </a:pPr>
            <a:fld id="{17446AEB-7326-43D7-9CA1-B5E99E25A7C8}" type="datetimeFigureOut">
              <a:rPr lang="en-US"/>
              <a:pPr>
                <a:defRPr/>
              </a:pPr>
              <a:t>5/12/2026</a:t>
            </a:fld>
            <a:endParaRPr lang="en-US"/>
          </a:p>
        </p:txBody>
      </p:sp>
      <p:sp>
        <p:nvSpPr>
          <p:cNvPr id="5" name="Rectangle 3">
            <a:extLst>
              <a:ext uri="{FF2B5EF4-FFF2-40B4-BE49-F238E27FC236}">
                <a16:creationId xmlns:a16="http://schemas.microsoft.com/office/drawing/2014/main" id="{DBD35A81-DDA5-FABE-A998-9EA99211DB7E}"/>
              </a:ext>
            </a:extLst>
          </p:cNvPr>
          <p:cNvSpPr>
            <a:spLocks noGrp="1" noChangeArrowheads="1"/>
          </p:cNvSpPr>
          <p:nvPr>
            <p:ph type="sldNum" sz="quarter" idx="11"/>
          </p:nvPr>
        </p:nvSpPr>
        <p:spPr/>
        <p:txBody>
          <a:bodyPr/>
          <a:lstStyle>
            <a:lvl1pPr>
              <a:defRPr/>
            </a:lvl1pPr>
          </a:lstStyle>
          <a:p>
            <a:pPr>
              <a:defRPr/>
            </a:pPr>
            <a:fld id="{1FB1F9D0-E3ED-435F-BB80-74E648A4DDB2}" type="slidenum">
              <a:rPr lang="en-US"/>
              <a:pPr>
                <a:defRPr/>
              </a:pPr>
              <a:t>‹#›</a:t>
            </a:fld>
            <a:endParaRPr lang="en-US"/>
          </a:p>
        </p:txBody>
      </p:sp>
      <p:sp>
        <p:nvSpPr>
          <p:cNvPr id="6" name="Rectangle 14">
            <a:extLst>
              <a:ext uri="{FF2B5EF4-FFF2-40B4-BE49-F238E27FC236}">
                <a16:creationId xmlns:a16="http://schemas.microsoft.com/office/drawing/2014/main" id="{BC2EB51B-D76D-AF2C-D9B8-D8205B893B03}"/>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921030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204963970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827" y="160020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951A2F1D-3066-EBC7-3CAC-E4BAA5DF4340}"/>
              </a:ext>
            </a:extLst>
          </p:cNvPr>
          <p:cNvSpPr>
            <a:spLocks noGrp="1" noChangeArrowheads="1"/>
          </p:cNvSpPr>
          <p:nvPr>
            <p:ph type="dt" sz="half" idx="10"/>
          </p:nvPr>
        </p:nvSpPr>
        <p:spPr/>
        <p:txBody>
          <a:bodyPr/>
          <a:lstStyle>
            <a:lvl1pPr>
              <a:defRPr/>
            </a:lvl1pPr>
          </a:lstStyle>
          <a:p>
            <a:pPr>
              <a:defRPr/>
            </a:pPr>
            <a:fld id="{7845B628-9A44-4257-9825-225E6A6E67FA}" type="datetimeFigureOut">
              <a:rPr lang="en-US"/>
              <a:pPr>
                <a:defRPr/>
              </a:pPr>
              <a:t>5/12/2026</a:t>
            </a:fld>
            <a:endParaRPr lang="en-US"/>
          </a:p>
        </p:txBody>
      </p:sp>
      <p:sp>
        <p:nvSpPr>
          <p:cNvPr id="6" name="Rectangle 3">
            <a:extLst>
              <a:ext uri="{FF2B5EF4-FFF2-40B4-BE49-F238E27FC236}">
                <a16:creationId xmlns:a16="http://schemas.microsoft.com/office/drawing/2014/main" id="{B8536F62-7AED-9EAA-5E96-F23CB72EFDB6}"/>
              </a:ext>
            </a:extLst>
          </p:cNvPr>
          <p:cNvSpPr>
            <a:spLocks noGrp="1" noChangeArrowheads="1"/>
          </p:cNvSpPr>
          <p:nvPr>
            <p:ph type="sldNum" sz="quarter" idx="11"/>
          </p:nvPr>
        </p:nvSpPr>
        <p:spPr/>
        <p:txBody>
          <a:bodyPr/>
          <a:lstStyle>
            <a:lvl1pPr>
              <a:defRPr/>
            </a:lvl1pPr>
          </a:lstStyle>
          <a:p>
            <a:pPr>
              <a:defRPr/>
            </a:pPr>
            <a:fld id="{DC0A4749-3E75-4ADD-87BB-7A01A8AD8EC4}" type="slidenum">
              <a:rPr lang="en-US"/>
              <a:pPr>
                <a:defRPr/>
              </a:pPr>
              <a:t>‹#›</a:t>
            </a:fld>
            <a:endParaRPr lang="en-US"/>
          </a:p>
        </p:txBody>
      </p:sp>
      <p:sp>
        <p:nvSpPr>
          <p:cNvPr id="7" name="Rectangle 14">
            <a:extLst>
              <a:ext uri="{FF2B5EF4-FFF2-40B4-BE49-F238E27FC236}">
                <a16:creationId xmlns:a16="http://schemas.microsoft.com/office/drawing/2014/main" id="{DF8C70E1-EEE1-3F19-11D5-18AE8EF698AE}"/>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8546516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827" y="160020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3FFAC565-27A0-0FF3-FF48-4C5FC9CB80AD}"/>
              </a:ext>
            </a:extLst>
          </p:cNvPr>
          <p:cNvSpPr>
            <a:spLocks noGrp="1" noChangeArrowheads="1"/>
          </p:cNvSpPr>
          <p:nvPr>
            <p:ph type="dt" sz="half" idx="10"/>
          </p:nvPr>
        </p:nvSpPr>
        <p:spPr/>
        <p:txBody>
          <a:bodyPr/>
          <a:lstStyle>
            <a:lvl1pPr>
              <a:defRPr/>
            </a:lvl1pPr>
          </a:lstStyle>
          <a:p>
            <a:pPr>
              <a:defRPr/>
            </a:pPr>
            <a:fld id="{53325581-A0CC-433F-8D45-F7B218359D3F}" type="datetimeFigureOut">
              <a:rPr lang="en-US"/>
              <a:pPr>
                <a:defRPr/>
              </a:pPr>
              <a:t>5/12/2026</a:t>
            </a:fld>
            <a:endParaRPr lang="en-US"/>
          </a:p>
        </p:txBody>
      </p:sp>
      <p:sp>
        <p:nvSpPr>
          <p:cNvPr id="6" name="Rectangle 3">
            <a:extLst>
              <a:ext uri="{FF2B5EF4-FFF2-40B4-BE49-F238E27FC236}">
                <a16:creationId xmlns:a16="http://schemas.microsoft.com/office/drawing/2014/main" id="{F43B530B-DF80-4220-5FC9-910736577D24}"/>
              </a:ext>
            </a:extLst>
          </p:cNvPr>
          <p:cNvSpPr>
            <a:spLocks noGrp="1" noChangeArrowheads="1"/>
          </p:cNvSpPr>
          <p:nvPr>
            <p:ph type="sldNum" sz="quarter" idx="11"/>
          </p:nvPr>
        </p:nvSpPr>
        <p:spPr/>
        <p:txBody>
          <a:bodyPr/>
          <a:lstStyle>
            <a:lvl1pPr>
              <a:defRPr/>
            </a:lvl1pPr>
          </a:lstStyle>
          <a:p>
            <a:pPr>
              <a:defRPr/>
            </a:pPr>
            <a:fld id="{E765D536-94A9-43EF-AE9A-AE5490F039A3}" type="slidenum">
              <a:rPr lang="en-US"/>
              <a:pPr>
                <a:defRPr/>
              </a:pPr>
              <a:t>‹#›</a:t>
            </a:fld>
            <a:endParaRPr lang="en-US"/>
          </a:p>
        </p:txBody>
      </p:sp>
      <p:sp>
        <p:nvSpPr>
          <p:cNvPr id="7" name="Rectangle 14">
            <a:extLst>
              <a:ext uri="{FF2B5EF4-FFF2-40B4-BE49-F238E27FC236}">
                <a16:creationId xmlns:a16="http://schemas.microsoft.com/office/drawing/2014/main" id="{389FD674-58B1-27C8-1108-42AF0F9187A2}"/>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273113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EF2E865E-FCB4-CEE8-23DC-841FCAE0C771}"/>
              </a:ext>
            </a:extLst>
          </p:cNvPr>
          <p:cNvSpPr>
            <a:spLocks noGrp="1" noChangeArrowheads="1"/>
          </p:cNvSpPr>
          <p:nvPr>
            <p:ph type="dt" sz="half" idx="10"/>
          </p:nvPr>
        </p:nvSpPr>
        <p:spPr/>
        <p:txBody>
          <a:bodyPr/>
          <a:lstStyle>
            <a:lvl1pPr>
              <a:defRPr/>
            </a:lvl1pPr>
          </a:lstStyle>
          <a:p>
            <a:pPr>
              <a:defRPr/>
            </a:pPr>
            <a:fld id="{12171758-26A4-4E6B-85E5-C53F47A8FC82}" type="datetimeFigureOut">
              <a:rPr lang="en-US"/>
              <a:pPr>
                <a:defRPr/>
              </a:pPr>
              <a:t>5/12/2026</a:t>
            </a:fld>
            <a:endParaRPr lang="en-US"/>
          </a:p>
        </p:txBody>
      </p:sp>
      <p:sp>
        <p:nvSpPr>
          <p:cNvPr id="6" name="Rectangle 3">
            <a:extLst>
              <a:ext uri="{FF2B5EF4-FFF2-40B4-BE49-F238E27FC236}">
                <a16:creationId xmlns:a16="http://schemas.microsoft.com/office/drawing/2014/main" id="{D04D36D0-4482-B85D-9AB7-1B8B9FE2F42F}"/>
              </a:ext>
            </a:extLst>
          </p:cNvPr>
          <p:cNvSpPr>
            <a:spLocks noGrp="1" noChangeArrowheads="1"/>
          </p:cNvSpPr>
          <p:nvPr>
            <p:ph type="sldNum" sz="quarter" idx="11"/>
          </p:nvPr>
        </p:nvSpPr>
        <p:spPr/>
        <p:txBody>
          <a:bodyPr/>
          <a:lstStyle>
            <a:lvl1pPr>
              <a:defRPr/>
            </a:lvl1pPr>
          </a:lstStyle>
          <a:p>
            <a:pPr>
              <a:defRPr/>
            </a:pPr>
            <a:fld id="{57CC5F92-2D0F-4BBD-B905-F17FF84326A2}" type="slidenum">
              <a:rPr lang="en-US"/>
              <a:pPr>
                <a:defRPr/>
              </a:pPr>
              <a:t>‹#›</a:t>
            </a:fld>
            <a:endParaRPr lang="en-US"/>
          </a:p>
        </p:txBody>
      </p:sp>
      <p:sp>
        <p:nvSpPr>
          <p:cNvPr id="7" name="Rectangle 14">
            <a:extLst>
              <a:ext uri="{FF2B5EF4-FFF2-40B4-BE49-F238E27FC236}">
                <a16:creationId xmlns:a16="http://schemas.microsoft.com/office/drawing/2014/main" id="{50F172DE-71F0-503F-3AC6-5D5C987E97E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689213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2">
            <a:extLst>
              <a:ext uri="{FF2B5EF4-FFF2-40B4-BE49-F238E27FC236}">
                <a16:creationId xmlns:a16="http://schemas.microsoft.com/office/drawing/2014/main" id="{61DB5826-B490-4088-EF8A-1A4E9ECCBE93}"/>
              </a:ext>
            </a:extLst>
          </p:cNvPr>
          <p:cNvSpPr>
            <a:spLocks noGrp="1" noChangeArrowheads="1"/>
          </p:cNvSpPr>
          <p:nvPr>
            <p:ph type="dt" sz="half" idx="10"/>
          </p:nvPr>
        </p:nvSpPr>
        <p:spPr/>
        <p:txBody>
          <a:bodyPr/>
          <a:lstStyle>
            <a:lvl1pPr>
              <a:defRPr/>
            </a:lvl1pPr>
          </a:lstStyle>
          <a:p>
            <a:pPr>
              <a:defRPr/>
            </a:pPr>
            <a:fld id="{983F2595-C09A-4207-8065-BBFBA1F7E234}" type="datetimeFigureOut">
              <a:rPr lang="en-US"/>
              <a:pPr>
                <a:defRPr/>
              </a:pPr>
              <a:t>5/12/2026</a:t>
            </a:fld>
            <a:endParaRPr lang="en-US"/>
          </a:p>
        </p:txBody>
      </p:sp>
      <p:sp>
        <p:nvSpPr>
          <p:cNvPr id="5" name="Rectangle 3">
            <a:extLst>
              <a:ext uri="{FF2B5EF4-FFF2-40B4-BE49-F238E27FC236}">
                <a16:creationId xmlns:a16="http://schemas.microsoft.com/office/drawing/2014/main" id="{5C56712B-072A-481D-AF08-E03653FAA343}"/>
              </a:ext>
            </a:extLst>
          </p:cNvPr>
          <p:cNvSpPr>
            <a:spLocks noGrp="1" noChangeArrowheads="1"/>
          </p:cNvSpPr>
          <p:nvPr>
            <p:ph type="sldNum" sz="quarter" idx="11"/>
          </p:nvPr>
        </p:nvSpPr>
        <p:spPr/>
        <p:txBody>
          <a:bodyPr/>
          <a:lstStyle>
            <a:lvl1pPr>
              <a:defRPr/>
            </a:lvl1pPr>
          </a:lstStyle>
          <a:p>
            <a:pPr>
              <a:defRPr/>
            </a:pPr>
            <a:fld id="{74972913-182B-4E19-BBE1-B61C292D6B73}" type="slidenum">
              <a:rPr lang="en-US"/>
              <a:pPr>
                <a:defRPr/>
              </a:pPr>
              <a:t>‹#›</a:t>
            </a:fld>
            <a:endParaRPr lang="en-US"/>
          </a:p>
        </p:txBody>
      </p:sp>
      <p:sp>
        <p:nvSpPr>
          <p:cNvPr id="6" name="Rectangle 14">
            <a:extLst>
              <a:ext uri="{FF2B5EF4-FFF2-40B4-BE49-F238E27FC236}">
                <a16:creationId xmlns:a16="http://schemas.microsoft.com/office/drawing/2014/main" id="{84EEF106-F31A-665D-99A7-17C0FB9FFF0D}"/>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9558808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2F95846-E5A7-232A-AE58-F149CC81DE13}"/>
              </a:ext>
            </a:extLst>
          </p:cNvPr>
          <p:cNvSpPr>
            <a:spLocks noGrp="1"/>
          </p:cNvSpPr>
          <p:nvPr>
            <p:ph type="dt" sz="half" idx="10"/>
          </p:nvPr>
        </p:nvSpPr>
        <p:spPr/>
        <p:txBody>
          <a:bodyPr/>
          <a:lstStyle>
            <a:lvl1pPr>
              <a:defRPr/>
            </a:lvl1pPr>
          </a:lstStyle>
          <a:p>
            <a:pPr>
              <a:defRPr/>
            </a:pPr>
            <a:fld id="{E302AD4F-2E99-45E1-87CC-0945077C8727}" type="datetimeFigureOut">
              <a:rPr lang="en-US"/>
              <a:pPr>
                <a:defRPr/>
              </a:pPr>
              <a:t>5/12/2026</a:t>
            </a:fld>
            <a:endParaRPr lang="en-US"/>
          </a:p>
        </p:txBody>
      </p:sp>
      <p:sp>
        <p:nvSpPr>
          <p:cNvPr id="5" name="Footer Placeholder 4">
            <a:extLst>
              <a:ext uri="{FF2B5EF4-FFF2-40B4-BE49-F238E27FC236}">
                <a16:creationId xmlns:a16="http://schemas.microsoft.com/office/drawing/2014/main" id="{C5FBA490-BC24-42E7-CFFD-37C64337D1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C73E80-27FB-0D4C-3EFF-4E5DE824F9A4}"/>
              </a:ext>
            </a:extLst>
          </p:cNvPr>
          <p:cNvSpPr>
            <a:spLocks noGrp="1"/>
          </p:cNvSpPr>
          <p:nvPr>
            <p:ph type="sldNum" sz="quarter" idx="12"/>
          </p:nvPr>
        </p:nvSpPr>
        <p:spPr/>
        <p:txBody>
          <a:bodyPr/>
          <a:lstStyle>
            <a:lvl1pPr>
              <a:defRPr/>
            </a:lvl1pPr>
          </a:lstStyle>
          <a:p>
            <a:pPr>
              <a:defRPr/>
            </a:pPr>
            <a:fld id="{408094E0-30DF-45BF-8237-0F301C1A98EA}" type="slidenum">
              <a:rPr lang="en-US"/>
              <a:pPr>
                <a:defRPr/>
              </a:pPr>
              <a:t>‹#›</a:t>
            </a:fld>
            <a:endParaRPr lang="en-US"/>
          </a:p>
        </p:txBody>
      </p:sp>
    </p:spTree>
    <p:extLst>
      <p:ext uri="{BB962C8B-B14F-4D97-AF65-F5344CB8AC3E}">
        <p14:creationId xmlns:p14="http://schemas.microsoft.com/office/powerpoint/2010/main" val="45354263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608D6-3C55-5604-8C62-1912E6027432}"/>
              </a:ext>
            </a:extLst>
          </p:cNvPr>
          <p:cNvSpPr>
            <a:spLocks noGrp="1"/>
          </p:cNvSpPr>
          <p:nvPr>
            <p:ph type="dt" sz="half" idx="10"/>
          </p:nvPr>
        </p:nvSpPr>
        <p:spPr/>
        <p:txBody>
          <a:bodyPr/>
          <a:lstStyle>
            <a:lvl1pPr>
              <a:defRPr/>
            </a:lvl1pPr>
          </a:lstStyle>
          <a:p>
            <a:pPr>
              <a:defRPr/>
            </a:pPr>
            <a:fld id="{4B0FB8FD-C68B-4904-B6BC-40DBDB027C06}" type="datetimeFigureOut">
              <a:rPr lang="en-US"/>
              <a:pPr>
                <a:defRPr/>
              </a:pPr>
              <a:t>5/12/2026</a:t>
            </a:fld>
            <a:endParaRPr lang="en-US"/>
          </a:p>
        </p:txBody>
      </p:sp>
      <p:sp>
        <p:nvSpPr>
          <p:cNvPr id="5" name="Footer Placeholder 4">
            <a:extLst>
              <a:ext uri="{FF2B5EF4-FFF2-40B4-BE49-F238E27FC236}">
                <a16:creationId xmlns:a16="http://schemas.microsoft.com/office/drawing/2014/main" id="{BA3708CF-81F7-4D4C-B7B8-6B6C1B76CB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CD12BB-60B0-2DD8-9E04-D41FF0764F6A}"/>
              </a:ext>
            </a:extLst>
          </p:cNvPr>
          <p:cNvSpPr>
            <a:spLocks noGrp="1"/>
          </p:cNvSpPr>
          <p:nvPr>
            <p:ph type="sldNum" sz="quarter" idx="12"/>
          </p:nvPr>
        </p:nvSpPr>
        <p:spPr/>
        <p:txBody>
          <a:bodyPr/>
          <a:lstStyle>
            <a:lvl1pPr>
              <a:defRPr/>
            </a:lvl1pPr>
          </a:lstStyle>
          <a:p>
            <a:pPr>
              <a:defRPr/>
            </a:pPr>
            <a:fld id="{4211E76C-8AEB-4DAA-939F-ACD22B793310}" type="slidenum">
              <a:rPr lang="en-US"/>
              <a:pPr>
                <a:defRPr/>
              </a:pPr>
              <a:t>‹#›</a:t>
            </a:fld>
            <a:endParaRPr lang="en-US"/>
          </a:p>
        </p:txBody>
      </p:sp>
    </p:spTree>
    <p:extLst>
      <p:ext uri="{BB962C8B-B14F-4D97-AF65-F5344CB8AC3E}">
        <p14:creationId xmlns:p14="http://schemas.microsoft.com/office/powerpoint/2010/main" val="344001181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18D2F1-7C8D-9598-B19F-83594D18B7EF}"/>
              </a:ext>
            </a:extLst>
          </p:cNvPr>
          <p:cNvSpPr>
            <a:spLocks noGrp="1"/>
          </p:cNvSpPr>
          <p:nvPr>
            <p:ph type="dt" sz="half" idx="10"/>
          </p:nvPr>
        </p:nvSpPr>
        <p:spPr/>
        <p:txBody>
          <a:bodyPr/>
          <a:lstStyle>
            <a:lvl1pPr>
              <a:defRPr/>
            </a:lvl1pPr>
          </a:lstStyle>
          <a:p>
            <a:pPr>
              <a:defRPr/>
            </a:pPr>
            <a:fld id="{EA8BEE33-3830-45D1-A25B-2C56A8401E94}" type="datetimeFigureOut">
              <a:rPr lang="en-US"/>
              <a:pPr>
                <a:defRPr/>
              </a:pPr>
              <a:t>5/12/2026</a:t>
            </a:fld>
            <a:endParaRPr lang="en-US"/>
          </a:p>
        </p:txBody>
      </p:sp>
      <p:sp>
        <p:nvSpPr>
          <p:cNvPr id="5" name="Footer Placeholder 4">
            <a:extLst>
              <a:ext uri="{FF2B5EF4-FFF2-40B4-BE49-F238E27FC236}">
                <a16:creationId xmlns:a16="http://schemas.microsoft.com/office/drawing/2014/main" id="{5C8F4CB5-0627-F5FC-8B84-57191D6F2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A06464-F07B-4B6D-B11E-FD304A3DD6DD}"/>
              </a:ext>
            </a:extLst>
          </p:cNvPr>
          <p:cNvSpPr>
            <a:spLocks noGrp="1"/>
          </p:cNvSpPr>
          <p:nvPr>
            <p:ph type="sldNum" sz="quarter" idx="12"/>
          </p:nvPr>
        </p:nvSpPr>
        <p:spPr/>
        <p:txBody>
          <a:bodyPr/>
          <a:lstStyle>
            <a:lvl1pPr>
              <a:defRPr/>
            </a:lvl1pPr>
          </a:lstStyle>
          <a:p>
            <a:pPr>
              <a:defRPr/>
            </a:pPr>
            <a:fld id="{4400BB54-E7D8-46B3-A860-A67642757FA4}" type="slidenum">
              <a:rPr lang="en-US"/>
              <a:pPr>
                <a:defRPr/>
              </a:pPr>
              <a:t>‹#›</a:t>
            </a:fld>
            <a:endParaRPr lang="en-US"/>
          </a:p>
        </p:txBody>
      </p:sp>
    </p:spTree>
    <p:extLst>
      <p:ext uri="{BB962C8B-B14F-4D97-AF65-F5344CB8AC3E}">
        <p14:creationId xmlns:p14="http://schemas.microsoft.com/office/powerpoint/2010/main" val="270641358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681455C-79F0-24CD-67C4-0F317392EF44}"/>
              </a:ext>
            </a:extLst>
          </p:cNvPr>
          <p:cNvSpPr>
            <a:spLocks noGrp="1"/>
          </p:cNvSpPr>
          <p:nvPr>
            <p:ph type="dt" sz="half" idx="10"/>
          </p:nvPr>
        </p:nvSpPr>
        <p:spPr/>
        <p:txBody>
          <a:bodyPr/>
          <a:lstStyle>
            <a:lvl1pPr>
              <a:defRPr/>
            </a:lvl1pPr>
          </a:lstStyle>
          <a:p>
            <a:pPr>
              <a:defRPr/>
            </a:pPr>
            <a:fld id="{E75F9C06-ABA5-4AD7-8BF6-A455ABFA1D64}" type="datetimeFigureOut">
              <a:rPr lang="en-US"/>
              <a:pPr>
                <a:defRPr/>
              </a:pPr>
              <a:t>5/12/2026</a:t>
            </a:fld>
            <a:endParaRPr lang="en-US"/>
          </a:p>
        </p:txBody>
      </p:sp>
      <p:sp>
        <p:nvSpPr>
          <p:cNvPr id="6" name="Footer Placeholder 4">
            <a:extLst>
              <a:ext uri="{FF2B5EF4-FFF2-40B4-BE49-F238E27FC236}">
                <a16:creationId xmlns:a16="http://schemas.microsoft.com/office/drawing/2014/main" id="{3965F182-D93A-5590-4C24-5C854C64D7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8901B0-81F2-F328-5443-35CE76E66D91}"/>
              </a:ext>
            </a:extLst>
          </p:cNvPr>
          <p:cNvSpPr>
            <a:spLocks noGrp="1"/>
          </p:cNvSpPr>
          <p:nvPr>
            <p:ph type="sldNum" sz="quarter" idx="12"/>
          </p:nvPr>
        </p:nvSpPr>
        <p:spPr/>
        <p:txBody>
          <a:bodyPr/>
          <a:lstStyle>
            <a:lvl1pPr>
              <a:defRPr/>
            </a:lvl1pPr>
          </a:lstStyle>
          <a:p>
            <a:pPr>
              <a:defRPr/>
            </a:pPr>
            <a:fld id="{FF8C6930-2EFE-4C60-A162-D95C8786B107}" type="slidenum">
              <a:rPr lang="en-US"/>
              <a:pPr>
                <a:defRPr/>
              </a:pPr>
              <a:t>‹#›</a:t>
            </a:fld>
            <a:endParaRPr lang="en-US"/>
          </a:p>
        </p:txBody>
      </p:sp>
    </p:spTree>
    <p:extLst>
      <p:ext uri="{BB962C8B-B14F-4D97-AF65-F5344CB8AC3E}">
        <p14:creationId xmlns:p14="http://schemas.microsoft.com/office/powerpoint/2010/main" val="36905766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A8F73D9-1A19-7487-4BF9-242C2327C8B0}"/>
              </a:ext>
            </a:extLst>
          </p:cNvPr>
          <p:cNvSpPr>
            <a:spLocks noGrp="1"/>
          </p:cNvSpPr>
          <p:nvPr>
            <p:ph type="dt" sz="half" idx="10"/>
          </p:nvPr>
        </p:nvSpPr>
        <p:spPr/>
        <p:txBody>
          <a:bodyPr/>
          <a:lstStyle>
            <a:lvl1pPr>
              <a:defRPr/>
            </a:lvl1pPr>
          </a:lstStyle>
          <a:p>
            <a:pPr>
              <a:defRPr/>
            </a:pPr>
            <a:fld id="{44E7F0B7-DB05-4132-ADB4-C3C80C0D9055}" type="datetimeFigureOut">
              <a:rPr lang="en-US"/>
              <a:pPr>
                <a:defRPr/>
              </a:pPr>
              <a:t>5/12/2026</a:t>
            </a:fld>
            <a:endParaRPr lang="en-US"/>
          </a:p>
        </p:txBody>
      </p:sp>
      <p:sp>
        <p:nvSpPr>
          <p:cNvPr id="8" name="Footer Placeholder 4">
            <a:extLst>
              <a:ext uri="{FF2B5EF4-FFF2-40B4-BE49-F238E27FC236}">
                <a16:creationId xmlns:a16="http://schemas.microsoft.com/office/drawing/2014/main" id="{4BDD608F-F830-996C-CB00-B0899F49D5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CE35DDC-99FD-53CD-045F-FF20688981CC}"/>
              </a:ext>
            </a:extLst>
          </p:cNvPr>
          <p:cNvSpPr>
            <a:spLocks noGrp="1"/>
          </p:cNvSpPr>
          <p:nvPr>
            <p:ph type="sldNum" sz="quarter" idx="12"/>
          </p:nvPr>
        </p:nvSpPr>
        <p:spPr/>
        <p:txBody>
          <a:bodyPr/>
          <a:lstStyle>
            <a:lvl1pPr>
              <a:defRPr/>
            </a:lvl1pPr>
          </a:lstStyle>
          <a:p>
            <a:pPr>
              <a:defRPr/>
            </a:pPr>
            <a:fld id="{528E38D7-B616-4E3C-A34C-64E124DF9AEC}" type="slidenum">
              <a:rPr lang="en-US"/>
              <a:pPr>
                <a:defRPr/>
              </a:pPr>
              <a:t>‹#›</a:t>
            </a:fld>
            <a:endParaRPr lang="en-US"/>
          </a:p>
        </p:txBody>
      </p:sp>
    </p:spTree>
    <p:extLst>
      <p:ext uri="{BB962C8B-B14F-4D97-AF65-F5344CB8AC3E}">
        <p14:creationId xmlns:p14="http://schemas.microsoft.com/office/powerpoint/2010/main" val="3807468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DB9B69-F83B-76C1-EA55-D2583CA3DFDF}"/>
              </a:ext>
            </a:extLst>
          </p:cNvPr>
          <p:cNvSpPr>
            <a:spLocks noGrp="1"/>
          </p:cNvSpPr>
          <p:nvPr>
            <p:ph type="dt" sz="half" idx="10"/>
          </p:nvPr>
        </p:nvSpPr>
        <p:spPr/>
        <p:txBody>
          <a:bodyPr/>
          <a:lstStyle>
            <a:lvl1pPr>
              <a:defRPr/>
            </a:lvl1pPr>
          </a:lstStyle>
          <a:p>
            <a:pPr>
              <a:defRPr/>
            </a:pPr>
            <a:fld id="{C0634C23-4E5E-479E-ADBF-B2EFAF24A55E}" type="datetimeFigureOut">
              <a:rPr lang="en-US"/>
              <a:pPr>
                <a:defRPr/>
              </a:pPr>
              <a:t>5/12/2026</a:t>
            </a:fld>
            <a:endParaRPr lang="en-US"/>
          </a:p>
        </p:txBody>
      </p:sp>
      <p:sp>
        <p:nvSpPr>
          <p:cNvPr id="4" name="Footer Placeholder 4">
            <a:extLst>
              <a:ext uri="{FF2B5EF4-FFF2-40B4-BE49-F238E27FC236}">
                <a16:creationId xmlns:a16="http://schemas.microsoft.com/office/drawing/2014/main" id="{6CDFE225-1569-E96B-1ECB-DD6890D4C4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89CF685-3F8B-05D1-0F63-E3106AC4BC79}"/>
              </a:ext>
            </a:extLst>
          </p:cNvPr>
          <p:cNvSpPr>
            <a:spLocks noGrp="1"/>
          </p:cNvSpPr>
          <p:nvPr>
            <p:ph type="sldNum" sz="quarter" idx="12"/>
          </p:nvPr>
        </p:nvSpPr>
        <p:spPr/>
        <p:txBody>
          <a:bodyPr/>
          <a:lstStyle>
            <a:lvl1pPr>
              <a:defRPr/>
            </a:lvl1pPr>
          </a:lstStyle>
          <a:p>
            <a:pPr>
              <a:defRPr/>
            </a:pPr>
            <a:fld id="{5F9A77F5-C123-42BA-91D3-14A007CDEF97}" type="slidenum">
              <a:rPr lang="en-US"/>
              <a:pPr>
                <a:defRPr/>
              </a:pPr>
              <a:t>‹#›</a:t>
            </a:fld>
            <a:endParaRPr lang="en-US"/>
          </a:p>
        </p:txBody>
      </p:sp>
    </p:spTree>
    <p:extLst>
      <p:ext uri="{BB962C8B-B14F-4D97-AF65-F5344CB8AC3E}">
        <p14:creationId xmlns:p14="http://schemas.microsoft.com/office/powerpoint/2010/main" val="2531205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36201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59C486-FEB6-A1BF-71B3-C7F44B5E0FB2}"/>
              </a:ext>
            </a:extLst>
          </p:cNvPr>
          <p:cNvSpPr>
            <a:spLocks noGrp="1"/>
          </p:cNvSpPr>
          <p:nvPr>
            <p:ph type="dt" sz="half" idx="10"/>
          </p:nvPr>
        </p:nvSpPr>
        <p:spPr/>
        <p:txBody>
          <a:bodyPr/>
          <a:lstStyle>
            <a:lvl1pPr>
              <a:defRPr/>
            </a:lvl1pPr>
          </a:lstStyle>
          <a:p>
            <a:pPr>
              <a:defRPr/>
            </a:pPr>
            <a:fld id="{9A3E3030-5CF4-4CCB-B9BB-99118D12D341}" type="datetimeFigureOut">
              <a:rPr lang="en-US"/>
              <a:pPr>
                <a:defRPr/>
              </a:pPr>
              <a:t>5/12/2026</a:t>
            </a:fld>
            <a:endParaRPr lang="en-US"/>
          </a:p>
        </p:txBody>
      </p:sp>
      <p:sp>
        <p:nvSpPr>
          <p:cNvPr id="3" name="Footer Placeholder 4">
            <a:extLst>
              <a:ext uri="{FF2B5EF4-FFF2-40B4-BE49-F238E27FC236}">
                <a16:creationId xmlns:a16="http://schemas.microsoft.com/office/drawing/2014/main" id="{27D2E80D-00C8-5359-4DFC-2E60D8BAD34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596981F-4629-782F-2E0D-05C89564D8F4}"/>
              </a:ext>
            </a:extLst>
          </p:cNvPr>
          <p:cNvSpPr>
            <a:spLocks noGrp="1"/>
          </p:cNvSpPr>
          <p:nvPr>
            <p:ph type="sldNum" sz="quarter" idx="12"/>
          </p:nvPr>
        </p:nvSpPr>
        <p:spPr/>
        <p:txBody>
          <a:bodyPr/>
          <a:lstStyle>
            <a:lvl1pPr>
              <a:defRPr/>
            </a:lvl1pPr>
          </a:lstStyle>
          <a:p>
            <a:pPr>
              <a:defRPr/>
            </a:pPr>
            <a:fld id="{B67ACFA3-94C6-4A8D-A65E-88CC38B3A1DA}" type="slidenum">
              <a:rPr lang="en-US"/>
              <a:pPr>
                <a:defRPr/>
              </a:pPr>
              <a:t>‹#›</a:t>
            </a:fld>
            <a:endParaRPr lang="en-US"/>
          </a:p>
        </p:txBody>
      </p:sp>
    </p:spTree>
    <p:extLst>
      <p:ext uri="{BB962C8B-B14F-4D97-AF65-F5344CB8AC3E}">
        <p14:creationId xmlns:p14="http://schemas.microsoft.com/office/powerpoint/2010/main" val="327727011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0CAEAAB-FD25-7113-627D-FF54A69AC3C8}"/>
              </a:ext>
            </a:extLst>
          </p:cNvPr>
          <p:cNvSpPr>
            <a:spLocks noGrp="1"/>
          </p:cNvSpPr>
          <p:nvPr>
            <p:ph type="dt" sz="half" idx="10"/>
          </p:nvPr>
        </p:nvSpPr>
        <p:spPr/>
        <p:txBody>
          <a:bodyPr/>
          <a:lstStyle>
            <a:lvl1pPr>
              <a:defRPr/>
            </a:lvl1pPr>
          </a:lstStyle>
          <a:p>
            <a:pPr>
              <a:defRPr/>
            </a:pPr>
            <a:fld id="{C620EBE7-AAD0-44FC-B158-2A08A5816667}" type="datetimeFigureOut">
              <a:rPr lang="en-US"/>
              <a:pPr>
                <a:defRPr/>
              </a:pPr>
              <a:t>5/12/2026</a:t>
            </a:fld>
            <a:endParaRPr lang="en-US"/>
          </a:p>
        </p:txBody>
      </p:sp>
      <p:sp>
        <p:nvSpPr>
          <p:cNvPr id="6" name="Footer Placeholder 4">
            <a:extLst>
              <a:ext uri="{FF2B5EF4-FFF2-40B4-BE49-F238E27FC236}">
                <a16:creationId xmlns:a16="http://schemas.microsoft.com/office/drawing/2014/main" id="{7A396B3D-D40C-86BC-017C-4B0611EE62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621B63-8720-2FDA-0E8E-F4C9B3702E75}"/>
              </a:ext>
            </a:extLst>
          </p:cNvPr>
          <p:cNvSpPr>
            <a:spLocks noGrp="1"/>
          </p:cNvSpPr>
          <p:nvPr>
            <p:ph type="sldNum" sz="quarter" idx="12"/>
          </p:nvPr>
        </p:nvSpPr>
        <p:spPr/>
        <p:txBody>
          <a:bodyPr/>
          <a:lstStyle>
            <a:lvl1pPr>
              <a:defRPr/>
            </a:lvl1pPr>
          </a:lstStyle>
          <a:p>
            <a:pPr>
              <a:defRPr/>
            </a:pPr>
            <a:fld id="{CF7B8E5A-D5D9-4694-81D4-D057391207C9}" type="slidenum">
              <a:rPr lang="en-US"/>
              <a:pPr>
                <a:defRPr/>
              </a:pPr>
              <a:t>‹#›</a:t>
            </a:fld>
            <a:endParaRPr lang="en-US"/>
          </a:p>
        </p:txBody>
      </p:sp>
    </p:spTree>
    <p:extLst>
      <p:ext uri="{BB962C8B-B14F-4D97-AF65-F5344CB8AC3E}">
        <p14:creationId xmlns:p14="http://schemas.microsoft.com/office/powerpoint/2010/main" val="110101554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D09514CB-9E3D-D455-67AE-E3E03C8BA5D9}"/>
              </a:ext>
            </a:extLst>
          </p:cNvPr>
          <p:cNvSpPr>
            <a:spLocks noGrp="1"/>
          </p:cNvSpPr>
          <p:nvPr>
            <p:ph type="dt" sz="half" idx="10"/>
          </p:nvPr>
        </p:nvSpPr>
        <p:spPr/>
        <p:txBody>
          <a:bodyPr/>
          <a:lstStyle>
            <a:lvl1pPr>
              <a:defRPr/>
            </a:lvl1pPr>
          </a:lstStyle>
          <a:p>
            <a:pPr>
              <a:defRPr/>
            </a:pPr>
            <a:fld id="{1223AC08-7AE8-4BC5-8EEA-A3630CEA8BFB}" type="datetimeFigureOut">
              <a:rPr lang="en-US"/>
              <a:pPr>
                <a:defRPr/>
              </a:pPr>
              <a:t>5/12/2026</a:t>
            </a:fld>
            <a:endParaRPr lang="en-US"/>
          </a:p>
        </p:txBody>
      </p:sp>
      <p:sp>
        <p:nvSpPr>
          <p:cNvPr id="6" name="Footer Placeholder 4">
            <a:extLst>
              <a:ext uri="{FF2B5EF4-FFF2-40B4-BE49-F238E27FC236}">
                <a16:creationId xmlns:a16="http://schemas.microsoft.com/office/drawing/2014/main" id="{7618A936-2FBD-E7BC-3E90-35222E1E01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9F9328-179E-2C3C-E0EE-8517F2FE48FE}"/>
              </a:ext>
            </a:extLst>
          </p:cNvPr>
          <p:cNvSpPr>
            <a:spLocks noGrp="1"/>
          </p:cNvSpPr>
          <p:nvPr>
            <p:ph type="sldNum" sz="quarter" idx="12"/>
          </p:nvPr>
        </p:nvSpPr>
        <p:spPr/>
        <p:txBody>
          <a:bodyPr/>
          <a:lstStyle>
            <a:lvl1pPr>
              <a:defRPr/>
            </a:lvl1pPr>
          </a:lstStyle>
          <a:p>
            <a:pPr>
              <a:defRPr/>
            </a:pPr>
            <a:fld id="{FEF325AE-C129-42D5-BD6A-1F52E15A3225}" type="slidenum">
              <a:rPr lang="en-US"/>
              <a:pPr>
                <a:defRPr/>
              </a:pPr>
              <a:t>‹#›</a:t>
            </a:fld>
            <a:endParaRPr lang="en-US"/>
          </a:p>
        </p:txBody>
      </p:sp>
    </p:spTree>
    <p:extLst>
      <p:ext uri="{BB962C8B-B14F-4D97-AF65-F5344CB8AC3E}">
        <p14:creationId xmlns:p14="http://schemas.microsoft.com/office/powerpoint/2010/main" val="102374706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CD537-3A6F-95C7-C596-57E6C2D5D620}"/>
              </a:ext>
            </a:extLst>
          </p:cNvPr>
          <p:cNvSpPr>
            <a:spLocks noGrp="1"/>
          </p:cNvSpPr>
          <p:nvPr>
            <p:ph type="dt" sz="half" idx="10"/>
          </p:nvPr>
        </p:nvSpPr>
        <p:spPr/>
        <p:txBody>
          <a:bodyPr/>
          <a:lstStyle>
            <a:lvl1pPr>
              <a:defRPr/>
            </a:lvl1pPr>
          </a:lstStyle>
          <a:p>
            <a:pPr>
              <a:defRPr/>
            </a:pPr>
            <a:fld id="{7CE0DE01-5B68-4B6D-ABF0-784D1F41E727}" type="datetimeFigureOut">
              <a:rPr lang="en-US"/>
              <a:pPr>
                <a:defRPr/>
              </a:pPr>
              <a:t>5/12/2026</a:t>
            </a:fld>
            <a:endParaRPr lang="en-US"/>
          </a:p>
        </p:txBody>
      </p:sp>
      <p:sp>
        <p:nvSpPr>
          <p:cNvPr id="5" name="Footer Placeholder 4">
            <a:extLst>
              <a:ext uri="{FF2B5EF4-FFF2-40B4-BE49-F238E27FC236}">
                <a16:creationId xmlns:a16="http://schemas.microsoft.com/office/drawing/2014/main" id="{61438545-12BD-E951-E9F0-DE35B28CDB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C88DC5-2A36-A8A4-FF11-92338AE0A5F7}"/>
              </a:ext>
            </a:extLst>
          </p:cNvPr>
          <p:cNvSpPr>
            <a:spLocks noGrp="1"/>
          </p:cNvSpPr>
          <p:nvPr>
            <p:ph type="sldNum" sz="quarter" idx="12"/>
          </p:nvPr>
        </p:nvSpPr>
        <p:spPr/>
        <p:txBody>
          <a:bodyPr/>
          <a:lstStyle>
            <a:lvl1pPr>
              <a:defRPr/>
            </a:lvl1pPr>
          </a:lstStyle>
          <a:p>
            <a:pPr>
              <a:defRPr/>
            </a:pPr>
            <a:fld id="{B56FDED4-7E33-4B4C-8FEB-6EC61E459C5F}" type="slidenum">
              <a:rPr lang="en-US"/>
              <a:pPr>
                <a:defRPr/>
              </a:pPr>
              <a:t>‹#›</a:t>
            </a:fld>
            <a:endParaRPr lang="en-US"/>
          </a:p>
        </p:txBody>
      </p:sp>
    </p:spTree>
    <p:extLst>
      <p:ext uri="{BB962C8B-B14F-4D97-AF65-F5344CB8AC3E}">
        <p14:creationId xmlns:p14="http://schemas.microsoft.com/office/powerpoint/2010/main" val="272327752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D8391-B58D-3AE2-4CF4-1FC3FDDEA592}"/>
              </a:ext>
            </a:extLst>
          </p:cNvPr>
          <p:cNvSpPr>
            <a:spLocks noGrp="1"/>
          </p:cNvSpPr>
          <p:nvPr>
            <p:ph type="dt" sz="half" idx="10"/>
          </p:nvPr>
        </p:nvSpPr>
        <p:spPr/>
        <p:txBody>
          <a:bodyPr/>
          <a:lstStyle>
            <a:lvl1pPr>
              <a:defRPr/>
            </a:lvl1pPr>
          </a:lstStyle>
          <a:p>
            <a:pPr>
              <a:defRPr/>
            </a:pPr>
            <a:fld id="{19AD0B66-F4DF-4CBC-B0A2-0DC41AD2E3D6}" type="datetimeFigureOut">
              <a:rPr lang="en-US"/>
              <a:pPr>
                <a:defRPr/>
              </a:pPr>
              <a:t>5/12/2026</a:t>
            </a:fld>
            <a:endParaRPr lang="en-US"/>
          </a:p>
        </p:txBody>
      </p:sp>
      <p:sp>
        <p:nvSpPr>
          <p:cNvPr id="5" name="Footer Placeholder 4">
            <a:extLst>
              <a:ext uri="{FF2B5EF4-FFF2-40B4-BE49-F238E27FC236}">
                <a16:creationId xmlns:a16="http://schemas.microsoft.com/office/drawing/2014/main" id="{32EDAA02-FB3E-CE1D-2827-859646DE9A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C595FF-45E1-9912-5F83-E4BB88DD4B1F}"/>
              </a:ext>
            </a:extLst>
          </p:cNvPr>
          <p:cNvSpPr>
            <a:spLocks noGrp="1"/>
          </p:cNvSpPr>
          <p:nvPr>
            <p:ph type="sldNum" sz="quarter" idx="12"/>
          </p:nvPr>
        </p:nvSpPr>
        <p:spPr/>
        <p:txBody>
          <a:bodyPr/>
          <a:lstStyle>
            <a:lvl1pPr>
              <a:defRPr/>
            </a:lvl1pPr>
          </a:lstStyle>
          <a:p>
            <a:pPr>
              <a:defRPr/>
            </a:pPr>
            <a:fld id="{68983B01-0001-46DE-A0F1-ACF0BA468727}" type="slidenum">
              <a:rPr lang="en-US"/>
              <a:pPr>
                <a:defRPr/>
              </a:pPr>
              <a:t>‹#›</a:t>
            </a:fld>
            <a:endParaRPr lang="en-US"/>
          </a:p>
        </p:txBody>
      </p:sp>
    </p:spTree>
    <p:extLst>
      <p:ext uri="{BB962C8B-B14F-4D97-AF65-F5344CB8AC3E}">
        <p14:creationId xmlns:p14="http://schemas.microsoft.com/office/powerpoint/2010/main" val="2081530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82648D6-FED6-30AF-BD68-9A1536A9BAE0}"/>
              </a:ext>
            </a:extLst>
          </p:cNvPr>
          <p:cNvSpPr>
            <a:spLocks noGrp="1"/>
          </p:cNvSpPr>
          <p:nvPr>
            <p:ph type="dt" sz="half" idx="10"/>
          </p:nvPr>
        </p:nvSpPr>
        <p:spPr/>
        <p:txBody>
          <a:bodyPr/>
          <a:lstStyle>
            <a:lvl1pPr>
              <a:defRPr/>
            </a:lvl1pPr>
          </a:lstStyle>
          <a:p>
            <a:pPr>
              <a:defRPr/>
            </a:pPr>
            <a:fld id="{BA2BA89E-1EF2-4E03-9729-AD060C3A7104}" type="datetimeFigureOut">
              <a:rPr lang="en-US"/>
              <a:pPr>
                <a:defRPr/>
              </a:pPr>
              <a:t>5/12/2026</a:t>
            </a:fld>
            <a:endParaRPr lang="en-US"/>
          </a:p>
        </p:txBody>
      </p:sp>
      <p:sp>
        <p:nvSpPr>
          <p:cNvPr id="5" name="Footer Placeholder 4">
            <a:extLst>
              <a:ext uri="{FF2B5EF4-FFF2-40B4-BE49-F238E27FC236}">
                <a16:creationId xmlns:a16="http://schemas.microsoft.com/office/drawing/2014/main" id="{E0CD3C70-FE85-6AC1-B61E-CA75BDBDB1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75913C-B1E1-1037-38A6-ED7485591A6D}"/>
              </a:ext>
            </a:extLst>
          </p:cNvPr>
          <p:cNvSpPr>
            <a:spLocks noGrp="1"/>
          </p:cNvSpPr>
          <p:nvPr>
            <p:ph type="sldNum" sz="quarter" idx="12"/>
          </p:nvPr>
        </p:nvSpPr>
        <p:spPr/>
        <p:txBody>
          <a:bodyPr/>
          <a:lstStyle>
            <a:lvl1pPr>
              <a:defRPr/>
            </a:lvl1pPr>
          </a:lstStyle>
          <a:p>
            <a:pPr>
              <a:defRPr/>
            </a:pPr>
            <a:fld id="{C8E56727-A6A6-408B-8D57-D259F521E3FA}" type="slidenum">
              <a:rPr lang="en-US" altLang="en-US"/>
              <a:pPr>
                <a:defRPr/>
              </a:pPr>
              <a:t>‹#›</a:t>
            </a:fld>
            <a:endParaRPr lang="en-US" altLang="en-US"/>
          </a:p>
        </p:txBody>
      </p:sp>
    </p:spTree>
    <p:extLst>
      <p:ext uri="{BB962C8B-B14F-4D97-AF65-F5344CB8AC3E}">
        <p14:creationId xmlns:p14="http://schemas.microsoft.com/office/powerpoint/2010/main" val="39676669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CB58A-27E1-39BD-4370-9B83AF251039}"/>
              </a:ext>
            </a:extLst>
          </p:cNvPr>
          <p:cNvSpPr>
            <a:spLocks noGrp="1"/>
          </p:cNvSpPr>
          <p:nvPr>
            <p:ph type="dt" sz="half" idx="10"/>
          </p:nvPr>
        </p:nvSpPr>
        <p:spPr/>
        <p:txBody>
          <a:bodyPr/>
          <a:lstStyle>
            <a:lvl1pPr>
              <a:defRPr/>
            </a:lvl1pPr>
          </a:lstStyle>
          <a:p>
            <a:pPr>
              <a:defRPr/>
            </a:pPr>
            <a:fld id="{6A44083B-73F8-47DE-9B93-4216476A6E09}" type="datetimeFigureOut">
              <a:rPr lang="en-US"/>
              <a:pPr>
                <a:defRPr/>
              </a:pPr>
              <a:t>5/12/2026</a:t>
            </a:fld>
            <a:endParaRPr lang="en-US"/>
          </a:p>
        </p:txBody>
      </p:sp>
      <p:sp>
        <p:nvSpPr>
          <p:cNvPr id="5" name="Footer Placeholder 4">
            <a:extLst>
              <a:ext uri="{FF2B5EF4-FFF2-40B4-BE49-F238E27FC236}">
                <a16:creationId xmlns:a16="http://schemas.microsoft.com/office/drawing/2014/main" id="{E7518BB8-7751-7E3A-7328-07C30FD4D0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311FDB-EF70-EDCF-4925-194033701FF2}"/>
              </a:ext>
            </a:extLst>
          </p:cNvPr>
          <p:cNvSpPr>
            <a:spLocks noGrp="1"/>
          </p:cNvSpPr>
          <p:nvPr>
            <p:ph type="sldNum" sz="quarter" idx="12"/>
          </p:nvPr>
        </p:nvSpPr>
        <p:spPr/>
        <p:txBody>
          <a:bodyPr/>
          <a:lstStyle>
            <a:lvl1pPr>
              <a:defRPr/>
            </a:lvl1pPr>
          </a:lstStyle>
          <a:p>
            <a:pPr>
              <a:defRPr/>
            </a:pPr>
            <a:fld id="{7D61BEEF-BAE0-485F-B7F5-99D6587D06AF}" type="slidenum">
              <a:rPr lang="en-US" altLang="en-US"/>
              <a:pPr>
                <a:defRPr/>
              </a:pPr>
              <a:t>‹#›</a:t>
            </a:fld>
            <a:endParaRPr lang="en-US" altLang="en-US"/>
          </a:p>
        </p:txBody>
      </p:sp>
    </p:spTree>
    <p:extLst>
      <p:ext uri="{BB962C8B-B14F-4D97-AF65-F5344CB8AC3E}">
        <p14:creationId xmlns:p14="http://schemas.microsoft.com/office/powerpoint/2010/main" val="6000353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9E6FF-3867-5306-B349-70E76B911ACD}"/>
              </a:ext>
            </a:extLst>
          </p:cNvPr>
          <p:cNvSpPr>
            <a:spLocks noGrp="1"/>
          </p:cNvSpPr>
          <p:nvPr>
            <p:ph type="dt" sz="half" idx="10"/>
          </p:nvPr>
        </p:nvSpPr>
        <p:spPr/>
        <p:txBody>
          <a:bodyPr/>
          <a:lstStyle>
            <a:lvl1pPr>
              <a:defRPr/>
            </a:lvl1pPr>
          </a:lstStyle>
          <a:p>
            <a:pPr>
              <a:defRPr/>
            </a:pPr>
            <a:fld id="{6822CE24-5A58-4E4B-80DB-7E31991EBCF2}" type="datetimeFigureOut">
              <a:rPr lang="en-US"/>
              <a:pPr>
                <a:defRPr/>
              </a:pPr>
              <a:t>5/12/2026</a:t>
            </a:fld>
            <a:endParaRPr lang="en-US"/>
          </a:p>
        </p:txBody>
      </p:sp>
      <p:sp>
        <p:nvSpPr>
          <p:cNvPr id="5" name="Footer Placeholder 4">
            <a:extLst>
              <a:ext uri="{FF2B5EF4-FFF2-40B4-BE49-F238E27FC236}">
                <a16:creationId xmlns:a16="http://schemas.microsoft.com/office/drawing/2014/main" id="{58FBC01F-B46F-0BC8-F596-1C84C9526D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CDA2F-29C4-2CDD-CC11-5C1CBAAE849C}"/>
              </a:ext>
            </a:extLst>
          </p:cNvPr>
          <p:cNvSpPr>
            <a:spLocks noGrp="1"/>
          </p:cNvSpPr>
          <p:nvPr>
            <p:ph type="sldNum" sz="quarter" idx="12"/>
          </p:nvPr>
        </p:nvSpPr>
        <p:spPr/>
        <p:txBody>
          <a:bodyPr/>
          <a:lstStyle>
            <a:lvl1pPr>
              <a:defRPr/>
            </a:lvl1pPr>
          </a:lstStyle>
          <a:p>
            <a:pPr>
              <a:defRPr/>
            </a:pPr>
            <a:fld id="{C4088818-6641-46D6-AE2A-CA2EFAEEC723}" type="slidenum">
              <a:rPr lang="en-US" altLang="en-US"/>
              <a:pPr>
                <a:defRPr/>
              </a:pPr>
              <a:t>‹#›</a:t>
            </a:fld>
            <a:endParaRPr lang="en-US" altLang="en-US"/>
          </a:p>
        </p:txBody>
      </p:sp>
    </p:spTree>
    <p:extLst>
      <p:ext uri="{BB962C8B-B14F-4D97-AF65-F5344CB8AC3E}">
        <p14:creationId xmlns:p14="http://schemas.microsoft.com/office/powerpoint/2010/main" val="47076529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7F1E9F-F31D-4C42-96F8-DC63A19BC352}"/>
              </a:ext>
            </a:extLst>
          </p:cNvPr>
          <p:cNvSpPr>
            <a:spLocks noGrp="1"/>
          </p:cNvSpPr>
          <p:nvPr>
            <p:ph type="dt" sz="half" idx="10"/>
          </p:nvPr>
        </p:nvSpPr>
        <p:spPr/>
        <p:txBody>
          <a:bodyPr/>
          <a:lstStyle>
            <a:lvl1pPr>
              <a:defRPr/>
            </a:lvl1pPr>
          </a:lstStyle>
          <a:p>
            <a:pPr>
              <a:defRPr/>
            </a:pPr>
            <a:fld id="{D7B44B11-B5AC-41AD-ABF0-F64BE96BAFB4}" type="datetimeFigureOut">
              <a:rPr lang="en-US"/>
              <a:pPr>
                <a:defRPr/>
              </a:pPr>
              <a:t>5/12/2026</a:t>
            </a:fld>
            <a:endParaRPr lang="en-US"/>
          </a:p>
        </p:txBody>
      </p:sp>
      <p:sp>
        <p:nvSpPr>
          <p:cNvPr id="6" name="Footer Placeholder 4">
            <a:extLst>
              <a:ext uri="{FF2B5EF4-FFF2-40B4-BE49-F238E27FC236}">
                <a16:creationId xmlns:a16="http://schemas.microsoft.com/office/drawing/2014/main" id="{284512A5-828B-E81C-94D0-0CFFCEBB8C9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CED07D-E8FA-C153-0CEA-92DA50C560CB}"/>
              </a:ext>
            </a:extLst>
          </p:cNvPr>
          <p:cNvSpPr>
            <a:spLocks noGrp="1"/>
          </p:cNvSpPr>
          <p:nvPr>
            <p:ph type="sldNum" sz="quarter" idx="12"/>
          </p:nvPr>
        </p:nvSpPr>
        <p:spPr/>
        <p:txBody>
          <a:bodyPr/>
          <a:lstStyle>
            <a:lvl1pPr>
              <a:defRPr/>
            </a:lvl1pPr>
          </a:lstStyle>
          <a:p>
            <a:pPr>
              <a:defRPr/>
            </a:pPr>
            <a:fld id="{AC70B880-FDA4-40CE-8886-29FBF233C283}" type="slidenum">
              <a:rPr lang="en-US" altLang="en-US"/>
              <a:pPr>
                <a:defRPr/>
              </a:pPr>
              <a:t>‹#›</a:t>
            </a:fld>
            <a:endParaRPr lang="en-US" altLang="en-US"/>
          </a:p>
        </p:txBody>
      </p:sp>
    </p:spTree>
    <p:extLst>
      <p:ext uri="{BB962C8B-B14F-4D97-AF65-F5344CB8AC3E}">
        <p14:creationId xmlns:p14="http://schemas.microsoft.com/office/powerpoint/2010/main" val="40721476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FF522D-5F7D-F3A2-B564-A622E930FEFB}"/>
              </a:ext>
            </a:extLst>
          </p:cNvPr>
          <p:cNvSpPr>
            <a:spLocks noGrp="1"/>
          </p:cNvSpPr>
          <p:nvPr>
            <p:ph type="dt" sz="half" idx="10"/>
          </p:nvPr>
        </p:nvSpPr>
        <p:spPr/>
        <p:txBody>
          <a:bodyPr/>
          <a:lstStyle>
            <a:lvl1pPr>
              <a:defRPr/>
            </a:lvl1pPr>
          </a:lstStyle>
          <a:p>
            <a:pPr>
              <a:defRPr/>
            </a:pPr>
            <a:fld id="{4D81BF84-B62E-43EF-B575-227E250ADD20}" type="datetimeFigureOut">
              <a:rPr lang="en-US"/>
              <a:pPr>
                <a:defRPr/>
              </a:pPr>
              <a:t>5/12/2026</a:t>
            </a:fld>
            <a:endParaRPr lang="en-US"/>
          </a:p>
        </p:txBody>
      </p:sp>
      <p:sp>
        <p:nvSpPr>
          <p:cNvPr id="8" name="Footer Placeholder 4">
            <a:extLst>
              <a:ext uri="{FF2B5EF4-FFF2-40B4-BE49-F238E27FC236}">
                <a16:creationId xmlns:a16="http://schemas.microsoft.com/office/drawing/2014/main" id="{6736A946-0E87-A660-15BD-A54E1B3A2D0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66D236-036E-8A83-474F-82160018D630}"/>
              </a:ext>
            </a:extLst>
          </p:cNvPr>
          <p:cNvSpPr>
            <a:spLocks noGrp="1"/>
          </p:cNvSpPr>
          <p:nvPr>
            <p:ph type="sldNum" sz="quarter" idx="12"/>
          </p:nvPr>
        </p:nvSpPr>
        <p:spPr/>
        <p:txBody>
          <a:bodyPr/>
          <a:lstStyle>
            <a:lvl1pPr>
              <a:defRPr/>
            </a:lvl1pPr>
          </a:lstStyle>
          <a:p>
            <a:pPr>
              <a:defRPr/>
            </a:pPr>
            <a:fld id="{C53DA6D4-8790-4CCF-89FB-BFF75994B140}" type="slidenum">
              <a:rPr lang="en-US" altLang="en-US"/>
              <a:pPr>
                <a:defRPr/>
              </a:pPr>
              <a:t>‹#›</a:t>
            </a:fld>
            <a:endParaRPr lang="en-US" altLang="en-US"/>
          </a:p>
        </p:txBody>
      </p:sp>
    </p:spTree>
    <p:extLst>
      <p:ext uri="{BB962C8B-B14F-4D97-AF65-F5344CB8AC3E}">
        <p14:creationId xmlns:p14="http://schemas.microsoft.com/office/powerpoint/2010/main" val="90612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73995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3099A34-7182-EA33-CF93-3EBA8EB6F342}"/>
              </a:ext>
            </a:extLst>
          </p:cNvPr>
          <p:cNvSpPr>
            <a:spLocks noGrp="1"/>
          </p:cNvSpPr>
          <p:nvPr>
            <p:ph type="dt" sz="half" idx="10"/>
          </p:nvPr>
        </p:nvSpPr>
        <p:spPr/>
        <p:txBody>
          <a:bodyPr/>
          <a:lstStyle>
            <a:lvl1pPr>
              <a:defRPr/>
            </a:lvl1pPr>
          </a:lstStyle>
          <a:p>
            <a:pPr>
              <a:defRPr/>
            </a:pPr>
            <a:fld id="{37980E57-6893-48F0-8979-9A0777B2A3C4}" type="datetimeFigureOut">
              <a:rPr lang="en-US"/>
              <a:pPr>
                <a:defRPr/>
              </a:pPr>
              <a:t>5/12/2026</a:t>
            </a:fld>
            <a:endParaRPr lang="en-US"/>
          </a:p>
        </p:txBody>
      </p:sp>
      <p:sp>
        <p:nvSpPr>
          <p:cNvPr id="4" name="Footer Placeholder 4">
            <a:extLst>
              <a:ext uri="{FF2B5EF4-FFF2-40B4-BE49-F238E27FC236}">
                <a16:creationId xmlns:a16="http://schemas.microsoft.com/office/drawing/2014/main" id="{A41FAE0C-C2E4-6372-DAF6-D7409E2BA68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26F366-CF32-2ED2-51E4-BC0E3637C243}"/>
              </a:ext>
            </a:extLst>
          </p:cNvPr>
          <p:cNvSpPr>
            <a:spLocks noGrp="1"/>
          </p:cNvSpPr>
          <p:nvPr>
            <p:ph type="sldNum" sz="quarter" idx="12"/>
          </p:nvPr>
        </p:nvSpPr>
        <p:spPr/>
        <p:txBody>
          <a:bodyPr/>
          <a:lstStyle>
            <a:lvl1pPr>
              <a:defRPr/>
            </a:lvl1pPr>
          </a:lstStyle>
          <a:p>
            <a:pPr>
              <a:defRPr/>
            </a:pPr>
            <a:fld id="{6E9C07BB-8D25-4707-8C59-9B69FE7118D8}" type="slidenum">
              <a:rPr lang="en-US" altLang="en-US"/>
              <a:pPr>
                <a:defRPr/>
              </a:pPr>
              <a:t>‹#›</a:t>
            </a:fld>
            <a:endParaRPr lang="en-US" altLang="en-US"/>
          </a:p>
        </p:txBody>
      </p:sp>
    </p:spTree>
    <p:extLst>
      <p:ext uri="{BB962C8B-B14F-4D97-AF65-F5344CB8AC3E}">
        <p14:creationId xmlns:p14="http://schemas.microsoft.com/office/powerpoint/2010/main" val="360746423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BF7D70-6F68-D88D-8D74-99B50BAEE2CE}"/>
              </a:ext>
            </a:extLst>
          </p:cNvPr>
          <p:cNvSpPr>
            <a:spLocks noGrp="1"/>
          </p:cNvSpPr>
          <p:nvPr>
            <p:ph type="dt" sz="half" idx="10"/>
          </p:nvPr>
        </p:nvSpPr>
        <p:spPr/>
        <p:txBody>
          <a:bodyPr/>
          <a:lstStyle>
            <a:lvl1pPr>
              <a:defRPr/>
            </a:lvl1pPr>
          </a:lstStyle>
          <a:p>
            <a:pPr>
              <a:defRPr/>
            </a:pPr>
            <a:fld id="{269A468F-8AED-42F7-91B4-B56140FB255A}" type="datetimeFigureOut">
              <a:rPr lang="en-US"/>
              <a:pPr>
                <a:defRPr/>
              </a:pPr>
              <a:t>5/12/2026</a:t>
            </a:fld>
            <a:endParaRPr lang="en-US"/>
          </a:p>
        </p:txBody>
      </p:sp>
      <p:sp>
        <p:nvSpPr>
          <p:cNvPr id="3" name="Footer Placeholder 4">
            <a:extLst>
              <a:ext uri="{FF2B5EF4-FFF2-40B4-BE49-F238E27FC236}">
                <a16:creationId xmlns:a16="http://schemas.microsoft.com/office/drawing/2014/main" id="{79B81201-FCF4-1589-4B6D-B3E032424C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FEE126-ECA2-9421-691B-37623AFC57EF}"/>
              </a:ext>
            </a:extLst>
          </p:cNvPr>
          <p:cNvSpPr>
            <a:spLocks noGrp="1"/>
          </p:cNvSpPr>
          <p:nvPr>
            <p:ph type="sldNum" sz="quarter" idx="12"/>
          </p:nvPr>
        </p:nvSpPr>
        <p:spPr/>
        <p:txBody>
          <a:bodyPr/>
          <a:lstStyle>
            <a:lvl1pPr>
              <a:defRPr/>
            </a:lvl1pPr>
          </a:lstStyle>
          <a:p>
            <a:pPr>
              <a:defRPr/>
            </a:pPr>
            <a:fld id="{53D071E9-4FD8-4DF1-A88E-0E1A67F5E4CF}" type="slidenum">
              <a:rPr lang="en-US" altLang="en-US"/>
              <a:pPr>
                <a:defRPr/>
              </a:pPr>
              <a:t>‹#›</a:t>
            </a:fld>
            <a:endParaRPr lang="en-US" altLang="en-US"/>
          </a:p>
        </p:txBody>
      </p:sp>
    </p:spTree>
    <p:extLst>
      <p:ext uri="{BB962C8B-B14F-4D97-AF65-F5344CB8AC3E}">
        <p14:creationId xmlns:p14="http://schemas.microsoft.com/office/powerpoint/2010/main" val="280517722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E161F291-DD42-F3BA-ABF0-FC390EFEBEBC}"/>
              </a:ext>
            </a:extLst>
          </p:cNvPr>
          <p:cNvSpPr>
            <a:spLocks noGrp="1"/>
          </p:cNvSpPr>
          <p:nvPr>
            <p:ph type="dt" sz="half" idx="10"/>
          </p:nvPr>
        </p:nvSpPr>
        <p:spPr/>
        <p:txBody>
          <a:bodyPr/>
          <a:lstStyle>
            <a:lvl1pPr>
              <a:defRPr/>
            </a:lvl1pPr>
          </a:lstStyle>
          <a:p>
            <a:pPr>
              <a:defRPr/>
            </a:pPr>
            <a:fld id="{4D3F46F8-5813-4DD6-B9D0-C571DB8CA6C3}" type="datetimeFigureOut">
              <a:rPr lang="en-US"/>
              <a:pPr>
                <a:defRPr/>
              </a:pPr>
              <a:t>5/12/2026</a:t>
            </a:fld>
            <a:endParaRPr lang="en-US"/>
          </a:p>
        </p:txBody>
      </p:sp>
      <p:sp>
        <p:nvSpPr>
          <p:cNvPr id="6" name="Footer Placeholder 4">
            <a:extLst>
              <a:ext uri="{FF2B5EF4-FFF2-40B4-BE49-F238E27FC236}">
                <a16:creationId xmlns:a16="http://schemas.microsoft.com/office/drawing/2014/main" id="{10B49DBB-6879-76F5-6E6D-53BDED9FE1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FC4AEF-EBD8-F825-FA0B-A2C95D2285E8}"/>
              </a:ext>
            </a:extLst>
          </p:cNvPr>
          <p:cNvSpPr>
            <a:spLocks noGrp="1"/>
          </p:cNvSpPr>
          <p:nvPr>
            <p:ph type="sldNum" sz="quarter" idx="12"/>
          </p:nvPr>
        </p:nvSpPr>
        <p:spPr/>
        <p:txBody>
          <a:bodyPr/>
          <a:lstStyle>
            <a:lvl1pPr>
              <a:defRPr/>
            </a:lvl1pPr>
          </a:lstStyle>
          <a:p>
            <a:pPr>
              <a:defRPr/>
            </a:pPr>
            <a:fld id="{2BF35B84-C403-46DB-9DC8-4749B1A8B3A9}" type="slidenum">
              <a:rPr lang="en-US" altLang="en-US"/>
              <a:pPr>
                <a:defRPr/>
              </a:pPr>
              <a:t>‹#›</a:t>
            </a:fld>
            <a:endParaRPr lang="en-US" altLang="en-US"/>
          </a:p>
        </p:txBody>
      </p:sp>
    </p:spTree>
    <p:extLst>
      <p:ext uri="{BB962C8B-B14F-4D97-AF65-F5344CB8AC3E}">
        <p14:creationId xmlns:p14="http://schemas.microsoft.com/office/powerpoint/2010/main" val="230360473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DBC73473-0B16-472B-CBD3-F04027CC8B6E}"/>
              </a:ext>
            </a:extLst>
          </p:cNvPr>
          <p:cNvSpPr>
            <a:spLocks noGrp="1"/>
          </p:cNvSpPr>
          <p:nvPr>
            <p:ph type="dt" sz="half" idx="10"/>
          </p:nvPr>
        </p:nvSpPr>
        <p:spPr/>
        <p:txBody>
          <a:bodyPr/>
          <a:lstStyle>
            <a:lvl1pPr>
              <a:defRPr/>
            </a:lvl1pPr>
          </a:lstStyle>
          <a:p>
            <a:pPr>
              <a:defRPr/>
            </a:pPr>
            <a:fld id="{3D9E0EBF-EB63-487E-8E67-A207C77A3258}" type="datetimeFigureOut">
              <a:rPr lang="en-US"/>
              <a:pPr>
                <a:defRPr/>
              </a:pPr>
              <a:t>5/12/2026</a:t>
            </a:fld>
            <a:endParaRPr lang="en-US"/>
          </a:p>
        </p:txBody>
      </p:sp>
      <p:sp>
        <p:nvSpPr>
          <p:cNvPr id="6" name="Footer Placeholder 4">
            <a:extLst>
              <a:ext uri="{FF2B5EF4-FFF2-40B4-BE49-F238E27FC236}">
                <a16:creationId xmlns:a16="http://schemas.microsoft.com/office/drawing/2014/main" id="{75EE0286-AB50-AB06-3055-EF3B2CC595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6703BC-6693-1ED4-C1C7-2ECF368BA96B}"/>
              </a:ext>
            </a:extLst>
          </p:cNvPr>
          <p:cNvSpPr>
            <a:spLocks noGrp="1"/>
          </p:cNvSpPr>
          <p:nvPr>
            <p:ph type="sldNum" sz="quarter" idx="12"/>
          </p:nvPr>
        </p:nvSpPr>
        <p:spPr/>
        <p:txBody>
          <a:bodyPr/>
          <a:lstStyle>
            <a:lvl1pPr>
              <a:defRPr/>
            </a:lvl1pPr>
          </a:lstStyle>
          <a:p>
            <a:pPr>
              <a:defRPr/>
            </a:pPr>
            <a:fld id="{75952E85-0F82-4264-B2DD-A2BC07A50C3D}" type="slidenum">
              <a:rPr lang="en-US" altLang="en-US"/>
              <a:pPr>
                <a:defRPr/>
              </a:pPr>
              <a:t>‹#›</a:t>
            </a:fld>
            <a:endParaRPr lang="en-US" altLang="en-US"/>
          </a:p>
        </p:txBody>
      </p:sp>
    </p:spTree>
    <p:extLst>
      <p:ext uri="{BB962C8B-B14F-4D97-AF65-F5344CB8AC3E}">
        <p14:creationId xmlns:p14="http://schemas.microsoft.com/office/powerpoint/2010/main" val="352887019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1A6B7-AF06-3E92-0644-C35CBBBA6C9F}"/>
              </a:ext>
            </a:extLst>
          </p:cNvPr>
          <p:cNvSpPr>
            <a:spLocks noGrp="1"/>
          </p:cNvSpPr>
          <p:nvPr>
            <p:ph type="dt" sz="half" idx="10"/>
          </p:nvPr>
        </p:nvSpPr>
        <p:spPr/>
        <p:txBody>
          <a:bodyPr/>
          <a:lstStyle>
            <a:lvl1pPr>
              <a:defRPr/>
            </a:lvl1pPr>
          </a:lstStyle>
          <a:p>
            <a:pPr>
              <a:defRPr/>
            </a:pPr>
            <a:fld id="{FAE00B4B-5607-4B88-A902-DE7A79A6EF72}" type="datetimeFigureOut">
              <a:rPr lang="en-US"/>
              <a:pPr>
                <a:defRPr/>
              </a:pPr>
              <a:t>5/12/2026</a:t>
            </a:fld>
            <a:endParaRPr lang="en-US"/>
          </a:p>
        </p:txBody>
      </p:sp>
      <p:sp>
        <p:nvSpPr>
          <p:cNvPr id="5" name="Footer Placeholder 4">
            <a:extLst>
              <a:ext uri="{FF2B5EF4-FFF2-40B4-BE49-F238E27FC236}">
                <a16:creationId xmlns:a16="http://schemas.microsoft.com/office/drawing/2014/main" id="{F39171E7-FC54-A3FD-AAEE-A9BC69CDEB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4C60AF-DFB9-3CB8-D3C4-41CDB0B22308}"/>
              </a:ext>
            </a:extLst>
          </p:cNvPr>
          <p:cNvSpPr>
            <a:spLocks noGrp="1"/>
          </p:cNvSpPr>
          <p:nvPr>
            <p:ph type="sldNum" sz="quarter" idx="12"/>
          </p:nvPr>
        </p:nvSpPr>
        <p:spPr/>
        <p:txBody>
          <a:bodyPr/>
          <a:lstStyle>
            <a:lvl1pPr>
              <a:defRPr/>
            </a:lvl1pPr>
          </a:lstStyle>
          <a:p>
            <a:pPr>
              <a:defRPr/>
            </a:pPr>
            <a:fld id="{58DF3A0E-B733-45D4-958F-7502442ADC7B}" type="slidenum">
              <a:rPr lang="en-US" altLang="en-US"/>
              <a:pPr>
                <a:defRPr/>
              </a:pPr>
              <a:t>‹#›</a:t>
            </a:fld>
            <a:endParaRPr lang="en-US" altLang="en-US"/>
          </a:p>
        </p:txBody>
      </p:sp>
    </p:spTree>
    <p:extLst>
      <p:ext uri="{BB962C8B-B14F-4D97-AF65-F5344CB8AC3E}">
        <p14:creationId xmlns:p14="http://schemas.microsoft.com/office/powerpoint/2010/main" val="5894125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8E40-AFDD-DD80-0689-4B911A56447D}"/>
              </a:ext>
            </a:extLst>
          </p:cNvPr>
          <p:cNvSpPr>
            <a:spLocks noGrp="1"/>
          </p:cNvSpPr>
          <p:nvPr>
            <p:ph type="dt" sz="half" idx="10"/>
          </p:nvPr>
        </p:nvSpPr>
        <p:spPr/>
        <p:txBody>
          <a:bodyPr/>
          <a:lstStyle>
            <a:lvl1pPr>
              <a:defRPr/>
            </a:lvl1pPr>
          </a:lstStyle>
          <a:p>
            <a:pPr>
              <a:defRPr/>
            </a:pPr>
            <a:fld id="{B7EAF803-2FD8-47FA-80CE-FBF1DE54C86E}" type="datetimeFigureOut">
              <a:rPr lang="en-US"/>
              <a:pPr>
                <a:defRPr/>
              </a:pPr>
              <a:t>5/12/2026</a:t>
            </a:fld>
            <a:endParaRPr lang="en-US"/>
          </a:p>
        </p:txBody>
      </p:sp>
      <p:sp>
        <p:nvSpPr>
          <p:cNvPr id="5" name="Footer Placeholder 4">
            <a:extLst>
              <a:ext uri="{FF2B5EF4-FFF2-40B4-BE49-F238E27FC236}">
                <a16:creationId xmlns:a16="http://schemas.microsoft.com/office/drawing/2014/main" id="{605E3688-ECF4-8FBC-06B6-AC6C7567B9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CF6C39-F95F-9880-C06B-5E4F76584FB4}"/>
              </a:ext>
            </a:extLst>
          </p:cNvPr>
          <p:cNvSpPr>
            <a:spLocks noGrp="1"/>
          </p:cNvSpPr>
          <p:nvPr>
            <p:ph type="sldNum" sz="quarter" idx="12"/>
          </p:nvPr>
        </p:nvSpPr>
        <p:spPr/>
        <p:txBody>
          <a:bodyPr/>
          <a:lstStyle>
            <a:lvl1pPr>
              <a:defRPr/>
            </a:lvl1pPr>
          </a:lstStyle>
          <a:p>
            <a:pPr>
              <a:defRPr/>
            </a:pPr>
            <a:fld id="{31ACA832-E68E-4EDD-A48A-48749030ADC6}" type="slidenum">
              <a:rPr lang="en-US" altLang="en-US"/>
              <a:pPr>
                <a:defRPr/>
              </a:pPr>
              <a:t>‹#›</a:t>
            </a:fld>
            <a:endParaRPr lang="en-US" altLang="en-US"/>
          </a:p>
        </p:txBody>
      </p:sp>
    </p:spTree>
    <p:extLst>
      <p:ext uri="{BB962C8B-B14F-4D97-AF65-F5344CB8AC3E}">
        <p14:creationId xmlns:p14="http://schemas.microsoft.com/office/powerpoint/2010/main" val="353983926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3231712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76739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9386477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535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371331854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31137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15208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811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5"/>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63809841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31953357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55239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89906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10358129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923"/>
            <a:ext cx="9141178"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9" name="Freeform 5"/>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grpSp>
        <p:sp>
          <p:nvSpPr>
            <p:cNvPr id="6" name="Freeform 9"/>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grpSp>
      <p:sp>
        <p:nvSpPr>
          <p:cNvPr id="288779" name="Rectangle 11"/>
          <p:cNvSpPr>
            <a:spLocks noGrp="1" noChangeArrowheads="1"/>
          </p:cNvSpPr>
          <p:nvPr>
            <p:ph type="ctrTitle" sz="quarter"/>
          </p:nvPr>
        </p:nvSpPr>
        <p:spPr>
          <a:xfrm>
            <a:off x="685812" y="1739693"/>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2143" y="3886202"/>
            <a:ext cx="6400801"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6CCC0337-D607-4145-81FA-AC611533806D}" type="datetimeFigureOut">
              <a:rPr lang="en-US">
                <a:solidFill>
                  <a:srgbClr val="FFFFFF"/>
                </a:solidFill>
              </a:rPr>
              <a:pPr>
                <a:defRPr/>
              </a:pPr>
              <a:t>5/12/2026</a:t>
            </a:fld>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2"/>
            <a:ext cx="2133600" cy="476250"/>
          </a:xfrm>
        </p:spPr>
        <p:txBody>
          <a:bodyPr/>
          <a:lstStyle>
            <a:lvl1pPr>
              <a:defRPr/>
            </a:lvl1pPr>
          </a:lstStyle>
          <a:p>
            <a:pPr>
              <a:defRPr/>
            </a:pPr>
            <a:fld id="{AF59FC76-A72A-4BC6-BAD0-82F8905B41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915834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312A4DB7-88F3-4460-942A-B424AC1DA601}"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FF26D7A-9D22-4082-BA8C-B5956A3D278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21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
            <a:ext cx="9141178"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9" name="Freeform 5"/>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grpSp>
        <p:sp>
          <p:nvSpPr>
            <p:cNvPr id="6" name="Freeform 9"/>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grpSp>
      <p:sp>
        <p:nvSpPr>
          <p:cNvPr id="288779" name="Rectangle 11"/>
          <p:cNvSpPr>
            <a:spLocks noGrp="1" noChangeArrowheads="1"/>
          </p:cNvSpPr>
          <p:nvPr>
            <p:ph type="ctrTitle" sz="quarter"/>
          </p:nvPr>
        </p:nvSpPr>
        <p:spPr>
          <a:xfrm>
            <a:off x="685800" y="1737423"/>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lnSpc>
                <a:spcPct val="70000"/>
              </a:lnSpc>
              <a:spcBef>
                <a:spcPct val="20000"/>
              </a:spcBef>
              <a:defRPr/>
            </a:lvl1pPr>
          </a:lstStyle>
          <a:p>
            <a:pPr>
              <a:defRPr/>
            </a:pPr>
            <a:fld id="{52A8F935-990B-4E84-BE78-B316D3E4A02B}" type="datetimeFigureOut">
              <a:rPr lang="en-US"/>
              <a:pPr>
                <a:defRPr/>
              </a:pPr>
              <a:t>5/12/2026</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nSpc>
                <a:spcPct val="70000"/>
              </a:lnSpc>
              <a:spcBef>
                <a:spcPct val="20000"/>
              </a:spcBef>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lnSpc>
                <a:spcPct val="70000"/>
              </a:lnSpc>
              <a:spcBef>
                <a:spcPct val="20000"/>
              </a:spcBef>
              <a:defRPr/>
            </a:lvl1pPr>
          </a:lstStyle>
          <a:p>
            <a:pPr>
              <a:defRPr/>
            </a:pPr>
            <a:fld id="{CA035240-E917-43CD-9313-AB9417303BBF}" type="slidenum">
              <a:rPr lang="en-US"/>
              <a:pPr>
                <a:defRPr/>
              </a:pPr>
              <a:t>‹#›</a:t>
            </a:fld>
            <a:endParaRPr lang="en-US"/>
          </a:p>
        </p:txBody>
      </p:sp>
    </p:spTree>
    <p:extLst>
      <p:ext uri="{BB962C8B-B14F-4D97-AF65-F5344CB8AC3E}">
        <p14:creationId xmlns:p14="http://schemas.microsoft.com/office/powerpoint/2010/main" val="186285819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0" y="4409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0" y="2906722"/>
            <a:ext cx="7772400" cy="1500187"/>
          </a:xfrm>
        </p:spPr>
        <p:txBody>
          <a:bodyPr anchor="b"/>
          <a:lstStyle>
            <a:lvl1pPr marL="0" indent="0">
              <a:buNone/>
              <a:defRPr sz="2000"/>
            </a:lvl1pPr>
            <a:lvl2pPr marL="455825" indent="0">
              <a:buNone/>
              <a:defRPr sz="1800"/>
            </a:lvl2pPr>
            <a:lvl3pPr marL="911655" indent="0">
              <a:buNone/>
              <a:defRPr sz="1600"/>
            </a:lvl3pPr>
            <a:lvl4pPr marL="1367485" indent="0">
              <a:buNone/>
              <a:defRPr sz="1400"/>
            </a:lvl4pPr>
            <a:lvl5pPr marL="1823310" indent="0">
              <a:buNone/>
              <a:defRPr sz="1400"/>
            </a:lvl5pPr>
            <a:lvl6pPr marL="2279140" indent="0">
              <a:buNone/>
              <a:defRPr sz="1400"/>
            </a:lvl6pPr>
            <a:lvl7pPr marL="2734965" indent="0">
              <a:buNone/>
              <a:defRPr sz="1400"/>
            </a:lvl7pPr>
            <a:lvl8pPr marL="3190785" indent="0">
              <a:buNone/>
              <a:defRPr sz="1400"/>
            </a:lvl8pPr>
            <a:lvl9pPr marL="3646618"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B298CB4D-253B-4556-BA46-337365722888}"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4169D2-501C-4F24-B2E1-F907A3CDA5F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781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1"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77EC804E-0674-4BFD-8BDE-128CAD3A78CA}"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F1CA943-18DD-4626-ACFA-82DFF079B52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733083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012"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FCFC782F-D050-48FB-A6F7-C08B681CDCC9}" type="datetimeFigureOut">
              <a:rPr lang="en-US">
                <a:solidFill>
                  <a:srgbClr val="FFFFFF"/>
                </a:solidFill>
              </a:rPr>
              <a:pPr>
                <a:defRPr/>
              </a:pPr>
              <a:t>5/12/2026</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2961581-7D42-4827-A9A5-13475284BC6B}"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528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4F90102C-2F47-4C1C-939E-0B28C5B35024}" type="datetimeFigureOut">
              <a:rPr lang="en-US">
                <a:solidFill>
                  <a:srgbClr val="FFFFFF"/>
                </a:solidFill>
              </a:rPr>
              <a:pPr>
                <a:defRPr/>
              </a:pPr>
              <a:t>5/12/2026</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1E1D439-F6C4-4097-9ED5-E00A7F701EC6}"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80445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E4A3F7D3-2058-4D72-B91C-EEAC14714D1A}" type="datetimeFigureOut">
              <a:rPr lang="en-US">
                <a:solidFill>
                  <a:srgbClr val="FFFFFF"/>
                </a:solidFill>
              </a:rPr>
              <a:pPr>
                <a:defRPr/>
              </a:pPr>
              <a:t>5/12/2026</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5B3DF92-081E-4CCB-BFC4-36339B844C8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685774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92"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63" y="276018"/>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92" y="1435104"/>
            <a:ext cx="3008489" cy="4691063"/>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D9E35F20-FDD7-41DD-B685-6A8D6A0BCF95}"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002A9E-4BFB-48F7-8325-BDA6F98EAC5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837772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3200"/>
            </a:lvl1pPr>
            <a:lvl2pPr marL="455825" indent="0">
              <a:buNone/>
              <a:defRPr sz="2800"/>
            </a:lvl2pPr>
            <a:lvl3pPr marL="911655" indent="0">
              <a:buNone/>
              <a:defRPr sz="2400"/>
            </a:lvl3pPr>
            <a:lvl4pPr marL="1367485" indent="0">
              <a:buNone/>
              <a:defRPr sz="2000"/>
            </a:lvl4pPr>
            <a:lvl5pPr marL="1823310" indent="0">
              <a:buNone/>
              <a:defRPr sz="2000"/>
            </a:lvl5pPr>
            <a:lvl6pPr marL="2279140" indent="0">
              <a:buNone/>
              <a:defRPr sz="2000"/>
            </a:lvl6pPr>
            <a:lvl7pPr marL="2734965" indent="0">
              <a:buNone/>
              <a:defRPr sz="2000"/>
            </a:lvl7pPr>
            <a:lvl8pPr marL="3190785" indent="0">
              <a:buNone/>
              <a:defRPr sz="2000"/>
            </a:lvl8pPr>
            <a:lvl9pPr marL="3646618" indent="0">
              <a:buNone/>
              <a:defRPr sz="2000"/>
            </a:lvl9pPr>
          </a:lstStyle>
          <a:p>
            <a:pPr lvl="0"/>
            <a:endParaRPr lang="en-US" noProof="0"/>
          </a:p>
        </p:txBody>
      </p:sp>
      <p:sp>
        <p:nvSpPr>
          <p:cNvPr id="4" name="Text Placeholder 3"/>
          <p:cNvSpPr>
            <a:spLocks noGrp="1"/>
          </p:cNvSpPr>
          <p:nvPr>
            <p:ph type="body" sz="half" idx="2"/>
          </p:nvPr>
        </p:nvSpPr>
        <p:spPr>
          <a:xfrm>
            <a:off x="1792112" y="5367338"/>
            <a:ext cx="5486400" cy="804862"/>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4A31CAB2-C740-4A58-A033-7E56D02DDBB5}"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8769F47-7BB6-4FD7-B1FA-71484D5ABA4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41076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6DB8ED4E-0A12-4F3B-B756-F0E31AB9CDDA}"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24CA226-E028-4B02-9B82-DDF927DBE9C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357950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24" y="27760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977" y="277604"/>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25779F24-6A41-496D-9F51-ED57FD5A95D1}"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83D3615-F7DD-4321-AC2D-228D02F62B7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33638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743"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827" y="1600206"/>
            <a:ext cx="4047067" cy="4525963"/>
          </a:xfrm>
        </p:spPr>
        <p:txBody>
          <a:bodyPr/>
          <a:lstStyle/>
          <a:p>
            <a:pPr lvl="0"/>
            <a:endParaRPr lang="en-US" noProof="0"/>
          </a:p>
        </p:txBody>
      </p:sp>
      <p:sp>
        <p:nvSpPr>
          <p:cNvPr id="5" name="Rectangle 2"/>
          <p:cNvSpPr>
            <a:spLocks noGrp="1" noChangeArrowheads="1"/>
          </p:cNvSpPr>
          <p:nvPr>
            <p:ph type="dt" sz="half" idx="10"/>
          </p:nvPr>
        </p:nvSpPr>
        <p:spPr>
          <a:ln/>
        </p:spPr>
        <p:txBody>
          <a:bodyPr/>
          <a:lstStyle>
            <a:lvl1pPr>
              <a:defRPr/>
            </a:lvl1pPr>
          </a:lstStyle>
          <a:p>
            <a:pPr>
              <a:defRPr/>
            </a:pPr>
            <a:fld id="{CD85CDFA-AD6E-4F9D-B0D1-3930DE20C13A}"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E24CDE8-09A2-4951-B3B7-EA182A0D6AC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4446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E902EE30-7B27-4435-A303-53AADA41DC39}"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F04596D0-3084-44A4-B591-A44E974F4BBA}"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0443281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743"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827" y="1600206"/>
            <a:ext cx="4047067" cy="4525963"/>
          </a:xfrm>
        </p:spPr>
        <p:txBody>
          <a:bodyPr/>
          <a:lstStyle/>
          <a:p>
            <a:pPr lvl="0"/>
            <a:endParaRPr lang="en-US" noProof="0"/>
          </a:p>
        </p:txBody>
      </p:sp>
      <p:sp>
        <p:nvSpPr>
          <p:cNvPr id="5" name="Rectangle 2"/>
          <p:cNvSpPr>
            <a:spLocks noGrp="1" noChangeArrowheads="1"/>
          </p:cNvSpPr>
          <p:nvPr>
            <p:ph type="dt" sz="half" idx="10"/>
          </p:nvPr>
        </p:nvSpPr>
        <p:spPr>
          <a:ln/>
        </p:spPr>
        <p:txBody>
          <a:bodyPr/>
          <a:lstStyle>
            <a:lvl1pPr>
              <a:defRPr/>
            </a:lvl1pPr>
          </a:lstStyle>
          <a:p>
            <a:pPr>
              <a:defRPr/>
            </a:pPr>
            <a:fld id="{8D385AF5-C0D6-499D-8F29-A42C7A30B563}"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9D1A42-7AB8-4502-B41C-29BDB6E929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098996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743"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27"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8BD215D6-4236-48B4-A207-66914F54D2A0}" type="datetimeFigureOut">
              <a:rPr lang="en-US">
                <a:solidFill>
                  <a:srgbClr val="FFFFFF"/>
                </a:solidFill>
              </a:rPr>
              <a:pPr>
                <a:defRPr/>
              </a:pPr>
              <a:t>5/12/2026</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3F8C5A9-8AF4-4D8C-A651-16B39A3C6C9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85040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743" y="274638"/>
            <a:ext cx="8229601" cy="1143000"/>
          </a:xfrm>
        </p:spPr>
        <p:txBody>
          <a:bodyPr/>
          <a:lstStyle/>
          <a:p>
            <a:r>
              <a:rPr lang="en-US"/>
              <a:t>Click to edit Master title style</a:t>
            </a:r>
          </a:p>
        </p:txBody>
      </p:sp>
      <p:sp>
        <p:nvSpPr>
          <p:cNvPr id="3" name="Table Placeholder 2"/>
          <p:cNvSpPr>
            <a:spLocks noGrp="1"/>
          </p:cNvSpPr>
          <p:nvPr>
            <p:ph type="tbl" idx="1"/>
          </p:nvPr>
        </p:nvSpPr>
        <p:spPr>
          <a:xfrm>
            <a:off x="457743" y="1600206"/>
            <a:ext cx="8229601"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fld id="{DBAA4D5E-1D8E-439A-ADCA-01A498B0F611}" type="datetimeFigureOut">
              <a:rPr lang="en-US">
                <a:solidFill>
                  <a:srgbClr val="FFFFFF"/>
                </a:solidFill>
              </a:rPr>
              <a:pPr>
                <a:defRPr/>
              </a:pPr>
              <a:t>5/12/2026</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28EB5A8-DDB7-4228-AFE7-7C1A3D4FB6C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202929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1"/>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24" indent="0" algn="ctr">
              <a:buNone/>
              <a:defRPr sz="1500"/>
            </a:lvl2pPr>
            <a:lvl3pPr marL="685849" indent="0" algn="ctr">
              <a:buNone/>
              <a:defRPr sz="1350"/>
            </a:lvl3pPr>
            <a:lvl4pPr marL="1028774" indent="0" algn="ctr">
              <a:buNone/>
              <a:defRPr sz="1200"/>
            </a:lvl4pPr>
            <a:lvl5pPr marL="1371698" indent="0" algn="ctr">
              <a:buNone/>
              <a:defRPr sz="1200"/>
            </a:lvl5pPr>
            <a:lvl6pPr marL="1714623" indent="0" algn="ctr">
              <a:buNone/>
              <a:defRPr sz="1200"/>
            </a:lvl6pPr>
            <a:lvl7pPr marL="2057547" indent="0" algn="ctr">
              <a:buNone/>
              <a:defRPr sz="1200"/>
            </a:lvl7pPr>
            <a:lvl8pPr marL="2400473" indent="0" algn="ctr">
              <a:buNone/>
              <a:defRPr sz="1200"/>
            </a:lvl8pPr>
            <a:lvl9pPr marL="2743397"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DD15CD1-7C6A-D280-3B80-962E455567EE}"/>
              </a:ext>
            </a:extLst>
          </p:cNvPr>
          <p:cNvSpPr>
            <a:spLocks noGrp="1"/>
          </p:cNvSpPr>
          <p:nvPr>
            <p:ph type="dt" sz="half" idx="10"/>
          </p:nvPr>
        </p:nvSpPr>
        <p:spPr/>
        <p:txBody>
          <a:bodyPr/>
          <a:lstStyle>
            <a:lvl1pPr>
              <a:defRPr/>
            </a:lvl1pPr>
          </a:lstStyle>
          <a:p>
            <a:pPr>
              <a:defRPr/>
            </a:pPr>
            <a:fld id="{F6ECA68F-D627-4114-8810-FFA2263BD42C}" type="datetimeFigureOut">
              <a:rPr lang="fr-FR"/>
              <a:pPr>
                <a:defRPr/>
              </a:pPr>
              <a:t>12/05/2026</a:t>
            </a:fld>
            <a:endParaRPr lang="fr-FR"/>
          </a:p>
        </p:txBody>
      </p:sp>
      <p:sp>
        <p:nvSpPr>
          <p:cNvPr id="5" name="Espace réservé du pied de page 4">
            <a:extLst>
              <a:ext uri="{FF2B5EF4-FFF2-40B4-BE49-F238E27FC236}">
                <a16:creationId xmlns:a16="http://schemas.microsoft.com/office/drawing/2014/main" id="{F8D109EE-CB73-40A4-2274-2EBC126299D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E30FEE2-A5FF-1566-5835-CD3C03FA5B81}"/>
              </a:ext>
            </a:extLst>
          </p:cNvPr>
          <p:cNvSpPr>
            <a:spLocks noGrp="1"/>
          </p:cNvSpPr>
          <p:nvPr>
            <p:ph type="sldNum" sz="quarter" idx="12"/>
          </p:nvPr>
        </p:nvSpPr>
        <p:spPr/>
        <p:txBody>
          <a:bodyPr/>
          <a:lstStyle>
            <a:lvl1pPr>
              <a:defRPr/>
            </a:lvl1pPr>
          </a:lstStyle>
          <a:p>
            <a:pPr>
              <a:defRPr/>
            </a:pPr>
            <a:fld id="{0B783F61-9ABB-41F1-B4CD-C94A7D3B4E47}" type="slidenum">
              <a:rPr lang="fr-FR"/>
              <a:pPr>
                <a:defRPr/>
              </a:pPr>
              <a:t>‹#›</a:t>
            </a:fld>
            <a:endParaRPr lang="fr-FR"/>
          </a:p>
        </p:txBody>
      </p:sp>
    </p:spTree>
    <p:extLst>
      <p:ext uri="{BB962C8B-B14F-4D97-AF65-F5344CB8AC3E}">
        <p14:creationId xmlns:p14="http://schemas.microsoft.com/office/powerpoint/2010/main" val="7516253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03C7F5-997C-7470-4848-7CBCC9ACAFF0}"/>
              </a:ext>
            </a:extLst>
          </p:cNvPr>
          <p:cNvSpPr>
            <a:spLocks noGrp="1"/>
          </p:cNvSpPr>
          <p:nvPr>
            <p:ph type="dt" sz="half" idx="10"/>
          </p:nvPr>
        </p:nvSpPr>
        <p:spPr/>
        <p:txBody>
          <a:bodyPr/>
          <a:lstStyle>
            <a:lvl1pPr>
              <a:defRPr/>
            </a:lvl1pPr>
          </a:lstStyle>
          <a:p>
            <a:pPr>
              <a:defRPr/>
            </a:pPr>
            <a:fld id="{3FA49F67-A005-40D4-A3D5-6671AD03639D}" type="datetimeFigureOut">
              <a:rPr lang="fr-FR"/>
              <a:pPr>
                <a:defRPr/>
              </a:pPr>
              <a:t>12/05/2026</a:t>
            </a:fld>
            <a:endParaRPr lang="fr-FR"/>
          </a:p>
        </p:txBody>
      </p:sp>
      <p:sp>
        <p:nvSpPr>
          <p:cNvPr id="5" name="Espace réservé du pied de page 4">
            <a:extLst>
              <a:ext uri="{FF2B5EF4-FFF2-40B4-BE49-F238E27FC236}">
                <a16:creationId xmlns:a16="http://schemas.microsoft.com/office/drawing/2014/main" id="{9ECFE6B2-4E92-B0D6-8C6C-58C80C64469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3062A8A-7EE5-B96F-377E-4BFC84DC86BB}"/>
              </a:ext>
            </a:extLst>
          </p:cNvPr>
          <p:cNvSpPr>
            <a:spLocks noGrp="1"/>
          </p:cNvSpPr>
          <p:nvPr>
            <p:ph type="sldNum" sz="quarter" idx="12"/>
          </p:nvPr>
        </p:nvSpPr>
        <p:spPr/>
        <p:txBody>
          <a:bodyPr/>
          <a:lstStyle>
            <a:lvl1pPr>
              <a:defRPr/>
            </a:lvl1pPr>
          </a:lstStyle>
          <a:p>
            <a:pPr>
              <a:defRPr/>
            </a:pPr>
            <a:fld id="{A624D9E4-E093-46FB-9934-6DABAB3DB6E4}" type="slidenum">
              <a:rPr lang="fr-FR"/>
              <a:pPr>
                <a:defRPr/>
              </a:pPr>
              <a:t>‹#›</a:t>
            </a:fld>
            <a:endParaRPr lang="fr-FR"/>
          </a:p>
        </p:txBody>
      </p:sp>
    </p:spTree>
    <p:extLst>
      <p:ext uri="{BB962C8B-B14F-4D97-AF65-F5344CB8AC3E}">
        <p14:creationId xmlns:p14="http://schemas.microsoft.com/office/powerpoint/2010/main" val="273754238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7" y="1709740"/>
            <a:ext cx="7886700" cy="2852737"/>
          </a:xfrm>
        </p:spPr>
        <p:txBody>
          <a:bodyPr anchor="b"/>
          <a:lstStyle>
            <a:lvl1pPr>
              <a:defRPr sz="4501"/>
            </a:lvl1pPr>
          </a:lstStyle>
          <a:p>
            <a:r>
              <a:rPr lang="fr-FR"/>
              <a:t>Modifiez le style du titre</a:t>
            </a:r>
          </a:p>
        </p:txBody>
      </p:sp>
      <p:sp>
        <p:nvSpPr>
          <p:cNvPr id="3" name="Espace réservé du texte 2"/>
          <p:cNvSpPr>
            <a:spLocks noGrp="1"/>
          </p:cNvSpPr>
          <p:nvPr>
            <p:ph type="body" idx="1"/>
          </p:nvPr>
        </p:nvSpPr>
        <p:spPr>
          <a:xfrm>
            <a:off x="623887" y="4589465"/>
            <a:ext cx="7886700" cy="1500187"/>
          </a:xfrm>
        </p:spPr>
        <p:txBody>
          <a:bodyPr/>
          <a:lstStyle>
            <a:lvl1pPr marL="0" indent="0">
              <a:buNone/>
              <a:defRPr sz="1800">
                <a:solidFill>
                  <a:schemeClr val="tx1">
                    <a:tint val="75000"/>
                  </a:schemeClr>
                </a:solidFill>
              </a:defRPr>
            </a:lvl1pPr>
            <a:lvl2pPr marL="342924" indent="0">
              <a:buNone/>
              <a:defRPr sz="1500">
                <a:solidFill>
                  <a:schemeClr val="tx1">
                    <a:tint val="75000"/>
                  </a:schemeClr>
                </a:solidFill>
              </a:defRPr>
            </a:lvl2pPr>
            <a:lvl3pPr marL="685849" indent="0">
              <a:buNone/>
              <a:defRPr sz="1350">
                <a:solidFill>
                  <a:schemeClr val="tx1">
                    <a:tint val="75000"/>
                  </a:schemeClr>
                </a:solidFill>
              </a:defRPr>
            </a:lvl3pPr>
            <a:lvl4pPr marL="1028774" indent="0">
              <a:buNone/>
              <a:defRPr sz="1200">
                <a:solidFill>
                  <a:schemeClr val="tx1">
                    <a:tint val="75000"/>
                  </a:schemeClr>
                </a:solidFill>
              </a:defRPr>
            </a:lvl4pPr>
            <a:lvl5pPr marL="1371698" indent="0">
              <a:buNone/>
              <a:defRPr sz="1200">
                <a:solidFill>
                  <a:schemeClr val="tx1">
                    <a:tint val="75000"/>
                  </a:schemeClr>
                </a:solidFill>
              </a:defRPr>
            </a:lvl5pPr>
            <a:lvl6pPr marL="1714623" indent="0">
              <a:buNone/>
              <a:defRPr sz="1200">
                <a:solidFill>
                  <a:schemeClr val="tx1">
                    <a:tint val="75000"/>
                  </a:schemeClr>
                </a:solidFill>
              </a:defRPr>
            </a:lvl6pPr>
            <a:lvl7pPr marL="2057547" indent="0">
              <a:buNone/>
              <a:defRPr sz="1200">
                <a:solidFill>
                  <a:schemeClr val="tx1">
                    <a:tint val="75000"/>
                  </a:schemeClr>
                </a:solidFill>
              </a:defRPr>
            </a:lvl7pPr>
            <a:lvl8pPr marL="2400473" indent="0">
              <a:buNone/>
              <a:defRPr sz="1200">
                <a:solidFill>
                  <a:schemeClr val="tx1">
                    <a:tint val="75000"/>
                  </a:schemeClr>
                </a:solidFill>
              </a:defRPr>
            </a:lvl8pPr>
            <a:lvl9pPr marL="2743397" indent="0">
              <a:buNone/>
              <a:defRPr sz="12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006D54F3-DED8-799C-E913-794C36F36949}"/>
              </a:ext>
            </a:extLst>
          </p:cNvPr>
          <p:cNvSpPr>
            <a:spLocks noGrp="1"/>
          </p:cNvSpPr>
          <p:nvPr>
            <p:ph type="dt" sz="half" idx="10"/>
          </p:nvPr>
        </p:nvSpPr>
        <p:spPr/>
        <p:txBody>
          <a:bodyPr/>
          <a:lstStyle>
            <a:lvl1pPr>
              <a:defRPr/>
            </a:lvl1pPr>
          </a:lstStyle>
          <a:p>
            <a:pPr>
              <a:defRPr/>
            </a:pPr>
            <a:fld id="{9C7DBC44-1A68-4377-B4D3-79DE7BFE06F8}" type="datetimeFigureOut">
              <a:rPr lang="fr-FR"/>
              <a:pPr>
                <a:defRPr/>
              </a:pPr>
              <a:t>12/05/2026</a:t>
            </a:fld>
            <a:endParaRPr lang="fr-FR"/>
          </a:p>
        </p:txBody>
      </p:sp>
      <p:sp>
        <p:nvSpPr>
          <p:cNvPr id="5" name="Espace réservé du pied de page 4">
            <a:extLst>
              <a:ext uri="{FF2B5EF4-FFF2-40B4-BE49-F238E27FC236}">
                <a16:creationId xmlns:a16="http://schemas.microsoft.com/office/drawing/2014/main" id="{6AE19141-0800-DED2-86B0-B9925D2FF00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DBF4799-0C13-905B-0D57-EBC0BDC690F5}"/>
              </a:ext>
            </a:extLst>
          </p:cNvPr>
          <p:cNvSpPr>
            <a:spLocks noGrp="1"/>
          </p:cNvSpPr>
          <p:nvPr>
            <p:ph type="sldNum" sz="quarter" idx="12"/>
          </p:nvPr>
        </p:nvSpPr>
        <p:spPr/>
        <p:txBody>
          <a:bodyPr/>
          <a:lstStyle>
            <a:lvl1pPr>
              <a:defRPr/>
            </a:lvl1pPr>
          </a:lstStyle>
          <a:p>
            <a:pPr>
              <a:defRPr/>
            </a:pPr>
            <a:fld id="{FD2A3E9A-655B-471D-A3AA-42787B9E70CB}" type="slidenum">
              <a:rPr lang="fr-FR"/>
              <a:pPr>
                <a:defRPr/>
              </a:pPr>
              <a:t>‹#›</a:t>
            </a:fld>
            <a:endParaRPr lang="fr-FR"/>
          </a:p>
        </p:txBody>
      </p:sp>
    </p:spTree>
    <p:extLst>
      <p:ext uri="{BB962C8B-B14F-4D97-AF65-F5344CB8AC3E}">
        <p14:creationId xmlns:p14="http://schemas.microsoft.com/office/powerpoint/2010/main" val="17191748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1"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40B42A8B-C06F-5D2A-BBE0-75B54141A853}"/>
              </a:ext>
            </a:extLst>
          </p:cNvPr>
          <p:cNvSpPr>
            <a:spLocks noGrp="1"/>
          </p:cNvSpPr>
          <p:nvPr>
            <p:ph type="dt" sz="half" idx="10"/>
          </p:nvPr>
        </p:nvSpPr>
        <p:spPr/>
        <p:txBody>
          <a:bodyPr/>
          <a:lstStyle>
            <a:lvl1pPr>
              <a:defRPr/>
            </a:lvl1pPr>
          </a:lstStyle>
          <a:p>
            <a:pPr>
              <a:defRPr/>
            </a:pPr>
            <a:fld id="{6651F3CF-5933-418E-ACDE-9B6D6F064A55}" type="datetimeFigureOut">
              <a:rPr lang="fr-FR"/>
              <a:pPr>
                <a:defRPr/>
              </a:pPr>
              <a:t>12/05/2026</a:t>
            </a:fld>
            <a:endParaRPr lang="fr-FR"/>
          </a:p>
        </p:txBody>
      </p:sp>
      <p:sp>
        <p:nvSpPr>
          <p:cNvPr id="6" name="Espace réservé du pied de page 4">
            <a:extLst>
              <a:ext uri="{FF2B5EF4-FFF2-40B4-BE49-F238E27FC236}">
                <a16:creationId xmlns:a16="http://schemas.microsoft.com/office/drawing/2014/main" id="{5F7525EA-D411-465D-E60C-6B68D4EBB58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69780D59-9A7D-50BB-D5A7-6F45DD56629F}"/>
              </a:ext>
            </a:extLst>
          </p:cNvPr>
          <p:cNvSpPr>
            <a:spLocks noGrp="1"/>
          </p:cNvSpPr>
          <p:nvPr>
            <p:ph type="sldNum" sz="quarter" idx="12"/>
          </p:nvPr>
        </p:nvSpPr>
        <p:spPr/>
        <p:txBody>
          <a:bodyPr/>
          <a:lstStyle>
            <a:lvl1pPr>
              <a:defRPr/>
            </a:lvl1pPr>
          </a:lstStyle>
          <a:p>
            <a:pPr>
              <a:defRPr/>
            </a:pPr>
            <a:fld id="{29BFE304-4C2A-4326-B201-8F5DA097ABDF}" type="slidenum">
              <a:rPr lang="fr-FR"/>
              <a:pPr>
                <a:defRPr/>
              </a:pPr>
              <a:t>‹#›</a:t>
            </a:fld>
            <a:endParaRPr lang="fr-FR"/>
          </a:p>
        </p:txBody>
      </p:sp>
    </p:spTree>
    <p:extLst>
      <p:ext uri="{BB962C8B-B14F-4D97-AF65-F5344CB8AC3E}">
        <p14:creationId xmlns:p14="http://schemas.microsoft.com/office/powerpoint/2010/main" val="164909255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7"/>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1" y="1681163"/>
            <a:ext cx="3887391" cy="823912"/>
          </a:xfr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1"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20687830-7E21-DB31-B1C7-7162FF0C64B1}"/>
              </a:ext>
            </a:extLst>
          </p:cNvPr>
          <p:cNvSpPr>
            <a:spLocks noGrp="1"/>
          </p:cNvSpPr>
          <p:nvPr>
            <p:ph type="dt" sz="half" idx="10"/>
          </p:nvPr>
        </p:nvSpPr>
        <p:spPr/>
        <p:txBody>
          <a:bodyPr/>
          <a:lstStyle>
            <a:lvl1pPr>
              <a:defRPr/>
            </a:lvl1pPr>
          </a:lstStyle>
          <a:p>
            <a:pPr>
              <a:defRPr/>
            </a:pPr>
            <a:fld id="{320DE859-5667-41DF-BFD2-9848A583B36B}" type="datetimeFigureOut">
              <a:rPr lang="fr-FR"/>
              <a:pPr>
                <a:defRPr/>
              </a:pPr>
              <a:t>12/05/2026</a:t>
            </a:fld>
            <a:endParaRPr lang="fr-FR"/>
          </a:p>
        </p:txBody>
      </p:sp>
      <p:sp>
        <p:nvSpPr>
          <p:cNvPr id="8" name="Espace réservé du pied de page 4">
            <a:extLst>
              <a:ext uri="{FF2B5EF4-FFF2-40B4-BE49-F238E27FC236}">
                <a16:creationId xmlns:a16="http://schemas.microsoft.com/office/drawing/2014/main" id="{C24693AE-E6EC-8E1F-2753-3987F2A9476C}"/>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3DC551F5-BBF4-BDC5-0206-40378DEB106B}"/>
              </a:ext>
            </a:extLst>
          </p:cNvPr>
          <p:cNvSpPr>
            <a:spLocks noGrp="1"/>
          </p:cNvSpPr>
          <p:nvPr>
            <p:ph type="sldNum" sz="quarter" idx="12"/>
          </p:nvPr>
        </p:nvSpPr>
        <p:spPr/>
        <p:txBody>
          <a:bodyPr/>
          <a:lstStyle>
            <a:lvl1pPr>
              <a:defRPr/>
            </a:lvl1pPr>
          </a:lstStyle>
          <a:p>
            <a:pPr>
              <a:defRPr/>
            </a:pPr>
            <a:fld id="{EAAE8C89-47EE-4322-B90B-369940E8A9B0}" type="slidenum">
              <a:rPr lang="fr-FR"/>
              <a:pPr>
                <a:defRPr/>
              </a:pPr>
              <a:t>‹#›</a:t>
            </a:fld>
            <a:endParaRPr lang="fr-FR"/>
          </a:p>
        </p:txBody>
      </p:sp>
    </p:spTree>
    <p:extLst>
      <p:ext uri="{BB962C8B-B14F-4D97-AF65-F5344CB8AC3E}">
        <p14:creationId xmlns:p14="http://schemas.microsoft.com/office/powerpoint/2010/main" val="412143012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C95DFE51-BA4F-0D28-077A-AFB055BC6B29}"/>
              </a:ext>
            </a:extLst>
          </p:cNvPr>
          <p:cNvSpPr>
            <a:spLocks noGrp="1"/>
          </p:cNvSpPr>
          <p:nvPr>
            <p:ph type="dt" sz="half" idx="10"/>
          </p:nvPr>
        </p:nvSpPr>
        <p:spPr/>
        <p:txBody>
          <a:bodyPr/>
          <a:lstStyle>
            <a:lvl1pPr>
              <a:defRPr/>
            </a:lvl1pPr>
          </a:lstStyle>
          <a:p>
            <a:pPr>
              <a:defRPr/>
            </a:pPr>
            <a:fld id="{64838D4D-6F11-4586-A521-1E8527F48732}" type="datetimeFigureOut">
              <a:rPr lang="fr-FR"/>
              <a:pPr>
                <a:defRPr/>
              </a:pPr>
              <a:t>12/05/2026</a:t>
            </a:fld>
            <a:endParaRPr lang="fr-FR"/>
          </a:p>
        </p:txBody>
      </p:sp>
      <p:sp>
        <p:nvSpPr>
          <p:cNvPr id="4" name="Espace réservé du pied de page 4">
            <a:extLst>
              <a:ext uri="{FF2B5EF4-FFF2-40B4-BE49-F238E27FC236}">
                <a16:creationId xmlns:a16="http://schemas.microsoft.com/office/drawing/2014/main" id="{F266F97A-823F-8A04-BF3D-8666905EEDF1}"/>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D27B6DCA-809F-9D44-AF8A-233A7C16DB62}"/>
              </a:ext>
            </a:extLst>
          </p:cNvPr>
          <p:cNvSpPr>
            <a:spLocks noGrp="1"/>
          </p:cNvSpPr>
          <p:nvPr>
            <p:ph type="sldNum" sz="quarter" idx="12"/>
          </p:nvPr>
        </p:nvSpPr>
        <p:spPr/>
        <p:txBody>
          <a:bodyPr/>
          <a:lstStyle>
            <a:lvl1pPr>
              <a:defRPr/>
            </a:lvl1pPr>
          </a:lstStyle>
          <a:p>
            <a:pPr>
              <a:defRPr/>
            </a:pPr>
            <a:fld id="{D82D271E-967E-4C0D-AECF-46DB607E8652}" type="slidenum">
              <a:rPr lang="fr-FR"/>
              <a:pPr>
                <a:defRPr/>
              </a:pPr>
              <a:t>‹#›</a:t>
            </a:fld>
            <a:endParaRPr lang="fr-FR"/>
          </a:p>
        </p:txBody>
      </p:sp>
    </p:spTree>
    <p:extLst>
      <p:ext uri="{BB962C8B-B14F-4D97-AF65-F5344CB8AC3E}">
        <p14:creationId xmlns:p14="http://schemas.microsoft.com/office/powerpoint/2010/main" val="24228493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1329B145-8EB7-4894-76B0-4DFC4DBA9CE2}"/>
              </a:ext>
            </a:extLst>
          </p:cNvPr>
          <p:cNvSpPr>
            <a:spLocks noGrp="1"/>
          </p:cNvSpPr>
          <p:nvPr>
            <p:ph type="dt" sz="half" idx="10"/>
          </p:nvPr>
        </p:nvSpPr>
        <p:spPr/>
        <p:txBody>
          <a:bodyPr/>
          <a:lstStyle>
            <a:lvl1pPr>
              <a:defRPr/>
            </a:lvl1pPr>
          </a:lstStyle>
          <a:p>
            <a:pPr>
              <a:defRPr/>
            </a:pPr>
            <a:fld id="{046D12E7-F17C-4C6D-B8A2-2CE8A9868B58}" type="datetimeFigureOut">
              <a:rPr lang="fr-FR"/>
              <a:pPr>
                <a:defRPr/>
              </a:pPr>
              <a:t>12/05/2026</a:t>
            </a:fld>
            <a:endParaRPr lang="fr-FR"/>
          </a:p>
        </p:txBody>
      </p:sp>
      <p:sp>
        <p:nvSpPr>
          <p:cNvPr id="3" name="Espace réservé du pied de page 4">
            <a:extLst>
              <a:ext uri="{FF2B5EF4-FFF2-40B4-BE49-F238E27FC236}">
                <a16:creationId xmlns:a16="http://schemas.microsoft.com/office/drawing/2014/main" id="{56281D4B-7405-ED53-9FB6-DF07AD495890}"/>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CE9A27AC-3080-DA9B-445E-673433D23B28}"/>
              </a:ext>
            </a:extLst>
          </p:cNvPr>
          <p:cNvSpPr>
            <a:spLocks noGrp="1"/>
          </p:cNvSpPr>
          <p:nvPr>
            <p:ph type="sldNum" sz="quarter" idx="12"/>
          </p:nvPr>
        </p:nvSpPr>
        <p:spPr/>
        <p:txBody>
          <a:bodyPr/>
          <a:lstStyle>
            <a:lvl1pPr>
              <a:defRPr/>
            </a:lvl1pPr>
          </a:lstStyle>
          <a:p>
            <a:pPr>
              <a:defRPr/>
            </a:pPr>
            <a:fld id="{05BEF56A-6706-498F-99FB-71E6B51753D0}" type="slidenum">
              <a:rPr lang="fr-FR"/>
              <a:pPr>
                <a:defRPr/>
              </a:pPr>
              <a:t>‹#›</a:t>
            </a:fld>
            <a:endParaRPr lang="fr-FR"/>
          </a:p>
        </p:txBody>
      </p:sp>
    </p:spTree>
    <p:extLst>
      <p:ext uri="{BB962C8B-B14F-4D97-AF65-F5344CB8AC3E}">
        <p14:creationId xmlns:p14="http://schemas.microsoft.com/office/powerpoint/2010/main" val="3198201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6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6A3CA0E1-436E-4840-9ABD-BA1413E18AC4}"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338BF935-F0A1-4093-9229-E609291C5102}"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112660654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2"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2" y="2057400"/>
            <a:ext cx="2949178" cy="3811588"/>
          </a:xfrm>
        </p:spPr>
        <p:txBody>
          <a:bodyPr/>
          <a:lstStyle>
            <a:lvl1pPr marL="0" indent="0">
              <a:buNone/>
              <a:defRPr sz="1200"/>
            </a:lvl1pPr>
            <a:lvl2pPr marL="342924" indent="0">
              <a:buNone/>
              <a:defRPr sz="1050"/>
            </a:lvl2pPr>
            <a:lvl3pPr marL="685849" indent="0">
              <a:buNone/>
              <a:defRPr sz="900"/>
            </a:lvl3pPr>
            <a:lvl4pPr marL="1028774" indent="0">
              <a:buNone/>
              <a:defRPr sz="750"/>
            </a:lvl4pPr>
            <a:lvl5pPr marL="1371698" indent="0">
              <a:buNone/>
              <a:defRPr sz="750"/>
            </a:lvl5pPr>
            <a:lvl6pPr marL="1714623" indent="0">
              <a:buNone/>
              <a:defRPr sz="750"/>
            </a:lvl6pPr>
            <a:lvl7pPr marL="2057547" indent="0">
              <a:buNone/>
              <a:defRPr sz="750"/>
            </a:lvl7pPr>
            <a:lvl8pPr marL="2400473" indent="0">
              <a:buNone/>
              <a:defRPr sz="750"/>
            </a:lvl8pPr>
            <a:lvl9pPr marL="2743397" indent="0">
              <a:buNone/>
              <a:defRPr sz="75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A3DCBF4B-9F1E-8BC8-5CA1-3B2BEB01EA49}"/>
              </a:ext>
            </a:extLst>
          </p:cNvPr>
          <p:cNvSpPr>
            <a:spLocks noGrp="1"/>
          </p:cNvSpPr>
          <p:nvPr>
            <p:ph type="dt" sz="half" idx="10"/>
          </p:nvPr>
        </p:nvSpPr>
        <p:spPr/>
        <p:txBody>
          <a:bodyPr/>
          <a:lstStyle>
            <a:lvl1pPr>
              <a:defRPr/>
            </a:lvl1pPr>
          </a:lstStyle>
          <a:p>
            <a:pPr>
              <a:defRPr/>
            </a:pPr>
            <a:fld id="{39DFE8CC-EE28-43C8-98FF-7EC343EE96FE}" type="datetimeFigureOut">
              <a:rPr lang="fr-FR"/>
              <a:pPr>
                <a:defRPr/>
              </a:pPr>
              <a:t>12/05/2026</a:t>
            </a:fld>
            <a:endParaRPr lang="fr-FR"/>
          </a:p>
        </p:txBody>
      </p:sp>
      <p:sp>
        <p:nvSpPr>
          <p:cNvPr id="6" name="Espace réservé du pied de page 4">
            <a:extLst>
              <a:ext uri="{FF2B5EF4-FFF2-40B4-BE49-F238E27FC236}">
                <a16:creationId xmlns:a16="http://schemas.microsoft.com/office/drawing/2014/main" id="{4F3970EC-0B37-8FBC-CB09-8919EF19FE99}"/>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61DF294E-A477-A9FF-935B-BA9486DCC30D}"/>
              </a:ext>
            </a:extLst>
          </p:cNvPr>
          <p:cNvSpPr>
            <a:spLocks noGrp="1"/>
          </p:cNvSpPr>
          <p:nvPr>
            <p:ph type="sldNum" sz="quarter" idx="12"/>
          </p:nvPr>
        </p:nvSpPr>
        <p:spPr/>
        <p:txBody>
          <a:bodyPr/>
          <a:lstStyle>
            <a:lvl1pPr>
              <a:defRPr/>
            </a:lvl1pPr>
          </a:lstStyle>
          <a:p>
            <a:pPr>
              <a:defRPr/>
            </a:pPr>
            <a:fld id="{78AE8882-1D72-4BD7-BD64-41A77CCBA24B}" type="slidenum">
              <a:rPr lang="fr-FR"/>
              <a:pPr>
                <a:defRPr/>
              </a:pPr>
              <a:t>‹#›</a:t>
            </a:fld>
            <a:endParaRPr lang="fr-FR"/>
          </a:p>
        </p:txBody>
      </p:sp>
    </p:spTree>
    <p:extLst>
      <p:ext uri="{BB962C8B-B14F-4D97-AF65-F5344CB8AC3E}">
        <p14:creationId xmlns:p14="http://schemas.microsoft.com/office/powerpoint/2010/main" val="348607190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2"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7"/>
            <a:ext cx="4629150" cy="4873625"/>
          </a:xfrm>
        </p:spPr>
        <p:txBody>
          <a:bodyPr rtlCol="0">
            <a:normAutofit/>
          </a:bodyPr>
          <a:lstStyle>
            <a:lvl1pPr marL="0" indent="0">
              <a:buNone/>
              <a:defRPr sz="2400"/>
            </a:lvl1pPr>
            <a:lvl2pPr marL="342924" indent="0">
              <a:buNone/>
              <a:defRPr sz="2100"/>
            </a:lvl2pPr>
            <a:lvl3pPr marL="685849" indent="0">
              <a:buNone/>
              <a:defRPr sz="1800"/>
            </a:lvl3pPr>
            <a:lvl4pPr marL="1028774" indent="0">
              <a:buNone/>
              <a:defRPr sz="1500"/>
            </a:lvl4pPr>
            <a:lvl5pPr marL="1371698" indent="0">
              <a:buNone/>
              <a:defRPr sz="1500"/>
            </a:lvl5pPr>
            <a:lvl6pPr marL="1714623" indent="0">
              <a:buNone/>
              <a:defRPr sz="1500"/>
            </a:lvl6pPr>
            <a:lvl7pPr marL="2057547" indent="0">
              <a:buNone/>
              <a:defRPr sz="1500"/>
            </a:lvl7pPr>
            <a:lvl8pPr marL="2400473" indent="0">
              <a:buNone/>
              <a:defRPr sz="1500"/>
            </a:lvl8pPr>
            <a:lvl9pPr marL="2743397" indent="0">
              <a:buNone/>
              <a:defRPr sz="1500"/>
            </a:lvl9pPr>
          </a:lstStyle>
          <a:p>
            <a:pPr lvl="0"/>
            <a:endParaRPr lang="fr-FR" noProof="0"/>
          </a:p>
        </p:txBody>
      </p:sp>
      <p:sp>
        <p:nvSpPr>
          <p:cNvPr id="4" name="Espace réservé du texte 3"/>
          <p:cNvSpPr>
            <a:spLocks noGrp="1"/>
          </p:cNvSpPr>
          <p:nvPr>
            <p:ph type="body" sz="half" idx="2"/>
          </p:nvPr>
        </p:nvSpPr>
        <p:spPr>
          <a:xfrm>
            <a:off x="629842" y="2057400"/>
            <a:ext cx="2949178" cy="3811588"/>
          </a:xfrm>
        </p:spPr>
        <p:txBody>
          <a:bodyPr/>
          <a:lstStyle>
            <a:lvl1pPr marL="0" indent="0">
              <a:buNone/>
              <a:defRPr sz="1200"/>
            </a:lvl1pPr>
            <a:lvl2pPr marL="342924" indent="0">
              <a:buNone/>
              <a:defRPr sz="1050"/>
            </a:lvl2pPr>
            <a:lvl3pPr marL="685849" indent="0">
              <a:buNone/>
              <a:defRPr sz="900"/>
            </a:lvl3pPr>
            <a:lvl4pPr marL="1028774" indent="0">
              <a:buNone/>
              <a:defRPr sz="750"/>
            </a:lvl4pPr>
            <a:lvl5pPr marL="1371698" indent="0">
              <a:buNone/>
              <a:defRPr sz="750"/>
            </a:lvl5pPr>
            <a:lvl6pPr marL="1714623" indent="0">
              <a:buNone/>
              <a:defRPr sz="750"/>
            </a:lvl6pPr>
            <a:lvl7pPr marL="2057547" indent="0">
              <a:buNone/>
              <a:defRPr sz="750"/>
            </a:lvl7pPr>
            <a:lvl8pPr marL="2400473" indent="0">
              <a:buNone/>
              <a:defRPr sz="750"/>
            </a:lvl8pPr>
            <a:lvl9pPr marL="2743397" indent="0">
              <a:buNone/>
              <a:defRPr sz="75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D95171CF-7002-ACEE-6F60-56C71686FF77}"/>
              </a:ext>
            </a:extLst>
          </p:cNvPr>
          <p:cNvSpPr>
            <a:spLocks noGrp="1"/>
          </p:cNvSpPr>
          <p:nvPr>
            <p:ph type="dt" sz="half" idx="10"/>
          </p:nvPr>
        </p:nvSpPr>
        <p:spPr/>
        <p:txBody>
          <a:bodyPr/>
          <a:lstStyle>
            <a:lvl1pPr>
              <a:defRPr/>
            </a:lvl1pPr>
          </a:lstStyle>
          <a:p>
            <a:pPr>
              <a:defRPr/>
            </a:pPr>
            <a:fld id="{414BA953-18C6-411F-8DD9-A9DC057EB403}" type="datetimeFigureOut">
              <a:rPr lang="fr-FR"/>
              <a:pPr>
                <a:defRPr/>
              </a:pPr>
              <a:t>12/05/2026</a:t>
            </a:fld>
            <a:endParaRPr lang="fr-FR"/>
          </a:p>
        </p:txBody>
      </p:sp>
      <p:sp>
        <p:nvSpPr>
          <p:cNvPr id="6" name="Espace réservé du pied de page 4">
            <a:extLst>
              <a:ext uri="{FF2B5EF4-FFF2-40B4-BE49-F238E27FC236}">
                <a16:creationId xmlns:a16="http://schemas.microsoft.com/office/drawing/2014/main" id="{E0C378F2-A1BF-F3B8-6BF2-CDBB0F30BC15}"/>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F21650A-E63A-EC86-8E94-BC0938AB52A3}"/>
              </a:ext>
            </a:extLst>
          </p:cNvPr>
          <p:cNvSpPr>
            <a:spLocks noGrp="1"/>
          </p:cNvSpPr>
          <p:nvPr>
            <p:ph type="sldNum" sz="quarter" idx="12"/>
          </p:nvPr>
        </p:nvSpPr>
        <p:spPr/>
        <p:txBody>
          <a:bodyPr/>
          <a:lstStyle>
            <a:lvl1pPr>
              <a:defRPr/>
            </a:lvl1pPr>
          </a:lstStyle>
          <a:p>
            <a:pPr>
              <a:defRPr/>
            </a:pPr>
            <a:fld id="{87DED765-E80E-4EBB-9DE3-FC9E529F9127}" type="slidenum">
              <a:rPr lang="fr-FR"/>
              <a:pPr>
                <a:defRPr/>
              </a:pPr>
              <a:t>‹#›</a:t>
            </a:fld>
            <a:endParaRPr lang="fr-FR"/>
          </a:p>
        </p:txBody>
      </p:sp>
    </p:spTree>
    <p:extLst>
      <p:ext uri="{BB962C8B-B14F-4D97-AF65-F5344CB8AC3E}">
        <p14:creationId xmlns:p14="http://schemas.microsoft.com/office/powerpoint/2010/main" val="41957418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12D8CC-54E8-E354-BA4F-CD69ACB948DA}"/>
              </a:ext>
            </a:extLst>
          </p:cNvPr>
          <p:cNvSpPr>
            <a:spLocks noGrp="1"/>
          </p:cNvSpPr>
          <p:nvPr>
            <p:ph type="dt" sz="half" idx="10"/>
          </p:nvPr>
        </p:nvSpPr>
        <p:spPr/>
        <p:txBody>
          <a:bodyPr/>
          <a:lstStyle>
            <a:lvl1pPr>
              <a:defRPr/>
            </a:lvl1pPr>
          </a:lstStyle>
          <a:p>
            <a:pPr>
              <a:defRPr/>
            </a:pPr>
            <a:fld id="{8EC9C1CC-35A1-4ACC-AE7A-758CB0856E4D}" type="datetimeFigureOut">
              <a:rPr lang="fr-FR"/>
              <a:pPr>
                <a:defRPr/>
              </a:pPr>
              <a:t>12/05/2026</a:t>
            </a:fld>
            <a:endParaRPr lang="fr-FR"/>
          </a:p>
        </p:txBody>
      </p:sp>
      <p:sp>
        <p:nvSpPr>
          <p:cNvPr id="5" name="Espace réservé du pied de page 4">
            <a:extLst>
              <a:ext uri="{FF2B5EF4-FFF2-40B4-BE49-F238E27FC236}">
                <a16:creationId xmlns:a16="http://schemas.microsoft.com/office/drawing/2014/main" id="{20D9CEBD-6C09-58BD-1595-C7494EC1613E}"/>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A3687A6-512D-2DBF-EEC5-A8624ECD1B07}"/>
              </a:ext>
            </a:extLst>
          </p:cNvPr>
          <p:cNvSpPr>
            <a:spLocks noGrp="1"/>
          </p:cNvSpPr>
          <p:nvPr>
            <p:ph type="sldNum" sz="quarter" idx="12"/>
          </p:nvPr>
        </p:nvSpPr>
        <p:spPr/>
        <p:txBody>
          <a:bodyPr/>
          <a:lstStyle>
            <a:lvl1pPr>
              <a:defRPr/>
            </a:lvl1pPr>
          </a:lstStyle>
          <a:p>
            <a:pPr>
              <a:defRPr/>
            </a:pPr>
            <a:fld id="{4240EDA5-36F6-4434-8666-AEED921FA38C}" type="slidenum">
              <a:rPr lang="fr-FR"/>
              <a:pPr>
                <a:defRPr/>
              </a:pPr>
              <a:t>‹#›</a:t>
            </a:fld>
            <a:endParaRPr lang="fr-FR"/>
          </a:p>
        </p:txBody>
      </p:sp>
    </p:spTree>
    <p:extLst>
      <p:ext uri="{BB962C8B-B14F-4D97-AF65-F5344CB8AC3E}">
        <p14:creationId xmlns:p14="http://schemas.microsoft.com/office/powerpoint/2010/main" val="31198641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3624AE-3F11-19AF-E3B6-477F7EEF2F34}"/>
              </a:ext>
            </a:extLst>
          </p:cNvPr>
          <p:cNvSpPr>
            <a:spLocks noGrp="1"/>
          </p:cNvSpPr>
          <p:nvPr>
            <p:ph type="dt" sz="half" idx="10"/>
          </p:nvPr>
        </p:nvSpPr>
        <p:spPr/>
        <p:txBody>
          <a:bodyPr/>
          <a:lstStyle>
            <a:lvl1pPr>
              <a:defRPr/>
            </a:lvl1pPr>
          </a:lstStyle>
          <a:p>
            <a:pPr>
              <a:defRPr/>
            </a:pPr>
            <a:fld id="{6C0E6557-D3B1-4BBE-9400-B1DB2D6F0003}" type="datetimeFigureOut">
              <a:rPr lang="fr-FR"/>
              <a:pPr>
                <a:defRPr/>
              </a:pPr>
              <a:t>12/05/2026</a:t>
            </a:fld>
            <a:endParaRPr lang="fr-FR"/>
          </a:p>
        </p:txBody>
      </p:sp>
      <p:sp>
        <p:nvSpPr>
          <p:cNvPr id="5" name="Espace réservé du pied de page 4">
            <a:extLst>
              <a:ext uri="{FF2B5EF4-FFF2-40B4-BE49-F238E27FC236}">
                <a16:creationId xmlns:a16="http://schemas.microsoft.com/office/drawing/2014/main" id="{4B376DB6-596F-81EB-E4DE-EE90BE5DC26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02A8428-6249-5B0E-34DA-E73F5E51C5B2}"/>
              </a:ext>
            </a:extLst>
          </p:cNvPr>
          <p:cNvSpPr>
            <a:spLocks noGrp="1"/>
          </p:cNvSpPr>
          <p:nvPr>
            <p:ph type="sldNum" sz="quarter" idx="12"/>
          </p:nvPr>
        </p:nvSpPr>
        <p:spPr/>
        <p:txBody>
          <a:bodyPr/>
          <a:lstStyle>
            <a:lvl1pPr>
              <a:defRPr/>
            </a:lvl1pPr>
          </a:lstStyle>
          <a:p>
            <a:pPr>
              <a:defRPr/>
            </a:pPr>
            <a:fld id="{D284B110-ABEE-4745-B28B-C4134A1DB98E}" type="slidenum">
              <a:rPr lang="fr-FR"/>
              <a:pPr>
                <a:defRPr/>
              </a:pPr>
              <a:t>‹#›</a:t>
            </a:fld>
            <a:endParaRPr lang="fr-FR"/>
          </a:p>
        </p:txBody>
      </p:sp>
    </p:spTree>
    <p:extLst>
      <p:ext uri="{BB962C8B-B14F-4D97-AF65-F5344CB8AC3E}">
        <p14:creationId xmlns:p14="http://schemas.microsoft.com/office/powerpoint/2010/main" val="363469551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6244383-C267-5649-3B02-D96FAEFEE9C5}"/>
              </a:ext>
            </a:extLst>
          </p:cNvPr>
          <p:cNvGrpSpPr>
            <a:grpSpLocks/>
          </p:cNvGrpSpPr>
          <p:nvPr/>
        </p:nvGrpSpPr>
        <p:grpSpPr bwMode="auto">
          <a:xfrm>
            <a:off x="0" y="1"/>
            <a:ext cx="9141178" cy="6850063"/>
            <a:chOff x="0" y="0"/>
            <a:chExt cx="5758" cy="4315"/>
          </a:xfrm>
        </p:grpSpPr>
        <p:grpSp>
          <p:nvGrpSpPr>
            <p:cNvPr id="3" name="Group 3">
              <a:extLst>
                <a:ext uri="{FF2B5EF4-FFF2-40B4-BE49-F238E27FC236}">
                  <a16:creationId xmlns:a16="http://schemas.microsoft.com/office/drawing/2014/main" id="{AF230C7A-84CC-A481-719C-F083381E2187}"/>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B8870393-01E3-7E87-6E5B-2732A901F02B}"/>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7" name="Freeform 5">
                <a:extLst>
                  <a:ext uri="{FF2B5EF4-FFF2-40B4-BE49-F238E27FC236}">
                    <a16:creationId xmlns:a16="http://schemas.microsoft.com/office/drawing/2014/main" id="{BA42210F-CD90-E053-A00F-1B462AB9DC57}"/>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8" name="Freeform 6">
                <a:extLst>
                  <a:ext uri="{FF2B5EF4-FFF2-40B4-BE49-F238E27FC236}">
                    <a16:creationId xmlns:a16="http://schemas.microsoft.com/office/drawing/2014/main" id="{B833F02B-B1A9-9EFC-B92A-4FD8F3A6215F}"/>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9" name="Freeform 7">
                <a:extLst>
                  <a:ext uri="{FF2B5EF4-FFF2-40B4-BE49-F238E27FC236}">
                    <a16:creationId xmlns:a16="http://schemas.microsoft.com/office/drawing/2014/main" id="{A7DC567B-BACF-2491-ACE1-BB1D865C089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087584E4-745C-D299-3451-BA68D9BC09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4" name="Freeform 9">
              <a:extLst>
                <a:ext uri="{FF2B5EF4-FFF2-40B4-BE49-F238E27FC236}">
                  <a16:creationId xmlns:a16="http://schemas.microsoft.com/office/drawing/2014/main" id="{32F9E8D4-F32B-A6CB-F3E2-CC2AD46CC4E3}"/>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5" name="Freeform 10">
              <a:extLst>
                <a:ext uri="{FF2B5EF4-FFF2-40B4-BE49-F238E27FC236}">
                  <a16:creationId xmlns:a16="http://schemas.microsoft.com/office/drawing/2014/main" id="{419B0567-8D7C-070A-5E06-8E8BF70B07FA}"/>
                </a:ext>
              </a:extLst>
            </p:cNvPr>
            <p:cNvSpPr>
              <a:spLocks/>
            </p:cNvSpPr>
            <p:nvPr/>
          </p:nvSpPr>
          <p:spPr bwMode="hidden">
            <a:xfrm>
              <a:off x="0" y="0"/>
              <a:ext cx="5758" cy="1776"/>
            </a:xfrm>
            <a:custGeom>
              <a:avLst/>
              <a:gdLst>
                <a:gd name="T0" fmla="*/ 0 w 5740"/>
                <a:gd name="T1" fmla="*/ 0 h 1906"/>
                <a:gd name="T2" fmla="*/ 0 w 5740"/>
                <a:gd name="T3" fmla="*/ 7 h 1906"/>
                <a:gd name="T4" fmla="*/ 9959 w 5740"/>
                <a:gd name="T5" fmla="*/ 7 h 1906"/>
                <a:gd name="T6" fmla="*/ 9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779" name="Rectangle 11"/>
          <p:cNvSpPr>
            <a:spLocks noGrp="1" noChangeArrowheads="1"/>
          </p:cNvSpPr>
          <p:nvPr>
            <p:ph type="ctrTitle" sz="quarter"/>
          </p:nvPr>
        </p:nvSpPr>
        <p:spPr>
          <a:xfrm>
            <a:off x="685822" y="1737950"/>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999" y="3886202"/>
            <a:ext cx="6400801"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CB2BE193-CE39-CCAA-642B-9585909DBACD}"/>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7DE60F2E-0AC5-4A4E-B9DB-BD84701EB9EA}" type="datetimeFigureOut">
              <a:rPr lang="en-US" altLang="en-US"/>
              <a:pPr>
                <a:defRPr/>
              </a:pPr>
              <a:t>5/12/2026</a:t>
            </a:fld>
            <a:endParaRPr lang="en-US" altLang="en-US"/>
          </a:p>
        </p:txBody>
      </p:sp>
      <p:sp>
        <p:nvSpPr>
          <p:cNvPr id="12" name="Rectangle 14">
            <a:extLst>
              <a:ext uri="{FF2B5EF4-FFF2-40B4-BE49-F238E27FC236}">
                <a16:creationId xmlns:a16="http://schemas.microsoft.com/office/drawing/2014/main" id="{86191D41-88BC-0F41-8BD3-A6E3EFAD10EE}"/>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CE01B4D1-34A4-860C-E7D8-040A88CE7593}"/>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3092EB27-F5CE-4E88-8231-1DA2F31D3177}" type="slidenum">
              <a:rPr lang="en-US" altLang="en-US"/>
              <a:pPr>
                <a:defRPr/>
              </a:pPr>
              <a:t>‹#›</a:t>
            </a:fld>
            <a:endParaRPr lang="en-US" altLang="en-US"/>
          </a:p>
        </p:txBody>
      </p:sp>
    </p:spTree>
    <p:extLst>
      <p:ext uri="{BB962C8B-B14F-4D97-AF65-F5344CB8AC3E}">
        <p14:creationId xmlns:p14="http://schemas.microsoft.com/office/powerpoint/2010/main" val="182756769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13D64ED-FB3A-0C60-0539-AF34D9ACFA65}"/>
              </a:ext>
            </a:extLst>
          </p:cNvPr>
          <p:cNvSpPr>
            <a:spLocks noGrp="1" noChangeArrowheads="1"/>
          </p:cNvSpPr>
          <p:nvPr>
            <p:ph type="dt" sz="half" idx="10"/>
          </p:nvPr>
        </p:nvSpPr>
        <p:spPr>
          <a:ln/>
        </p:spPr>
        <p:txBody>
          <a:bodyPr/>
          <a:lstStyle>
            <a:lvl1pPr>
              <a:defRPr/>
            </a:lvl1pPr>
          </a:lstStyle>
          <a:p>
            <a:pPr>
              <a:defRPr/>
            </a:pPr>
            <a:fld id="{1054E520-5490-4223-892E-6D4625352579}" type="datetimeFigureOut">
              <a:rPr lang="en-US" altLang="en-US"/>
              <a:pPr>
                <a:defRPr/>
              </a:pPr>
              <a:t>5/12/2026</a:t>
            </a:fld>
            <a:endParaRPr lang="en-US" altLang="en-US"/>
          </a:p>
        </p:txBody>
      </p:sp>
      <p:sp>
        <p:nvSpPr>
          <p:cNvPr id="5" name="Rectangle 3">
            <a:extLst>
              <a:ext uri="{FF2B5EF4-FFF2-40B4-BE49-F238E27FC236}">
                <a16:creationId xmlns:a16="http://schemas.microsoft.com/office/drawing/2014/main" id="{DF040A94-BAAE-807A-6E2C-6ABF94A35C3A}"/>
              </a:ext>
            </a:extLst>
          </p:cNvPr>
          <p:cNvSpPr>
            <a:spLocks noGrp="1" noChangeArrowheads="1"/>
          </p:cNvSpPr>
          <p:nvPr>
            <p:ph type="sldNum" sz="quarter" idx="11"/>
          </p:nvPr>
        </p:nvSpPr>
        <p:spPr>
          <a:ln/>
        </p:spPr>
        <p:txBody>
          <a:bodyPr/>
          <a:lstStyle>
            <a:lvl1pPr>
              <a:defRPr/>
            </a:lvl1pPr>
          </a:lstStyle>
          <a:p>
            <a:pPr>
              <a:defRPr/>
            </a:pPr>
            <a:fld id="{3E7061E8-DBE3-4EEC-9D27-482E18DD215C}" type="slidenum">
              <a:rPr lang="en-US" altLang="en-US"/>
              <a:pPr>
                <a:defRPr/>
              </a:pPr>
              <a:t>‹#›</a:t>
            </a:fld>
            <a:endParaRPr lang="en-US" altLang="en-US"/>
          </a:p>
        </p:txBody>
      </p:sp>
      <p:sp>
        <p:nvSpPr>
          <p:cNvPr id="6" name="Rectangle 14">
            <a:extLst>
              <a:ext uri="{FF2B5EF4-FFF2-40B4-BE49-F238E27FC236}">
                <a16:creationId xmlns:a16="http://schemas.microsoft.com/office/drawing/2014/main" id="{E298A0DB-6E3B-FE3C-12D7-A78135E0D9D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3019970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9" y="4408130"/>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509" y="2906722"/>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2">
            <a:extLst>
              <a:ext uri="{FF2B5EF4-FFF2-40B4-BE49-F238E27FC236}">
                <a16:creationId xmlns:a16="http://schemas.microsoft.com/office/drawing/2014/main" id="{5A3A7118-D7F1-DC1F-7CEA-24046CB44939}"/>
              </a:ext>
            </a:extLst>
          </p:cNvPr>
          <p:cNvSpPr>
            <a:spLocks noGrp="1" noChangeArrowheads="1"/>
          </p:cNvSpPr>
          <p:nvPr>
            <p:ph type="dt" sz="half" idx="10"/>
          </p:nvPr>
        </p:nvSpPr>
        <p:spPr>
          <a:ln/>
        </p:spPr>
        <p:txBody>
          <a:bodyPr/>
          <a:lstStyle>
            <a:lvl1pPr>
              <a:defRPr/>
            </a:lvl1pPr>
          </a:lstStyle>
          <a:p>
            <a:pPr>
              <a:defRPr/>
            </a:pPr>
            <a:fld id="{E7DE2BC6-A87B-48A1-A07D-453A25279E42}" type="datetimeFigureOut">
              <a:rPr lang="en-US" altLang="en-US"/>
              <a:pPr>
                <a:defRPr/>
              </a:pPr>
              <a:t>5/12/2026</a:t>
            </a:fld>
            <a:endParaRPr lang="en-US" altLang="en-US"/>
          </a:p>
        </p:txBody>
      </p:sp>
      <p:sp>
        <p:nvSpPr>
          <p:cNvPr id="5" name="Rectangle 3">
            <a:extLst>
              <a:ext uri="{FF2B5EF4-FFF2-40B4-BE49-F238E27FC236}">
                <a16:creationId xmlns:a16="http://schemas.microsoft.com/office/drawing/2014/main" id="{3F443F84-2B3E-D806-5BED-E4A225AE2E16}"/>
              </a:ext>
            </a:extLst>
          </p:cNvPr>
          <p:cNvSpPr>
            <a:spLocks noGrp="1" noChangeArrowheads="1"/>
          </p:cNvSpPr>
          <p:nvPr>
            <p:ph type="sldNum" sz="quarter" idx="11"/>
          </p:nvPr>
        </p:nvSpPr>
        <p:spPr>
          <a:ln/>
        </p:spPr>
        <p:txBody>
          <a:bodyPr/>
          <a:lstStyle>
            <a:lvl1pPr>
              <a:defRPr/>
            </a:lvl1pPr>
          </a:lstStyle>
          <a:p>
            <a:pPr>
              <a:defRPr/>
            </a:pPr>
            <a:fld id="{8A0AE25E-761C-448B-B8E7-B2AA9BBD30EB}" type="slidenum">
              <a:rPr lang="en-US" altLang="en-US"/>
              <a:pPr>
                <a:defRPr/>
              </a:pPr>
              <a:t>‹#›</a:t>
            </a:fld>
            <a:endParaRPr lang="en-US" altLang="en-US"/>
          </a:p>
        </p:txBody>
      </p:sp>
      <p:sp>
        <p:nvSpPr>
          <p:cNvPr id="6" name="Rectangle 14">
            <a:extLst>
              <a:ext uri="{FF2B5EF4-FFF2-40B4-BE49-F238E27FC236}">
                <a16:creationId xmlns:a16="http://schemas.microsoft.com/office/drawing/2014/main" id="{0E4D1E14-E144-0B86-3D09-DAACFA710DE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1696695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16"/>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9" y="1600216"/>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9D088028-440E-347F-7F0B-C220B3290F53}"/>
              </a:ext>
            </a:extLst>
          </p:cNvPr>
          <p:cNvSpPr>
            <a:spLocks noGrp="1" noChangeArrowheads="1"/>
          </p:cNvSpPr>
          <p:nvPr>
            <p:ph type="dt" sz="half" idx="10"/>
          </p:nvPr>
        </p:nvSpPr>
        <p:spPr>
          <a:ln/>
        </p:spPr>
        <p:txBody>
          <a:bodyPr/>
          <a:lstStyle>
            <a:lvl1pPr>
              <a:defRPr/>
            </a:lvl1pPr>
          </a:lstStyle>
          <a:p>
            <a:pPr>
              <a:defRPr/>
            </a:pPr>
            <a:fld id="{ED0FBCEB-C506-4910-9A7B-5ABA92450E89}" type="datetimeFigureOut">
              <a:rPr lang="en-US" altLang="en-US"/>
              <a:pPr>
                <a:defRPr/>
              </a:pPr>
              <a:t>5/12/2026</a:t>
            </a:fld>
            <a:endParaRPr lang="en-US" altLang="en-US"/>
          </a:p>
        </p:txBody>
      </p:sp>
      <p:sp>
        <p:nvSpPr>
          <p:cNvPr id="6" name="Rectangle 3">
            <a:extLst>
              <a:ext uri="{FF2B5EF4-FFF2-40B4-BE49-F238E27FC236}">
                <a16:creationId xmlns:a16="http://schemas.microsoft.com/office/drawing/2014/main" id="{8609485D-34E6-DC7E-11A5-949EADE2513B}"/>
              </a:ext>
            </a:extLst>
          </p:cNvPr>
          <p:cNvSpPr>
            <a:spLocks noGrp="1" noChangeArrowheads="1"/>
          </p:cNvSpPr>
          <p:nvPr>
            <p:ph type="sldNum" sz="quarter" idx="11"/>
          </p:nvPr>
        </p:nvSpPr>
        <p:spPr>
          <a:ln/>
        </p:spPr>
        <p:txBody>
          <a:bodyPr/>
          <a:lstStyle>
            <a:lvl1pPr>
              <a:defRPr/>
            </a:lvl1pPr>
          </a:lstStyle>
          <a:p>
            <a:pPr>
              <a:defRPr/>
            </a:pPr>
            <a:fld id="{17553F06-C04A-4D91-96D6-2DBA2C4BC07A}" type="slidenum">
              <a:rPr lang="en-US" altLang="en-US"/>
              <a:pPr>
                <a:defRPr/>
              </a:pPr>
              <a:t>‹#›</a:t>
            </a:fld>
            <a:endParaRPr lang="en-US" altLang="en-US"/>
          </a:p>
        </p:txBody>
      </p:sp>
      <p:sp>
        <p:nvSpPr>
          <p:cNvPr id="7" name="Rectangle 14">
            <a:extLst>
              <a:ext uri="{FF2B5EF4-FFF2-40B4-BE49-F238E27FC236}">
                <a16:creationId xmlns:a16="http://schemas.microsoft.com/office/drawing/2014/main" id="{E21AF2E9-9D3D-673C-F622-6769C69BA3A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0393530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1429C6F4-D1E0-AFE3-76AB-6B5B4244118C}"/>
              </a:ext>
            </a:extLst>
          </p:cNvPr>
          <p:cNvSpPr>
            <a:spLocks noGrp="1" noChangeArrowheads="1"/>
          </p:cNvSpPr>
          <p:nvPr>
            <p:ph type="dt" sz="half" idx="10"/>
          </p:nvPr>
        </p:nvSpPr>
        <p:spPr>
          <a:ln/>
        </p:spPr>
        <p:txBody>
          <a:bodyPr/>
          <a:lstStyle>
            <a:lvl1pPr>
              <a:defRPr/>
            </a:lvl1pPr>
          </a:lstStyle>
          <a:p>
            <a:pPr>
              <a:defRPr/>
            </a:pPr>
            <a:fld id="{0D6709D3-3B6A-4D8F-8325-89216714CA52}" type="datetimeFigureOut">
              <a:rPr lang="en-US" altLang="en-US"/>
              <a:pPr>
                <a:defRPr/>
              </a:pPr>
              <a:t>5/12/2026</a:t>
            </a:fld>
            <a:endParaRPr lang="en-US" altLang="en-US"/>
          </a:p>
        </p:txBody>
      </p:sp>
      <p:sp>
        <p:nvSpPr>
          <p:cNvPr id="8" name="Rectangle 3">
            <a:extLst>
              <a:ext uri="{FF2B5EF4-FFF2-40B4-BE49-F238E27FC236}">
                <a16:creationId xmlns:a16="http://schemas.microsoft.com/office/drawing/2014/main" id="{89326265-89A0-83F0-FB24-684180CBB6DC}"/>
              </a:ext>
            </a:extLst>
          </p:cNvPr>
          <p:cNvSpPr>
            <a:spLocks noGrp="1" noChangeArrowheads="1"/>
          </p:cNvSpPr>
          <p:nvPr>
            <p:ph type="sldNum" sz="quarter" idx="11"/>
          </p:nvPr>
        </p:nvSpPr>
        <p:spPr>
          <a:ln/>
        </p:spPr>
        <p:txBody>
          <a:bodyPr/>
          <a:lstStyle>
            <a:lvl1pPr>
              <a:defRPr/>
            </a:lvl1pPr>
          </a:lstStyle>
          <a:p>
            <a:pPr>
              <a:defRPr/>
            </a:pPr>
            <a:fld id="{8A370BEC-5C65-402C-A62C-0DF99FA28B91}" type="slidenum">
              <a:rPr lang="en-US" altLang="en-US"/>
              <a:pPr>
                <a:defRPr/>
              </a:pPr>
              <a:t>‹#›</a:t>
            </a:fld>
            <a:endParaRPr lang="en-US" altLang="en-US"/>
          </a:p>
        </p:txBody>
      </p:sp>
      <p:sp>
        <p:nvSpPr>
          <p:cNvPr id="9" name="Rectangle 14">
            <a:extLst>
              <a:ext uri="{FF2B5EF4-FFF2-40B4-BE49-F238E27FC236}">
                <a16:creationId xmlns:a16="http://schemas.microsoft.com/office/drawing/2014/main" id="{3A90CC50-2349-FBFA-9233-ADBB4CC6422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0278429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695AFF6-D23D-BD7F-ACA6-7FEFA9CC887D}"/>
              </a:ext>
            </a:extLst>
          </p:cNvPr>
          <p:cNvSpPr>
            <a:spLocks noGrp="1" noChangeArrowheads="1"/>
          </p:cNvSpPr>
          <p:nvPr>
            <p:ph type="dt" sz="half" idx="10"/>
          </p:nvPr>
        </p:nvSpPr>
        <p:spPr>
          <a:ln/>
        </p:spPr>
        <p:txBody>
          <a:bodyPr/>
          <a:lstStyle>
            <a:lvl1pPr>
              <a:defRPr/>
            </a:lvl1pPr>
          </a:lstStyle>
          <a:p>
            <a:pPr>
              <a:defRPr/>
            </a:pPr>
            <a:fld id="{9C89D79B-4C92-4757-AC09-56914EAC209C}" type="datetimeFigureOut">
              <a:rPr lang="en-US" altLang="en-US"/>
              <a:pPr>
                <a:defRPr/>
              </a:pPr>
              <a:t>5/12/2026</a:t>
            </a:fld>
            <a:endParaRPr lang="en-US" altLang="en-US"/>
          </a:p>
        </p:txBody>
      </p:sp>
      <p:sp>
        <p:nvSpPr>
          <p:cNvPr id="4" name="Rectangle 3">
            <a:extLst>
              <a:ext uri="{FF2B5EF4-FFF2-40B4-BE49-F238E27FC236}">
                <a16:creationId xmlns:a16="http://schemas.microsoft.com/office/drawing/2014/main" id="{6686EF14-8F32-D924-16F2-86DDB3527802}"/>
              </a:ext>
            </a:extLst>
          </p:cNvPr>
          <p:cNvSpPr>
            <a:spLocks noGrp="1" noChangeArrowheads="1"/>
          </p:cNvSpPr>
          <p:nvPr>
            <p:ph type="sldNum" sz="quarter" idx="11"/>
          </p:nvPr>
        </p:nvSpPr>
        <p:spPr>
          <a:ln/>
        </p:spPr>
        <p:txBody>
          <a:bodyPr/>
          <a:lstStyle>
            <a:lvl1pPr>
              <a:defRPr/>
            </a:lvl1pPr>
          </a:lstStyle>
          <a:p>
            <a:pPr>
              <a:defRPr/>
            </a:pPr>
            <a:fld id="{14A7606C-71AD-4A69-8D5D-C133E2684195}" type="slidenum">
              <a:rPr lang="en-US" altLang="en-US"/>
              <a:pPr>
                <a:defRPr/>
              </a:pPr>
              <a:t>‹#›</a:t>
            </a:fld>
            <a:endParaRPr lang="en-US" altLang="en-US"/>
          </a:p>
        </p:txBody>
      </p:sp>
      <p:sp>
        <p:nvSpPr>
          <p:cNvPr id="5" name="Rectangle 14">
            <a:extLst>
              <a:ext uri="{FF2B5EF4-FFF2-40B4-BE49-F238E27FC236}">
                <a16:creationId xmlns:a16="http://schemas.microsoft.com/office/drawing/2014/main" id="{94A2BBDF-C867-2AEB-7A06-DBA72A498E3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10092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1"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0"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01882799-5D4B-4143-BD17-8CCFF9977A83}"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BE7A60B8-F0AB-4CFF-A5D7-3B0490303C93}"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6758902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4D5710-7C8F-598C-CFD3-E49353CEDB8E}"/>
              </a:ext>
            </a:extLst>
          </p:cNvPr>
          <p:cNvSpPr>
            <a:spLocks noGrp="1" noChangeArrowheads="1"/>
          </p:cNvSpPr>
          <p:nvPr>
            <p:ph type="dt" sz="half" idx="10"/>
          </p:nvPr>
        </p:nvSpPr>
        <p:spPr>
          <a:ln/>
        </p:spPr>
        <p:txBody>
          <a:bodyPr/>
          <a:lstStyle>
            <a:lvl1pPr>
              <a:defRPr/>
            </a:lvl1pPr>
          </a:lstStyle>
          <a:p>
            <a:pPr>
              <a:defRPr/>
            </a:pPr>
            <a:fld id="{04285BF3-8F41-41A7-A7F2-CE51DFC82BAC}" type="datetimeFigureOut">
              <a:rPr lang="en-US" altLang="en-US"/>
              <a:pPr>
                <a:defRPr/>
              </a:pPr>
              <a:t>5/12/2026</a:t>
            </a:fld>
            <a:endParaRPr lang="en-US" altLang="en-US"/>
          </a:p>
        </p:txBody>
      </p:sp>
      <p:sp>
        <p:nvSpPr>
          <p:cNvPr id="3" name="Rectangle 3">
            <a:extLst>
              <a:ext uri="{FF2B5EF4-FFF2-40B4-BE49-F238E27FC236}">
                <a16:creationId xmlns:a16="http://schemas.microsoft.com/office/drawing/2014/main" id="{E57846A6-E6F0-B059-8512-910F75E33F21}"/>
              </a:ext>
            </a:extLst>
          </p:cNvPr>
          <p:cNvSpPr>
            <a:spLocks noGrp="1" noChangeArrowheads="1"/>
          </p:cNvSpPr>
          <p:nvPr>
            <p:ph type="sldNum" sz="quarter" idx="11"/>
          </p:nvPr>
        </p:nvSpPr>
        <p:spPr>
          <a:ln/>
        </p:spPr>
        <p:txBody>
          <a:bodyPr/>
          <a:lstStyle>
            <a:lvl1pPr>
              <a:defRPr/>
            </a:lvl1pPr>
          </a:lstStyle>
          <a:p>
            <a:pPr>
              <a:defRPr/>
            </a:pPr>
            <a:fld id="{22ECA7D1-A26D-4470-8627-BAA301D4A4CB}" type="slidenum">
              <a:rPr lang="en-US" altLang="en-US"/>
              <a:pPr>
                <a:defRPr/>
              </a:pPr>
              <a:t>‹#›</a:t>
            </a:fld>
            <a:endParaRPr lang="en-US" altLang="en-US"/>
          </a:p>
        </p:txBody>
      </p:sp>
      <p:sp>
        <p:nvSpPr>
          <p:cNvPr id="4" name="Rectangle 14">
            <a:extLst>
              <a:ext uri="{FF2B5EF4-FFF2-40B4-BE49-F238E27FC236}">
                <a16:creationId xmlns:a16="http://schemas.microsoft.com/office/drawing/2014/main" id="{D1D984D9-A923-F2A3-8380-09BF6BF731D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4263589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62" y="274274"/>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14"/>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2">
            <a:extLst>
              <a:ext uri="{FF2B5EF4-FFF2-40B4-BE49-F238E27FC236}">
                <a16:creationId xmlns:a16="http://schemas.microsoft.com/office/drawing/2014/main" id="{6765AF74-D9AB-1360-402D-9CCBAE19BA31}"/>
              </a:ext>
            </a:extLst>
          </p:cNvPr>
          <p:cNvSpPr>
            <a:spLocks noGrp="1" noChangeArrowheads="1"/>
          </p:cNvSpPr>
          <p:nvPr>
            <p:ph type="dt" sz="half" idx="10"/>
          </p:nvPr>
        </p:nvSpPr>
        <p:spPr>
          <a:ln/>
        </p:spPr>
        <p:txBody>
          <a:bodyPr/>
          <a:lstStyle>
            <a:lvl1pPr>
              <a:defRPr/>
            </a:lvl1pPr>
          </a:lstStyle>
          <a:p>
            <a:pPr>
              <a:defRPr/>
            </a:pPr>
            <a:fld id="{515951BA-8ACC-448E-AF01-A29652889DF5}" type="datetimeFigureOut">
              <a:rPr lang="en-US" altLang="en-US"/>
              <a:pPr>
                <a:defRPr/>
              </a:pPr>
              <a:t>5/12/2026</a:t>
            </a:fld>
            <a:endParaRPr lang="en-US" altLang="en-US"/>
          </a:p>
        </p:txBody>
      </p:sp>
      <p:sp>
        <p:nvSpPr>
          <p:cNvPr id="6" name="Rectangle 3">
            <a:extLst>
              <a:ext uri="{FF2B5EF4-FFF2-40B4-BE49-F238E27FC236}">
                <a16:creationId xmlns:a16="http://schemas.microsoft.com/office/drawing/2014/main" id="{F3CFBF2D-B2A0-4FEA-5668-521AD93E0E2D}"/>
              </a:ext>
            </a:extLst>
          </p:cNvPr>
          <p:cNvSpPr>
            <a:spLocks noGrp="1" noChangeArrowheads="1"/>
          </p:cNvSpPr>
          <p:nvPr>
            <p:ph type="sldNum" sz="quarter" idx="11"/>
          </p:nvPr>
        </p:nvSpPr>
        <p:spPr>
          <a:ln/>
        </p:spPr>
        <p:txBody>
          <a:bodyPr/>
          <a:lstStyle>
            <a:lvl1pPr>
              <a:defRPr/>
            </a:lvl1pPr>
          </a:lstStyle>
          <a:p>
            <a:pPr>
              <a:defRPr/>
            </a:pPr>
            <a:fld id="{D1455CA5-7EBF-4FC6-A196-9991EF105232}" type="slidenum">
              <a:rPr lang="en-US" altLang="en-US"/>
              <a:pPr>
                <a:defRPr/>
              </a:pPr>
              <a:t>‹#›</a:t>
            </a:fld>
            <a:endParaRPr lang="en-US" altLang="en-US"/>
          </a:p>
        </p:txBody>
      </p:sp>
      <p:sp>
        <p:nvSpPr>
          <p:cNvPr id="7" name="Rectangle 14">
            <a:extLst>
              <a:ext uri="{FF2B5EF4-FFF2-40B4-BE49-F238E27FC236}">
                <a16:creationId xmlns:a16="http://schemas.microsoft.com/office/drawing/2014/main" id="{E4646432-19A6-B34E-1DE7-DD65BB539C2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501092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2">
            <a:extLst>
              <a:ext uri="{FF2B5EF4-FFF2-40B4-BE49-F238E27FC236}">
                <a16:creationId xmlns:a16="http://schemas.microsoft.com/office/drawing/2014/main" id="{2F792568-792F-CCA7-8A67-E83982C19545}"/>
              </a:ext>
            </a:extLst>
          </p:cNvPr>
          <p:cNvSpPr>
            <a:spLocks noGrp="1" noChangeArrowheads="1"/>
          </p:cNvSpPr>
          <p:nvPr>
            <p:ph type="dt" sz="half" idx="10"/>
          </p:nvPr>
        </p:nvSpPr>
        <p:spPr>
          <a:ln/>
        </p:spPr>
        <p:txBody>
          <a:bodyPr/>
          <a:lstStyle>
            <a:lvl1pPr>
              <a:defRPr/>
            </a:lvl1pPr>
          </a:lstStyle>
          <a:p>
            <a:pPr>
              <a:defRPr/>
            </a:pPr>
            <a:fld id="{11AAC03F-A41B-4D41-8662-BBF6B862A869}" type="datetimeFigureOut">
              <a:rPr lang="en-US" altLang="en-US"/>
              <a:pPr>
                <a:defRPr/>
              </a:pPr>
              <a:t>5/12/2026</a:t>
            </a:fld>
            <a:endParaRPr lang="en-US" altLang="en-US"/>
          </a:p>
        </p:txBody>
      </p:sp>
      <p:sp>
        <p:nvSpPr>
          <p:cNvPr id="6" name="Rectangle 3">
            <a:extLst>
              <a:ext uri="{FF2B5EF4-FFF2-40B4-BE49-F238E27FC236}">
                <a16:creationId xmlns:a16="http://schemas.microsoft.com/office/drawing/2014/main" id="{B43F8093-2114-64BC-D1D0-B8066E822A66}"/>
              </a:ext>
            </a:extLst>
          </p:cNvPr>
          <p:cNvSpPr>
            <a:spLocks noGrp="1" noChangeArrowheads="1"/>
          </p:cNvSpPr>
          <p:nvPr>
            <p:ph type="sldNum" sz="quarter" idx="11"/>
          </p:nvPr>
        </p:nvSpPr>
        <p:spPr>
          <a:ln/>
        </p:spPr>
        <p:txBody>
          <a:bodyPr/>
          <a:lstStyle>
            <a:lvl1pPr>
              <a:defRPr/>
            </a:lvl1pPr>
          </a:lstStyle>
          <a:p>
            <a:pPr>
              <a:defRPr/>
            </a:pPr>
            <a:fld id="{4AA294EB-6E64-4A5C-B4C6-753B312B976C}" type="slidenum">
              <a:rPr lang="en-US" altLang="en-US"/>
              <a:pPr>
                <a:defRPr/>
              </a:pPr>
              <a:t>‹#›</a:t>
            </a:fld>
            <a:endParaRPr lang="en-US" altLang="en-US"/>
          </a:p>
        </p:txBody>
      </p:sp>
      <p:sp>
        <p:nvSpPr>
          <p:cNvPr id="7" name="Rectangle 14">
            <a:extLst>
              <a:ext uri="{FF2B5EF4-FFF2-40B4-BE49-F238E27FC236}">
                <a16:creationId xmlns:a16="http://schemas.microsoft.com/office/drawing/2014/main" id="{6061E051-0229-DD30-A5A9-A15349DFD8A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8976476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F5BC249-FA52-08DD-9DD5-D25709274547}"/>
              </a:ext>
            </a:extLst>
          </p:cNvPr>
          <p:cNvSpPr>
            <a:spLocks noGrp="1" noChangeArrowheads="1"/>
          </p:cNvSpPr>
          <p:nvPr>
            <p:ph type="dt" sz="half" idx="10"/>
          </p:nvPr>
        </p:nvSpPr>
        <p:spPr>
          <a:ln/>
        </p:spPr>
        <p:txBody>
          <a:bodyPr/>
          <a:lstStyle>
            <a:lvl1pPr>
              <a:defRPr/>
            </a:lvl1pPr>
          </a:lstStyle>
          <a:p>
            <a:pPr>
              <a:defRPr/>
            </a:pPr>
            <a:fld id="{E29D9258-A5CD-436F-B2F6-48FA76A4D14B}" type="datetimeFigureOut">
              <a:rPr lang="en-US" altLang="en-US"/>
              <a:pPr>
                <a:defRPr/>
              </a:pPr>
              <a:t>5/12/2026</a:t>
            </a:fld>
            <a:endParaRPr lang="en-US" altLang="en-US"/>
          </a:p>
        </p:txBody>
      </p:sp>
      <p:sp>
        <p:nvSpPr>
          <p:cNvPr id="5" name="Rectangle 3">
            <a:extLst>
              <a:ext uri="{FF2B5EF4-FFF2-40B4-BE49-F238E27FC236}">
                <a16:creationId xmlns:a16="http://schemas.microsoft.com/office/drawing/2014/main" id="{13DD080F-3C3B-6EB1-4C66-68328F0E5C6B}"/>
              </a:ext>
            </a:extLst>
          </p:cNvPr>
          <p:cNvSpPr>
            <a:spLocks noGrp="1" noChangeArrowheads="1"/>
          </p:cNvSpPr>
          <p:nvPr>
            <p:ph type="sldNum" sz="quarter" idx="11"/>
          </p:nvPr>
        </p:nvSpPr>
        <p:spPr>
          <a:ln/>
        </p:spPr>
        <p:txBody>
          <a:bodyPr/>
          <a:lstStyle>
            <a:lvl1pPr>
              <a:defRPr/>
            </a:lvl1pPr>
          </a:lstStyle>
          <a:p>
            <a:pPr>
              <a:defRPr/>
            </a:pPr>
            <a:fld id="{E2C60CAC-0955-46F3-8849-C8DF20983267}" type="slidenum">
              <a:rPr lang="en-US" altLang="en-US"/>
              <a:pPr>
                <a:defRPr/>
              </a:pPr>
              <a:t>‹#›</a:t>
            </a:fld>
            <a:endParaRPr lang="en-US" altLang="en-US"/>
          </a:p>
        </p:txBody>
      </p:sp>
      <p:sp>
        <p:nvSpPr>
          <p:cNvPr id="6" name="Rectangle 14">
            <a:extLst>
              <a:ext uri="{FF2B5EF4-FFF2-40B4-BE49-F238E27FC236}">
                <a16:creationId xmlns:a16="http://schemas.microsoft.com/office/drawing/2014/main" id="{485C7C10-ADC2-F1D2-4BE9-8E9352A4544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9130281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28" y="2758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838" y="275862"/>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5CAA1C7-0EDB-4C3A-E733-746DF5A1DB0B}"/>
              </a:ext>
            </a:extLst>
          </p:cNvPr>
          <p:cNvSpPr>
            <a:spLocks noGrp="1" noChangeArrowheads="1"/>
          </p:cNvSpPr>
          <p:nvPr>
            <p:ph type="dt" sz="half" idx="10"/>
          </p:nvPr>
        </p:nvSpPr>
        <p:spPr>
          <a:ln/>
        </p:spPr>
        <p:txBody>
          <a:bodyPr/>
          <a:lstStyle>
            <a:lvl1pPr>
              <a:defRPr/>
            </a:lvl1pPr>
          </a:lstStyle>
          <a:p>
            <a:pPr>
              <a:defRPr/>
            </a:pPr>
            <a:fld id="{3CE8F953-8DC7-47A0-9D98-55DCD88F64F3}" type="datetimeFigureOut">
              <a:rPr lang="en-US" altLang="en-US"/>
              <a:pPr>
                <a:defRPr/>
              </a:pPr>
              <a:t>5/12/2026</a:t>
            </a:fld>
            <a:endParaRPr lang="en-US" altLang="en-US"/>
          </a:p>
        </p:txBody>
      </p:sp>
      <p:sp>
        <p:nvSpPr>
          <p:cNvPr id="5" name="Rectangle 3">
            <a:extLst>
              <a:ext uri="{FF2B5EF4-FFF2-40B4-BE49-F238E27FC236}">
                <a16:creationId xmlns:a16="http://schemas.microsoft.com/office/drawing/2014/main" id="{76F0C2F7-026D-0680-75CF-5577A6917CFD}"/>
              </a:ext>
            </a:extLst>
          </p:cNvPr>
          <p:cNvSpPr>
            <a:spLocks noGrp="1" noChangeArrowheads="1"/>
          </p:cNvSpPr>
          <p:nvPr>
            <p:ph type="sldNum" sz="quarter" idx="11"/>
          </p:nvPr>
        </p:nvSpPr>
        <p:spPr>
          <a:ln/>
        </p:spPr>
        <p:txBody>
          <a:bodyPr/>
          <a:lstStyle>
            <a:lvl1pPr>
              <a:defRPr/>
            </a:lvl1pPr>
          </a:lstStyle>
          <a:p>
            <a:pPr>
              <a:defRPr/>
            </a:pPr>
            <a:fld id="{22C93FE3-EC83-4853-B0F9-96C157A77897}" type="slidenum">
              <a:rPr lang="en-US" altLang="en-US"/>
              <a:pPr>
                <a:defRPr/>
              </a:pPr>
              <a:t>‹#›</a:t>
            </a:fld>
            <a:endParaRPr lang="en-US" altLang="en-US"/>
          </a:p>
        </p:txBody>
      </p:sp>
      <p:sp>
        <p:nvSpPr>
          <p:cNvPr id="6" name="Rectangle 14">
            <a:extLst>
              <a:ext uri="{FF2B5EF4-FFF2-40B4-BE49-F238E27FC236}">
                <a16:creationId xmlns:a16="http://schemas.microsoft.com/office/drawing/2014/main" id="{56C23228-0AD6-B6EF-C438-ED64ABFAADF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02394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871"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39" y="160021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580DE145-A2C9-BBDC-ED33-D251E5747FC5}"/>
              </a:ext>
            </a:extLst>
          </p:cNvPr>
          <p:cNvSpPr>
            <a:spLocks noGrp="1" noChangeArrowheads="1"/>
          </p:cNvSpPr>
          <p:nvPr>
            <p:ph type="dt" sz="half" idx="10"/>
          </p:nvPr>
        </p:nvSpPr>
        <p:spPr>
          <a:ln/>
        </p:spPr>
        <p:txBody>
          <a:bodyPr/>
          <a:lstStyle>
            <a:lvl1pPr>
              <a:defRPr/>
            </a:lvl1pPr>
          </a:lstStyle>
          <a:p>
            <a:pPr>
              <a:defRPr/>
            </a:pPr>
            <a:fld id="{E76C126C-E169-4CC8-885E-FD0E4DE0A4C0}" type="datetimeFigureOut">
              <a:rPr lang="en-US" altLang="en-US"/>
              <a:pPr>
                <a:defRPr/>
              </a:pPr>
              <a:t>5/12/2026</a:t>
            </a:fld>
            <a:endParaRPr lang="en-US" altLang="en-US"/>
          </a:p>
        </p:txBody>
      </p:sp>
      <p:sp>
        <p:nvSpPr>
          <p:cNvPr id="6" name="Rectangle 3">
            <a:extLst>
              <a:ext uri="{FF2B5EF4-FFF2-40B4-BE49-F238E27FC236}">
                <a16:creationId xmlns:a16="http://schemas.microsoft.com/office/drawing/2014/main" id="{FA8E1B1B-4FE2-5508-DE87-2136C49A31BB}"/>
              </a:ext>
            </a:extLst>
          </p:cNvPr>
          <p:cNvSpPr>
            <a:spLocks noGrp="1" noChangeArrowheads="1"/>
          </p:cNvSpPr>
          <p:nvPr>
            <p:ph type="sldNum" sz="quarter" idx="11"/>
          </p:nvPr>
        </p:nvSpPr>
        <p:spPr>
          <a:ln/>
        </p:spPr>
        <p:txBody>
          <a:bodyPr/>
          <a:lstStyle>
            <a:lvl1pPr>
              <a:defRPr/>
            </a:lvl1pPr>
          </a:lstStyle>
          <a:p>
            <a:pPr>
              <a:defRPr/>
            </a:pPr>
            <a:fld id="{5279DEF5-6CC7-4F44-A612-18AE35EDECCE}" type="slidenum">
              <a:rPr lang="en-US" altLang="en-US"/>
              <a:pPr>
                <a:defRPr/>
              </a:pPr>
              <a:t>‹#›</a:t>
            </a:fld>
            <a:endParaRPr lang="en-US" altLang="en-US"/>
          </a:p>
        </p:txBody>
      </p:sp>
      <p:sp>
        <p:nvSpPr>
          <p:cNvPr id="7" name="Rectangle 14">
            <a:extLst>
              <a:ext uri="{FF2B5EF4-FFF2-40B4-BE49-F238E27FC236}">
                <a16:creationId xmlns:a16="http://schemas.microsoft.com/office/drawing/2014/main" id="{1E71146B-9437-D851-55AA-9DE375969A2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6000104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871"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9" y="160021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EA4F2E98-251E-B691-1C60-141BA8A169B5}"/>
              </a:ext>
            </a:extLst>
          </p:cNvPr>
          <p:cNvSpPr>
            <a:spLocks noGrp="1" noChangeArrowheads="1"/>
          </p:cNvSpPr>
          <p:nvPr>
            <p:ph type="dt" sz="half" idx="10"/>
          </p:nvPr>
        </p:nvSpPr>
        <p:spPr>
          <a:ln/>
        </p:spPr>
        <p:txBody>
          <a:bodyPr/>
          <a:lstStyle>
            <a:lvl1pPr>
              <a:defRPr/>
            </a:lvl1pPr>
          </a:lstStyle>
          <a:p>
            <a:pPr>
              <a:defRPr/>
            </a:pPr>
            <a:fld id="{5DDB78EE-BC13-41BC-AFEA-F8356166C8E2}" type="datetimeFigureOut">
              <a:rPr lang="en-US" altLang="en-US"/>
              <a:pPr>
                <a:defRPr/>
              </a:pPr>
              <a:t>5/12/2026</a:t>
            </a:fld>
            <a:endParaRPr lang="en-US" altLang="en-US"/>
          </a:p>
        </p:txBody>
      </p:sp>
      <p:sp>
        <p:nvSpPr>
          <p:cNvPr id="6" name="Rectangle 3">
            <a:extLst>
              <a:ext uri="{FF2B5EF4-FFF2-40B4-BE49-F238E27FC236}">
                <a16:creationId xmlns:a16="http://schemas.microsoft.com/office/drawing/2014/main" id="{060FFBB2-F8E2-0485-BA29-A3EE5333C488}"/>
              </a:ext>
            </a:extLst>
          </p:cNvPr>
          <p:cNvSpPr>
            <a:spLocks noGrp="1" noChangeArrowheads="1"/>
          </p:cNvSpPr>
          <p:nvPr>
            <p:ph type="sldNum" sz="quarter" idx="11"/>
          </p:nvPr>
        </p:nvSpPr>
        <p:spPr>
          <a:ln/>
        </p:spPr>
        <p:txBody>
          <a:bodyPr/>
          <a:lstStyle>
            <a:lvl1pPr>
              <a:defRPr/>
            </a:lvl1pPr>
          </a:lstStyle>
          <a:p>
            <a:pPr>
              <a:defRPr/>
            </a:pPr>
            <a:fld id="{8C44C4FC-C435-4448-940A-D61BACCAE8EF}" type="slidenum">
              <a:rPr lang="en-US" altLang="en-US"/>
              <a:pPr>
                <a:defRPr/>
              </a:pPr>
              <a:t>‹#›</a:t>
            </a:fld>
            <a:endParaRPr lang="en-US" altLang="en-US"/>
          </a:p>
        </p:txBody>
      </p:sp>
      <p:sp>
        <p:nvSpPr>
          <p:cNvPr id="7" name="Rectangle 14">
            <a:extLst>
              <a:ext uri="{FF2B5EF4-FFF2-40B4-BE49-F238E27FC236}">
                <a16:creationId xmlns:a16="http://schemas.microsoft.com/office/drawing/2014/main" id="{7BAC6D86-5472-5E30-3753-17315030635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990566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71"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9"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6623CFEE-325A-C98F-2442-61653B92A387}"/>
              </a:ext>
            </a:extLst>
          </p:cNvPr>
          <p:cNvSpPr>
            <a:spLocks noGrp="1" noChangeArrowheads="1"/>
          </p:cNvSpPr>
          <p:nvPr>
            <p:ph type="dt" sz="half" idx="10"/>
          </p:nvPr>
        </p:nvSpPr>
        <p:spPr>
          <a:ln/>
        </p:spPr>
        <p:txBody>
          <a:bodyPr/>
          <a:lstStyle>
            <a:lvl1pPr>
              <a:defRPr/>
            </a:lvl1pPr>
          </a:lstStyle>
          <a:p>
            <a:pPr>
              <a:defRPr/>
            </a:pPr>
            <a:fld id="{73DB5AEA-58E1-4C45-B716-E7F6555CA0C1}" type="datetimeFigureOut">
              <a:rPr lang="en-US" altLang="en-US"/>
              <a:pPr>
                <a:defRPr/>
              </a:pPr>
              <a:t>5/12/2026</a:t>
            </a:fld>
            <a:endParaRPr lang="en-US" altLang="en-US"/>
          </a:p>
        </p:txBody>
      </p:sp>
      <p:sp>
        <p:nvSpPr>
          <p:cNvPr id="6" name="Rectangle 3">
            <a:extLst>
              <a:ext uri="{FF2B5EF4-FFF2-40B4-BE49-F238E27FC236}">
                <a16:creationId xmlns:a16="http://schemas.microsoft.com/office/drawing/2014/main" id="{6440DE74-641A-5723-45C5-038F14C616A7}"/>
              </a:ext>
            </a:extLst>
          </p:cNvPr>
          <p:cNvSpPr>
            <a:spLocks noGrp="1" noChangeArrowheads="1"/>
          </p:cNvSpPr>
          <p:nvPr>
            <p:ph type="sldNum" sz="quarter" idx="11"/>
          </p:nvPr>
        </p:nvSpPr>
        <p:spPr>
          <a:ln/>
        </p:spPr>
        <p:txBody>
          <a:bodyPr/>
          <a:lstStyle>
            <a:lvl1pPr>
              <a:defRPr/>
            </a:lvl1pPr>
          </a:lstStyle>
          <a:p>
            <a:pPr>
              <a:defRPr/>
            </a:pPr>
            <a:fld id="{4DE51344-1AE5-466B-B129-472675A4746E}" type="slidenum">
              <a:rPr lang="en-US" altLang="en-US"/>
              <a:pPr>
                <a:defRPr/>
              </a:pPr>
              <a:t>‹#›</a:t>
            </a:fld>
            <a:endParaRPr lang="en-US" altLang="en-US"/>
          </a:p>
        </p:txBody>
      </p:sp>
      <p:sp>
        <p:nvSpPr>
          <p:cNvPr id="7" name="Rectangle 14">
            <a:extLst>
              <a:ext uri="{FF2B5EF4-FFF2-40B4-BE49-F238E27FC236}">
                <a16:creationId xmlns:a16="http://schemas.microsoft.com/office/drawing/2014/main" id="{438C0B4B-7E81-5430-2588-C287A4B65A4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959174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871" y="274638"/>
            <a:ext cx="8229601" cy="1143000"/>
          </a:xfrm>
        </p:spPr>
        <p:txBody>
          <a:bodyPr/>
          <a:lstStyle/>
          <a:p>
            <a:r>
              <a:rPr lang="en-US"/>
              <a:t>Click to edit Master title style</a:t>
            </a:r>
          </a:p>
        </p:txBody>
      </p:sp>
      <p:sp>
        <p:nvSpPr>
          <p:cNvPr id="3" name="Table Placeholder 2"/>
          <p:cNvSpPr>
            <a:spLocks noGrp="1"/>
          </p:cNvSpPr>
          <p:nvPr>
            <p:ph type="tbl" idx="1"/>
          </p:nvPr>
        </p:nvSpPr>
        <p:spPr>
          <a:xfrm>
            <a:off x="457871" y="1600216"/>
            <a:ext cx="8229601" cy="4525963"/>
          </a:xfrm>
        </p:spPr>
        <p:txBody>
          <a:bodyPr/>
          <a:lstStyle/>
          <a:p>
            <a:pPr lvl="0"/>
            <a:endParaRPr lang="en-US" noProof="0"/>
          </a:p>
        </p:txBody>
      </p:sp>
      <p:sp>
        <p:nvSpPr>
          <p:cNvPr id="4" name="Rectangle 2">
            <a:extLst>
              <a:ext uri="{FF2B5EF4-FFF2-40B4-BE49-F238E27FC236}">
                <a16:creationId xmlns:a16="http://schemas.microsoft.com/office/drawing/2014/main" id="{D28FC5D1-6129-A04B-B637-B38EE2A13C8C}"/>
              </a:ext>
            </a:extLst>
          </p:cNvPr>
          <p:cNvSpPr>
            <a:spLocks noGrp="1" noChangeArrowheads="1"/>
          </p:cNvSpPr>
          <p:nvPr>
            <p:ph type="dt" sz="half" idx="10"/>
          </p:nvPr>
        </p:nvSpPr>
        <p:spPr>
          <a:ln/>
        </p:spPr>
        <p:txBody>
          <a:bodyPr/>
          <a:lstStyle>
            <a:lvl1pPr>
              <a:defRPr/>
            </a:lvl1pPr>
          </a:lstStyle>
          <a:p>
            <a:pPr>
              <a:defRPr/>
            </a:pPr>
            <a:fld id="{F73DB706-8E13-496F-82EE-F531071A4EB8}" type="datetimeFigureOut">
              <a:rPr lang="en-US" altLang="en-US"/>
              <a:pPr>
                <a:defRPr/>
              </a:pPr>
              <a:t>5/12/2026</a:t>
            </a:fld>
            <a:endParaRPr lang="en-US" altLang="en-US"/>
          </a:p>
        </p:txBody>
      </p:sp>
      <p:sp>
        <p:nvSpPr>
          <p:cNvPr id="5" name="Rectangle 3">
            <a:extLst>
              <a:ext uri="{FF2B5EF4-FFF2-40B4-BE49-F238E27FC236}">
                <a16:creationId xmlns:a16="http://schemas.microsoft.com/office/drawing/2014/main" id="{5C0DB528-A8E5-D16F-8487-407BB639FA59}"/>
              </a:ext>
            </a:extLst>
          </p:cNvPr>
          <p:cNvSpPr>
            <a:spLocks noGrp="1" noChangeArrowheads="1"/>
          </p:cNvSpPr>
          <p:nvPr>
            <p:ph type="sldNum" sz="quarter" idx="11"/>
          </p:nvPr>
        </p:nvSpPr>
        <p:spPr>
          <a:ln/>
        </p:spPr>
        <p:txBody>
          <a:bodyPr/>
          <a:lstStyle>
            <a:lvl1pPr>
              <a:defRPr/>
            </a:lvl1pPr>
          </a:lstStyle>
          <a:p>
            <a:pPr>
              <a:defRPr/>
            </a:pPr>
            <a:fld id="{2B8AA982-11AF-4A06-A2A1-CD47078B60C8}" type="slidenum">
              <a:rPr lang="en-US" altLang="en-US"/>
              <a:pPr>
                <a:defRPr/>
              </a:pPr>
              <a:t>‹#›</a:t>
            </a:fld>
            <a:endParaRPr lang="en-US" altLang="en-US"/>
          </a:p>
        </p:txBody>
      </p:sp>
      <p:sp>
        <p:nvSpPr>
          <p:cNvPr id="6" name="Rectangle 14">
            <a:extLst>
              <a:ext uri="{FF2B5EF4-FFF2-40B4-BE49-F238E27FC236}">
                <a16:creationId xmlns:a16="http://schemas.microsoft.com/office/drawing/2014/main" id="{F91057B6-C525-ACEF-C28C-5735919B261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1682737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871" y="274638"/>
            <a:ext cx="8229601" cy="1143000"/>
          </a:xfrm>
        </p:spPr>
        <p:txBody>
          <a:bodyPr/>
          <a:lstStyle/>
          <a:p>
            <a:r>
              <a:rPr lang="en-US"/>
              <a:t>Click to edit Master title style</a:t>
            </a:r>
          </a:p>
        </p:txBody>
      </p:sp>
      <p:sp>
        <p:nvSpPr>
          <p:cNvPr id="3" name="ClipArt Placeholder 2"/>
          <p:cNvSpPr>
            <a:spLocks noGrp="1"/>
          </p:cNvSpPr>
          <p:nvPr>
            <p:ph type="clipArt" sz="half" idx="1"/>
          </p:nvPr>
        </p:nvSpPr>
        <p:spPr>
          <a:xfrm>
            <a:off x="457216" y="1600216"/>
            <a:ext cx="4038600" cy="4525963"/>
          </a:xfrm>
        </p:spPr>
        <p:txBody>
          <a:bodyPr/>
          <a:lstStyle/>
          <a:p>
            <a:pPr lvl="0"/>
            <a:endParaRPr lang="en-US" noProof="0"/>
          </a:p>
        </p:txBody>
      </p:sp>
      <p:sp>
        <p:nvSpPr>
          <p:cNvPr id="4" name="Text Placeholder 3"/>
          <p:cNvSpPr>
            <a:spLocks noGrp="1"/>
          </p:cNvSpPr>
          <p:nvPr>
            <p:ph type="body" sz="half" idx="2"/>
          </p:nvPr>
        </p:nvSpPr>
        <p:spPr>
          <a:xfrm>
            <a:off x="4648200" y="160021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56EF25-93FA-5FBB-9AEB-67F8B6AEBFCF}"/>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C6622F9-EED0-F0E5-B886-0B6483595FB2}"/>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7FFB8ABF-FD3C-CF1F-F021-CBB8F86D97D7}"/>
              </a:ext>
            </a:extLst>
          </p:cNvPr>
          <p:cNvSpPr>
            <a:spLocks noGrp="1"/>
          </p:cNvSpPr>
          <p:nvPr>
            <p:ph type="sldNum" sz="quarter" idx="12"/>
          </p:nvPr>
        </p:nvSpPr>
        <p:spPr>
          <a:xfrm>
            <a:off x="6553200" y="6245225"/>
            <a:ext cx="2133600" cy="476250"/>
          </a:xfrm>
        </p:spPr>
        <p:txBody>
          <a:bodyPr/>
          <a:lstStyle>
            <a:lvl1pPr>
              <a:defRPr/>
            </a:lvl1pPr>
          </a:lstStyle>
          <a:p>
            <a:pPr>
              <a:defRPr/>
            </a:pPr>
            <a:fld id="{FCE409CF-FF13-41EB-AFBF-F8246ACE0744}" type="slidenum">
              <a:rPr lang="en-US" altLang="en-US"/>
              <a:pPr>
                <a:defRPr/>
              </a:pPr>
              <a:t>‹#›</a:t>
            </a:fld>
            <a:endParaRPr lang="en-US" altLang="en-US"/>
          </a:p>
        </p:txBody>
      </p:sp>
    </p:spTree>
    <p:extLst>
      <p:ext uri="{BB962C8B-B14F-4D97-AF65-F5344CB8AC3E}">
        <p14:creationId xmlns:p14="http://schemas.microsoft.com/office/powerpoint/2010/main" val="494546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E60F597C-EFD3-42C5-83BD-AD31FE55ADDA}" type="datetimeFigureOut">
              <a:rPr lang="en-US"/>
              <a:pPr>
                <a:defRPr/>
              </a:pPr>
              <a:t>5/12/2026</a:t>
            </a:fld>
            <a:endParaRPr lang="en-US"/>
          </a:p>
        </p:txBody>
      </p:sp>
      <p:sp>
        <p:nvSpPr>
          <p:cNvPr id="8"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737ADE28-D467-406F-9B36-1409E3AEA101}" type="slidenum">
              <a:rPr lang="en-US"/>
              <a:pPr>
                <a:defRPr/>
              </a:pPr>
              <a:t>‹#›</a:t>
            </a:fld>
            <a:endParaRPr lang="en-US"/>
          </a:p>
        </p:txBody>
      </p:sp>
      <p:sp>
        <p:nvSpPr>
          <p:cNvPr id="9"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967669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1" y="609600"/>
            <a:ext cx="6908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5647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22"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6077"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0131" y="1981200"/>
            <a:ext cx="3818467" cy="4114800"/>
          </a:xfrm>
        </p:spPr>
        <p:txBody>
          <a:bodyPr/>
          <a:lstStyle/>
          <a:p>
            <a:pPr lvl="0"/>
            <a:endParaRPr lang="en-US" noProof="0"/>
          </a:p>
        </p:txBody>
      </p:sp>
      <p:sp>
        <p:nvSpPr>
          <p:cNvPr id="5" name="Date Placeholder 4">
            <a:extLst>
              <a:ext uri="{FF2B5EF4-FFF2-40B4-BE49-F238E27FC236}">
                <a16:creationId xmlns:a16="http://schemas.microsoft.com/office/drawing/2014/main" id="{4EDE7DDA-169F-A599-0D04-2CBA0ADDE833}"/>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6AA3131-487A-4FED-D99B-F6D1A28A2F8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E7B522D7-4759-E184-F50F-2A99C32D79BE}"/>
              </a:ext>
            </a:extLst>
          </p:cNvPr>
          <p:cNvSpPr>
            <a:spLocks noGrp="1" noChangeArrowheads="1"/>
          </p:cNvSpPr>
          <p:nvPr>
            <p:ph type="sldNum" sz="quarter" idx="12"/>
          </p:nvPr>
        </p:nvSpPr>
        <p:spPr/>
        <p:txBody>
          <a:bodyPr/>
          <a:lstStyle>
            <a:lvl1pPr>
              <a:defRPr/>
            </a:lvl1pPr>
          </a:lstStyle>
          <a:p>
            <a:pPr>
              <a:defRPr/>
            </a:pPr>
            <a:fld id="{3521CA1D-BE17-4DB6-8EB3-093FB70D7978}" type="slidenum">
              <a:rPr lang="en-US" altLang="en-US"/>
              <a:pPr>
                <a:defRPr/>
              </a:pPr>
              <a:t>‹#›</a:t>
            </a:fld>
            <a:endParaRPr lang="en-US" altLang="en-US"/>
          </a:p>
        </p:txBody>
      </p:sp>
    </p:spTree>
    <p:extLst>
      <p:ext uri="{BB962C8B-B14F-4D97-AF65-F5344CB8AC3E}">
        <p14:creationId xmlns:p14="http://schemas.microsoft.com/office/powerpoint/2010/main" val="23888762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67626469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85397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97836824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3866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87795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65833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486540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464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67327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012" cy="639762"/>
          </a:xfrm>
        </p:spPr>
        <p:txBody>
          <a:bodyPr anchor="b"/>
          <a:lstStyle>
            <a:lvl1pPr marL="0" indent="0">
              <a:buNone/>
              <a:defRPr sz="2133" b="1"/>
            </a:lvl1pPr>
            <a:lvl2pPr marL="405183" indent="0">
              <a:buNone/>
              <a:defRPr sz="1778" b="1"/>
            </a:lvl2pPr>
            <a:lvl3pPr marL="810370" indent="0">
              <a:buNone/>
              <a:defRPr sz="1600" b="1"/>
            </a:lvl3pPr>
            <a:lvl4pPr marL="1215557" indent="0">
              <a:buNone/>
              <a:defRPr sz="1422" b="1"/>
            </a:lvl4pPr>
            <a:lvl5pPr marL="1620740" indent="0">
              <a:buNone/>
              <a:defRPr sz="1422" b="1"/>
            </a:lvl5pPr>
            <a:lvl6pPr marL="2025928" indent="0">
              <a:buNone/>
              <a:defRPr sz="1422" b="1"/>
            </a:lvl6pPr>
            <a:lvl7pPr marL="2431110" indent="0">
              <a:buNone/>
              <a:defRPr sz="1422" b="1"/>
            </a:lvl7pPr>
            <a:lvl8pPr marL="2836289" indent="0">
              <a:buNone/>
              <a:defRPr sz="1422" b="1"/>
            </a:lvl8pPr>
            <a:lvl9pPr marL="3241479"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2133" b="1"/>
            </a:lvl1pPr>
            <a:lvl2pPr marL="405183" indent="0">
              <a:buNone/>
              <a:defRPr sz="1778" b="1"/>
            </a:lvl2pPr>
            <a:lvl3pPr marL="810370" indent="0">
              <a:buNone/>
              <a:defRPr sz="1600" b="1"/>
            </a:lvl3pPr>
            <a:lvl4pPr marL="1215557" indent="0">
              <a:buNone/>
              <a:defRPr sz="1422" b="1"/>
            </a:lvl4pPr>
            <a:lvl5pPr marL="1620740" indent="0">
              <a:buNone/>
              <a:defRPr sz="1422" b="1"/>
            </a:lvl5pPr>
            <a:lvl6pPr marL="2025928" indent="0">
              <a:buNone/>
              <a:defRPr sz="1422" b="1"/>
            </a:lvl6pPr>
            <a:lvl7pPr marL="2431110" indent="0">
              <a:buNone/>
              <a:defRPr sz="1422" b="1"/>
            </a:lvl7pPr>
            <a:lvl8pPr marL="2836289" indent="0">
              <a:buNone/>
              <a:defRPr sz="1422" b="1"/>
            </a:lvl8pPr>
            <a:lvl9pPr marL="3241479"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509D7FA4-318C-4820-ACDC-747303808C74}"/>
              </a:ext>
            </a:extLst>
          </p:cNvPr>
          <p:cNvSpPr>
            <a:spLocks noGrp="1" noChangeArrowheads="1"/>
          </p:cNvSpPr>
          <p:nvPr>
            <p:ph type="dt" sz="half" idx="10"/>
          </p:nvPr>
        </p:nvSpPr>
        <p:spPr/>
        <p:txBody>
          <a:bodyPr/>
          <a:lstStyle>
            <a:lvl1pPr>
              <a:defRPr/>
            </a:lvl1pPr>
          </a:lstStyle>
          <a:p>
            <a:pPr>
              <a:defRPr/>
            </a:pPr>
            <a:fld id="{8B536DD6-78E1-4462-ABF1-4B01FB4670CE}" type="datetimeFigureOut">
              <a:rPr lang="en-US"/>
              <a:pPr>
                <a:defRPr/>
              </a:pPr>
              <a:t>5/12/2026</a:t>
            </a:fld>
            <a:endParaRPr lang="en-US"/>
          </a:p>
        </p:txBody>
      </p:sp>
      <p:sp>
        <p:nvSpPr>
          <p:cNvPr id="8" name="Rectangle 3">
            <a:extLst>
              <a:ext uri="{FF2B5EF4-FFF2-40B4-BE49-F238E27FC236}">
                <a16:creationId xmlns:a16="http://schemas.microsoft.com/office/drawing/2014/main" id="{1444CCB2-41BA-418D-9E77-98624BAA9F55}"/>
              </a:ext>
            </a:extLst>
          </p:cNvPr>
          <p:cNvSpPr>
            <a:spLocks noGrp="1" noChangeArrowheads="1"/>
          </p:cNvSpPr>
          <p:nvPr>
            <p:ph type="sldNum" sz="quarter" idx="11"/>
          </p:nvPr>
        </p:nvSpPr>
        <p:spPr/>
        <p:txBody>
          <a:bodyPr/>
          <a:lstStyle>
            <a:lvl1pPr>
              <a:defRPr/>
            </a:lvl1pPr>
          </a:lstStyle>
          <a:p>
            <a:pPr>
              <a:defRPr/>
            </a:pPr>
            <a:fld id="{5FA44CF4-E038-4EA9-B9EC-8C70EA8B8A64}" type="slidenum">
              <a:rPr lang="en-US"/>
              <a:pPr>
                <a:defRPr/>
              </a:pPr>
              <a:t>‹#›</a:t>
            </a:fld>
            <a:endParaRPr lang="en-US"/>
          </a:p>
        </p:txBody>
      </p:sp>
      <p:sp>
        <p:nvSpPr>
          <p:cNvPr id="9" name="Rectangle 14">
            <a:extLst>
              <a:ext uri="{FF2B5EF4-FFF2-40B4-BE49-F238E27FC236}">
                <a16:creationId xmlns:a16="http://schemas.microsoft.com/office/drawing/2014/main" id="{B995E6E3-21EA-419D-8B63-1560241E56AA}"/>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47580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8CA3E28D-3464-446D-99DA-3AB3E1C661C6}" type="datetimeFigureOut">
              <a:rPr lang="en-US"/>
              <a:pPr>
                <a:defRPr/>
              </a:pPr>
              <a:t>5/12/2026</a:t>
            </a:fld>
            <a:endParaRPr lang="en-US"/>
          </a:p>
        </p:txBody>
      </p:sp>
      <p:sp>
        <p:nvSpPr>
          <p:cNvPr id="4"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9C5D76FE-2BAE-4670-A029-88B005102216}" type="slidenum">
              <a:rPr lang="en-US"/>
              <a:pPr>
                <a:defRPr/>
              </a:pPr>
              <a:t>‹#›</a:t>
            </a:fld>
            <a:endParaRPr lang="en-US"/>
          </a:p>
        </p:txBody>
      </p:sp>
      <p:sp>
        <p:nvSpPr>
          <p:cNvPr id="5"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5479195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13121646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31418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8076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13581446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FFD16E8-B4D5-1453-FAE4-8230821CC73F}"/>
              </a:ext>
            </a:extLst>
          </p:cNvPr>
          <p:cNvGrpSpPr>
            <a:grpSpLocks/>
          </p:cNvGrpSpPr>
          <p:nvPr/>
        </p:nvGrpSpPr>
        <p:grpSpPr bwMode="auto">
          <a:xfrm>
            <a:off x="0" y="1"/>
            <a:ext cx="9141619" cy="6850063"/>
            <a:chOff x="0" y="0"/>
            <a:chExt cx="5758" cy="4315"/>
          </a:xfrm>
        </p:grpSpPr>
        <p:grpSp>
          <p:nvGrpSpPr>
            <p:cNvPr id="3" name="Group 3">
              <a:extLst>
                <a:ext uri="{FF2B5EF4-FFF2-40B4-BE49-F238E27FC236}">
                  <a16:creationId xmlns:a16="http://schemas.microsoft.com/office/drawing/2014/main" id="{FDC2935E-38C7-4719-4A31-117F8A4A340B}"/>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91AF8FAE-4450-C400-48E7-91E38F588597}"/>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7" name="Freeform 5">
                <a:extLst>
                  <a:ext uri="{FF2B5EF4-FFF2-40B4-BE49-F238E27FC236}">
                    <a16:creationId xmlns:a16="http://schemas.microsoft.com/office/drawing/2014/main" id="{142FDB36-4F25-7BB7-1245-C4CA542E811C}"/>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8" name="Freeform 6">
                <a:extLst>
                  <a:ext uri="{FF2B5EF4-FFF2-40B4-BE49-F238E27FC236}">
                    <a16:creationId xmlns:a16="http://schemas.microsoft.com/office/drawing/2014/main" id="{122E0CA1-E1EE-D731-97F8-61E28CAC37C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9" name="Freeform 7">
                <a:extLst>
                  <a:ext uri="{FF2B5EF4-FFF2-40B4-BE49-F238E27FC236}">
                    <a16:creationId xmlns:a16="http://schemas.microsoft.com/office/drawing/2014/main" id="{C5B8D48D-5591-1616-EA5D-010CF7B69A1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FFC7BE3F-1B97-172B-6577-74C05840554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grpSp>
        <p:sp>
          <p:nvSpPr>
            <p:cNvPr id="4" name="Freeform 9">
              <a:extLst>
                <a:ext uri="{FF2B5EF4-FFF2-40B4-BE49-F238E27FC236}">
                  <a16:creationId xmlns:a16="http://schemas.microsoft.com/office/drawing/2014/main" id="{5E5F7931-6E2D-AE59-B218-F8FA21397160}"/>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5" name="Freeform 10">
              <a:extLst>
                <a:ext uri="{FF2B5EF4-FFF2-40B4-BE49-F238E27FC236}">
                  <a16:creationId xmlns:a16="http://schemas.microsoft.com/office/drawing/2014/main" id="{B089CD1F-0DAE-0CEE-AC16-F5164552FD66}"/>
                </a:ext>
              </a:extLst>
            </p:cNvPr>
            <p:cNvSpPr>
              <a:spLocks/>
            </p:cNvSpPr>
            <p:nvPr/>
          </p:nvSpPr>
          <p:spPr bwMode="hidden">
            <a:xfrm>
              <a:off x="0" y="0"/>
              <a:ext cx="5758" cy="1776"/>
            </a:xfrm>
            <a:custGeom>
              <a:avLst/>
              <a:gdLst>
                <a:gd name="T0" fmla="*/ 0 w 5740"/>
                <a:gd name="T1" fmla="*/ 0 h 1906"/>
                <a:gd name="T2" fmla="*/ 0 w 5740"/>
                <a:gd name="T3" fmla="*/ 7 h 1906"/>
                <a:gd name="T4" fmla="*/ 9990 w 5740"/>
                <a:gd name="T5" fmla="*/ 7 h 1906"/>
                <a:gd name="T6" fmla="*/ 999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779" name="Rectangle 11"/>
          <p:cNvSpPr>
            <a:spLocks noGrp="1" noChangeArrowheads="1"/>
          </p:cNvSpPr>
          <p:nvPr>
            <p:ph type="ctrTitle" sz="quarter"/>
          </p:nvPr>
        </p:nvSpPr>
        <p:spPr>
          <a:xfrm>
            <a:off x="685822" y="1737952"/>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2000" y="3886202"/>
            <a:ext cx="6400801"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3BE5D12F-46B4-A13F-8BDD-34B96E2F607D}"/>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BEF5525E-440C-40EB-9F5B-69A6D7F075D7}" type="datetimeFigureOut">
              <a:rPr lang="en-US"/>
              <a:pPr>
                <a:defRPr/>
              </a:pPr>
              <a:t>5/12/2026</a:t>
            </a:fld>
            <a:endParaRPr lang="en-US"/>
          </a:p>
        </p:txBody>
      </p:sp>
      <p:sp>
        <p:nvSpPr>
          <p:cNvPr id="12" name="Rectangle 14">
            <a:extLst>
              <a:ext uri="{FF2B5EF4-FFF2-40B4-BE49-F238E27FC236}">
                <a16:creationId xmlns:a16="http://schemas.microsoft.com/office/drawing/2014/main" id="{1179132A-8E30-71BB-F9A2-3E0F7D2B5B8C}"/>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3" name="Rectangle 15">
            <a:extLst>
              <a:ext uri="{FF2B5EF4-FFF2-40B4-BE49-F238E27FC236}">
                <a16:creationId xmlns:a16="http://schemas.microsoft.com/office/drawing/2014/main" id="{C5F76181-7E2B-E3A7-4133-E0EF35EF8999}"/>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235CAB2C-D201-48A1-92B4-F77B037558C5}" type="slidenum">
              <a:rPr lang="en-US" altLang="en-US"/>
              <a:pPr>
                <a:defRPr/>
              </a:pPr>
              <a:t>‹#›</a:t>
            </a:fld>
            <a:endParaRPr lang="en-US" altLang="en-US"/>
          </a:p>
        </p:txBody>
      </p:sp>
    </p:spTree>
    <p:extLst>
      <p:ext uri="{BB962C8B-B14F-4D97-AF65-F5344CB8AC3E}">
        <p14:creationId xmlns:p14="http://schemas.microsoft.com/office/powerpoint/2010/main" val="80993495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0780EB0-2F3F-47CE-20C3-51C2F5E940DE}"/>
              </a:ext>
            </a:extLst>
          </p:cNvPr>
          <p:cNvSpPr>
            <a:spLocks noGrp="1" noChangeArrowheads="1"/>
          </p:cNvSpPr>
          <p:nvPr>
            <p:ph type="dt" sz="half" idx="10"/>
          </p:nvPr>
        </p:nvSpPr>
        <p:spPr>
          <a:ln/>
        </p:spPr>
        <p:txBody>
          <a:bodyPr/>
          <a:lstStyle>
            <a:lvl1pPr>
              <a:defRPr/>
            </a:lvl1pPr>
          </a:lstStyle>
          <a:p>
            <a:pPr>
              <a:defRPr/>
            </a:pPr>
            <a:fld id="{6F2463E7-3266-4C95-8523-42619E2A62DA}" type="datetimeFigureOut">
              <a:rPr lang="en-US"/>
              <a:pPr>
                <a:defRPr/>
              </a:pPr>
              <a:t>5/12/2026</a:t>
            </a:fld>
            <a:endParaRPr lang="en-US"/>
          </a:p>
        </p:txBody>
      </p:sp>
      <p:sp>
        <p:nvSpPr>
          <p:cNvPr id="5" name="Rectangle 3">
            <a:extLst>
              <a:ext uri="{FF2B5EF4-FFF2-40B4-BE49-F238E27FC236}">
                <a16:creationId xmlns:a16="http://schemas.microsoft.com/office/drawing/2014/main" id="{A8D757A1-043C-16E4-A982-7FAE3B0A0935}"/>
              </a:ext>
            </a:extLst>
          </p:cNvPr>
          <p:cNvSpPr>
            <a:spLocks noGrp="1" noChangeArrowheads="1"/>
          </p:cNvSpPr>
          <p:nvPr>
            <p:ph type="sldNum" sz="quarter" idx="11"/>
          </p:nvPr>
        </p:nvSpPr>
        <p:spPr>
          <a:ln/>
        </p:spPr>
        <p:txBody>
          <a:bodyPr/>
          <a:lstStyle>
            <a:lvl1pPr>
              <a:defRPr/>
            </a:lvl1pPr>
          </a:lstStyle>
          <a:p>
            <a:pPr>
              <a:defRPr/>
            </a:pPr>
            <a:fld id="{A7B59315-72C3-4601-8AE3-D08BF5A7C1CA}" type="slidenum">
              <a:rPr lang="en-US" altLang="en-US"/>
              <a:pPr>
                <a:defRPr/>
              </a:pPr>
              <a:t>‹#›</a:t>
            </a:fld>
            <a:endParaRPr lang="en-US" altLang="en-US"/>
          </a:p>
        </p:txBody>
      </p:sp>
      <p:sp>
        <p:nvSpPr>
          <p:cNvPr id="6" name="Rectangle 14">
            <a:extLst>
              <a:ext uri="{FF2B5EF4-FFF2-40B4-BE49-F238E27FC236}">
                <a16:creationId xmlns:a16="http://schemas.microsoft.com/office/drawing/2014/main" id="{39F3AE10-2E89-F18E-C14D-FFFBBB0A0B7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83435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9" y="4408132"/>
            <a:ext cx="7772400" cy="1362075"/>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722509" y="2906722"/>
            <a:ext cx="7772400" cy="1500187"/>
          </a:xfrm>
        </p:spPr>
        <p:txBody>
          <a:bodyPr anchor="b"/>
          <a:lstStyle>
            <a:lvl1pPr marL="0" indent="0">
              <a:buNone/>
              <a:defRPr sz="1334"/>
            </a:lvl1pPr>
            <a:lvl2pPr marL="304804" indent="0">
              <a:buNone/>
              <a:defRPr sz="1200"/>
            </a:lvl2pPr>
            <a:lvl3pPr marL="609608" indent="0">
              <a:buNone/>
              <a:defRPr sz="1067"/>
            </a:lvl3pPr>
            <a:lvl4pPr marL="914411" indent="0">
              <a:buNone/>
              <a:defRPr sz="933"/>
            </a:lvl4pPr>
            <a:lvl5pPr marL="1219215" indent="0">
              <a:buNone/>
              <a:defRPr sz="933"/>
            </a:lvl5pPr>
            <a:lvl6pPr marL="1524019" indent="0">
              <a:buNone/>
              <a:defRPr sz="933"/>
            </a:lvl6pPr>
            <a:lvl7pPr marL="1828823" indent="0">
              <a:buNone/>
              <a:defRPr sz="933"/>
            </a:lvl7pPr>
            <a:lvl8pPr marL="2133627" indent="0">
              <a:buNone/>
              <a:defRPr sz="933"/>
            </a:lvl8pPr>
            <a:lvl9pPr marL="2438431" indent="0">
              <a:buNone/>
              <a:defRPr sz="933"/>
            </a:lvl9pPr>
          </a:lstStyle>
          <a:p>
            <a:pPr lvl="0"/>
            <a:r>
              <a:rPr lang="en-US"/>
              <a:t>Click to edit Master text styles</a:t>
            </a:r>
          </a:p>
        </p:txBody>
      </p:sp>
      <p:sp>
        <p:nvSpPr>
          <p:cNvPr id="4" name="Rectangle 2">
            <a:extLst>
              <a:ext uri="{FF2B5EF4-FFF2-40B4-BE49-F238E27FC236}">
                <a16:creationId xmlns:a16="http://schemas.microsoft.com/office/drawing/2014/main" id="{616E5B89-54BD-3162-30DC-ED743FA2C75D}"/>
              </a:ext>
            </a:extLst>
          </p:cNvPr>
          <p:cNvSpPr>
            <a:spLocks noGrp="1" noChangeArrowheads="1"/>
          </p:cNvSpPr>
          <p:nvPr>
            <p:ph type="dt" sz="half" idx="10"/>
          </p:nvPr>
        </p:nvSpPr>
        <p:spPr>
          <a:ln/>
        </p:spPr>
        <p:txBody>
          <a:bodyPr/>
          <a:lstStyle>
            <a:lvl1pPr>
              <a:defRPr/>
            </a:lvl1pPr>
          </a:lstStyle>
          <a:p>
            <a:pPr>
              <a:defRPr/>
            </a:pPr>
            <a:fld id="{F67D88FB-B5D9-4D8F-A3D1-BFF07F2BF946}" type="datetimeFigureOut">
              <a:rPr lang="en-US"/>
              <a:pPr>
                <a:defRPr/>
              </a:pPr>
              <a:t>5/12/2026</a:t>
            </a:fld>
            <a:endParaRPr lang="en-US"/>
          </a:p>
        </p:txBody>
      </p:sp>
      <p:sp>
        <p:nvSpPr>
          <p:cNvPr id="5" name="Rectangle 3">
            <a:extLst>
              <a:ext uri="{FF2B5EF4-FFF2-40B4-BE49-F238E27FC236}">
                <a16:creationId xmlns:a16="http://schemas.microsoft.com/office/drawing/2014/main" id="{E31B345F-CB10-13AE-2D3F-8631527CB41C}"/>
              </a:ext>
            </a:extLst>
          </p:cNvPr>
          <p:cNvSpPr>
            <a:spLocks noGrp="1" noChangeArrowheads="1"/>
          </p:cNvSpPr>
          <p:nvPr>
            <p:ph type="sldNum" sz="quarter" idx="11"/>
          </p:nvPr>
        </p:nvSpPr>
        <p:spPr>
          <a:ln/>
        </p:spPr>
        <p:txBody>
          <a:bodyPr/>
          <a:lstStyle>
            <a:lvl1pPr>
              <a:defRPr/>
            </a:lvl1pPr>
          </a:lstStyle>
          <a:p>
            <a:pPr>
              <a:defRPr/>
            </a:pPr>
            <a:fld id="{00D74046-658E-47F0-B300-A20C803F9A32}" type="slidenum">
              <a:rPr lang="en-US" altLang="en-US"/>
              <a:pPr>
                <a:defRPr/>
              </a:pPr>
              <a:t>‹#›</a:t>
            </a:fld>
            <a:endParaRPr lang="en-US" altLang="en-US"/>
          </a:p>
        </p:txBody>
      </p:sp>
      <p:sp>
        <p:nvSpPr>
          <p:cNvPr id="6" name="Rectangle 14">
            <a:extLst>
              <a:ext uri="{FF2B5EF4-FFF2-40B4-BE49-F238E27FC236}">
                <a16:creationId xmlns:a16="http://schemas.microsoft.com/office/drawing/2014/main" id="{5E2C39E0-6D76-E12A-C1AE-09D3EBF2526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133458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4" y="1600216"/>
            <a:ext cx="4047067" cy="4525963"/>
          </a:xfrm>
        </p:spPr>
        <p:txBody>
          <a:bodyPr/>
          <a:lstStyle>
            <a:lvl1pPr>
              <a:defRPr sz="1867"/>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0" y="1600216"/>
            <a:ext cx="4047067" cy="4525963"/>
          </a:xfrm>
        </p:spPr>
        <p:txBody>
          <a:bodyPr/>
          <a:lstStyle>
            <a:lvl1pPr>
              <a:defRPr sz="1867"/>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E69C974-9B71-0051-01EE-37D5811373F8}"/>
              </a:ext>
            </a:extLst>
          </p:cNvPr>
          <p:cNvSpPr>
            <a:spLocks noGrp="1" noChangeArrowheads="1"/>
          </p:cNvSpPr>
          <p:nvPr>
            <p:ph type="dt" sz="half" idx="10"/>
          </p:nvPr>
        </p:nvSpPr>
        <p:spPr>
          <a:ln/>
        </p:spPr>
        <p:txBody>
          <a:bodyPr/>
          <a:lstStyle>
            <a:lvl1pPr>
              <a:defRPr/>
            </a:lvl1pPr>
          </a:lstStyle>
          <a:p>
            <a:pPr>
              <a:defRPr/>
            </a:pPr>
            <a:fld id="{19136B08-D87B-4F39-AF24-F981076293E5}" type="datetimeFigureOut">
              <a:rPr lang="en-US"/>
              <a:pPr>
                <a:defRPr/>
              </a:pPr>
              <a:t>5/12/2026</a:t>
            </a:fld>
            <a:endParaRPr lang="en-US"/>
          </a:p>
        </p:txBody>
      </p:sp>
      <p:sp>
        <p:nvSpPr>
          <p:cNvPr id="6" name="Rectangle 3">
            <a:extLst>
              <a:ext uri="{FF2B5EF4-FFF2-40B4-BE49-F238E27FC236}">
                <a16:creationId xmlns:a16="http://schemas.microsoft.com/office/drawing/2014/main" id="{A0FF9DC0-E74C-1EE8-45B0-AA21858F4385}"/>
              </a:ext>
            </a:extLst>
          </p:cNvPr>
          <p:cNvSpPr>
            <a:spLocks noGrp="1" noChangeArrowheads="1"/>
          </p:cNvSpPr>
          <p:nvPr>
            <p:ph type="sldNum" sz="quarter" idx="11"/>
          </p:nvPr>
        </p:nvSpPr>
        <p:spPr>
          <a:ln/>
        </p:spPr>
        <p:txBody>
          <a:bodyPr/>
          <a:lstStyle>
            <a:lvl1pPr>
              <a:defRPr/>
            </a:lvl1pPr>
          </a:lstStyle>
          <a:p>
            <a:pPr>
              <a:defRPr/>
            </a:pPr>
            <a:fld id="{D043061B-C700-4D68-B823-A03F3DFFBD03}" type="slidenum">
              <a:rPr lang="en-US" altLang="en-US"/>
              <a:pPr>
                <a:defRPr/>
              </a:pPr>
              <a:t>‹#›</a:t>
            </a:fld>
            <a:endParaRPr lang="en-US" altLang="en-US"/>
          </a:p>
        </p:txBody>
      </p:sp>
      <p:sp>
        <p:nvSpPr>
          <p:cNvPr id="7" name="Rectangle 14">
            <a:extLst>
              <a:ext uri="{FF2B5EF4-FFF2-40B4-BE49-F238E27FC236}">
                <a16:creationId xmlns:a16="http://schemas.microsoft.com/office/drawing/2014/main" id="{546D83CB-D533-A8DD-75DB-7D3C2CCAD67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304784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012" cy="63976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1600"/>
            </a:lvl1pPr>
            <a:lvl2pPr>
              <a:defRPr sz="1334"/>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1600"/>
            </a:lvl1pPr>
            <a:lvl2pPr>
              <a:defRPr sz="1334"/>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03C8B1F4-F1A3-9E3E-EC7E-9E2490F58FD0}"/>
              </a:ext>
            </a:extLst>
          </p:cNvPr>
          <p:cNvSpPr>
            <a:spLocks noGrp="1" noChangeArrowheads="1"/>
          </p:cNvSpPr>
          <p:nvPr>
            <p:ph type="dt" sz="half" idx="10"/>
          </p:nvPr>
        </p:nvSpPr>
        <p:spPr>
          <a:ln/>
        </p:spPr>
        <p:txBody>
          <a:bodyPr/>
          <a:lstStyle>
            <a:lvl1pPr>
              <a:defRPr/>
            </a:lvl1pPr>
          </a:lstStyle>
          <a:p>
            <a:pPr>
              <a:defRPr/>
            </a:pPr>
            <a:fld id="{EAF0867E-9A1D-4DD6-B3E5-33B860C9DBE0}" type="datetimeFigureOut">
              <a:rPr lang="en-US"/>
              <a:pPr>
                <a:defRPr/>
              </a:pPr>
              <a:t>5/12/2026</a:t>
            </a:fld>
            <a:endParaRPr lang="en-US"/>
          </a:p>
        </p:txBody>
      </p:sp>
      <p:sp>
        <p:nvSpPr>
          <p:cNvPr id="8" name="Rectangle 3">
            <a:extLst>
              <a:ext uri="{FF2B5EF4-FFF2-40B4-BE49-F238E27FC236}">
                <a16:creationId xmlns:a16="http://schemas.microsoft.com/office/drawing/2014/main" id="{91FC8419-49E9-08B8-3A27-9D1697C17357}"/>
              </a:ext>
            </a:extLst>
          </p:cNvPr>
          <p:cNvSpPr>
            <a:spLocks noGrp="1" noChangeArrowheads="1"/>
          </p:cNvSpPr>
          <p:nvPr>
            <p:ph type="sldNum" sz="quarter" idx="11"/>
          </p:nvPr>
        </p:nvSpPr>
        <p:spPr>
          <a:ln/>
        </p:spPr>
        <p:txBody>
          <a:bodyPr/>
          <a:lstStyle>
            <a:lvl1pPr>
              <a:defRPr/>
            </a:lvl1pPr>
          </a:lstStyle>
          <a:p>
            <a:pPr>
              <a:defRPr/>
            </a:pPr>
            <a:fld id="{05CE873B-95FA-4D98-81BE-B741A178A897}" type="slidenum">
              <a:rPr lang="en-US" altLang="en-US"/>
              <a:pPr>
                <a:defRPr/>
              </a:pPr>
              <a:t>‹#›</a:t>
            </a:fld>
            <a:endParaRPr lang="en-US" altLang="en-US"/>
          </a:p>
        </p:txBody>
      </p:sp>
      <p:sp>
        <p:nvSpPr>
          <p:cNvPr id="9" name="Rectangle 14">
            <a:extLst>
              <a:ext uri="{FF2B5EF4-FFF2-40B4-BE49-F238E27FC236}">
                <a16:creationId xmlns:a16="http://schemas.microsoft.com/office/drawing/2014/main" id="{9D72934C-5020-7B29-197D-B60B4DD78D9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33457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996487D-BDE3-7854-2102-573297F69E60}"/>
              </a:ext>
            </a:extLst>
          </p:cNvPr>
          <p:cNvSpPr>
            <a:spLocks noGrp="1" noChangeArrowheads="1"/>
          </p:cNvSpPr>
          <p:nvPr>
            <p:ph type="dt" sz="half" idx="10"/>
          </p:nvPr>
        </p:nvSpPr>
        <p:spPr>
          <a:ln/>
        </p:spPr>
        <p:txBody>
          <a:bodyPr/>
          <a:lstStyle>
            <a:lvl1pPr>
              <a:defRPr/>
            </a:lvl1pPr>
          </a:lstStyle>
          <a:p>
            <a:pPr>
              <a:defRPr/>
            </a:pPr>
            <a:fld id="{48B8EDC3-873F-4346-9789-A2D6305CB968}" type="datetimeFigureOut">
              <a:rPr lang="en-US"/>
              <a:pPr>
                <a:defRPr/>
              </a:pPr>
              <a:t>5/12/2026</a:t>
            </a:fld>
            <a:endParaRPr lang="en-US"/>
          </a:p>
        </p:txBody>
      </p:sp>
      <p:sp>
        <p:nvSpPr>
          <p:cNvPr id="4" name="Rectangle 3">
            <a:extLst>
              <a:ext uri="{FF2B5EF4-FFF2-40B4-BE49-F238E27FC236}">
                <a16:creationId xmlns:a16="http://schemas.microsoft.com/office/drawing/2014/main" id="{F0E924EB-6B26-433A-6AB4-24458DE5CE53}"/>
              </a:ext>
            </a:extLst>
          </p:cNvPr>
          <p:cNvSpPr>
            <a:spLocks noGrp="1" noChangeArrowheads="1"/>
          </p:cNvSpPr>
          <p:nvPr>
            <p:ph type="sldNum" sz="quarter" idx="11"/>
          </p:nvPr>
        </p:nvSpPr>
        <p:spPr>
          <a:ln/>
        </p:spPr>
        <p:txBody>
          <a:bodyPr/>
          <a:lstStyle>
            <a:lvl1pPr>
              <a:defRPr/>
            </a:lvl1pPr>
          </a:lstStyle>
          <a:p>
            <a:pPr>
              <a:defRPr/>
            </a:pPr>
            <a:fld id="{A09F684F-D685-41DD-B891-401F8FCE113E}" type="slidenum">
              <a:rPr lang="en-US" altLang="en-US"/>
              <a:pPr>
                <a:defRPr/>
              </a:pPr>
              <a:t>‹#›</a:t>
            </a:fld>
            <a:endParaRPr lang="en-US" altLang="en-US"/>
          </a:p>
        </p:txBody>
      </p:sp>
      <p:sp>
        <p:nvSpPr>
          <p:cNvPr id="5" name="Rectangle 14">
            <a:extLst>
              <a:ext uri="{FF2B5EF4-FFF2-40B4-BE49-F238E27FC236}">
                <a16:creationId xmlns:a16="http://schemas.microsoft.com/office/drawing/2014/main" id="{0992131D-0911-8451-5284-87BE22DA106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8981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4D3B4B22-9B18-47D8-816C-B53886B1825F}" type="datetimeFigureOut">
              <a:rPr lang="en-US"/>
              <a:pPr>
                <a:defRPr/>
              </a:pPr>
              <a:t>5/12/2026</a:t>
            </a:fld>
            <a:endParaRPr lang="en-US"/>
          </a:p>
        </p:txBody>
      </p:sp>
      <p:sp>
        <p:nvSpPr>
          <p:cNvPr id="3"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B24CCB7B-0393-4A56-A6B5-FC4A948361F7}" type="slidenum">
              <a:rPr lang="en-US"/>
              <a:pPr>
                <a:defRPr/>
              </a:pPr>
              <a:t>‹#›</a:t>
            </a:fld>
            <a:endParaRPr lang="en-US"/>
          </a:p>
        </p:txBody>
      </p:sp>
      <p:sp>
        <p:nvSpPr>
          <p:cNvPr id="4"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73035320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02152D-4835-071D-A7B6-396B1AB5D07B}"/>
              </a:ext>
            </a:extLst>
          </p:cNvPr>
          <p:cNvSpPr>
            <a:spLocks noGrp="1" noChangeArrowheads="1"/>
          </p:cNvSpPr>
          <p:nvPr>
            <p:ph type="dt" sz="half" idx="10"/>
          </p:nvPr>
        </p:nvSpPr>
        <p:spPr>
          <a:ln/>
        </p:spPr>
        <p:txBody>
          <a:bodyPr/>
          <a:lstStyle>
            <a:lvl1pPr>
              <a:defRPr/>
            </a:lvl1pPr>
          </a:lstStyle>
          <a:p>
            <a:pPr>
              <a:defRPr/>
            </a:pPr>
            <a:fld id="{4BD63AC0-DA02-4E65-B5E8-8783579D8224}" type="datetimeFigureOut">
              <a:rPr lang="en-US"/>
              <a:pPr>
                <a:defRPr/>
              </a:pPr>
              <a:t>5/12/2026</a:t>
            </a:fld>
            <a:endParaRPr lang="en-US"/>
          </a:p>
        </p:txBody>
      </p:sp>
      <p:sp>
        <p:nvSpPr>
          <p:cNvPr id="3" name="Rectangle 3">
            <a:extLst>
              <a:ext uri="{FF2B5EF4-FFF2-40B4-BE49-F238E27FC236}">
                <a16:creationId xmlns:a16="http://schemas.microsoft.com/office/drawing/2014/main" id="{D93998BB-F754-FB89-0A2A-47027621CC3A}"/>
              </a:ext>
            </a:extLst>
          </p:cNvPr>
          <p:cNvSpPr>
            <a:spLocks noGrp="1" noChangeArrowheads="1"/>
          </p:cNvSpPr>
          <p:nvPr>
            <p:ph type="sldNum" sz="quarter" idx="11"/>
          </p:nvPr>
        </p:nvSpPr>
        <p:spPr>
          <a:ln/>
        </p:spPr>
        <p:txBody>
          <a:bodyPr/>
          <a:lstStyle>
            <a:lvl1pPr>
              <a:defRPr/>
            </a:lvl1pPr>
          </a:lstStyle>
          <a:p>
            <a:pPr>
              <a:defRPr/>
            </a:pPr>
            <a:fld id="{9B6D2EC3-563D-48BE-80D9-210B4D17D539}" type="slidenum">
              <a:rPr lang="en-US" altLang="en-US"/>
              <a:pPr>
                <a:defRPr/>
              </a:pPr>
              <a:t>‹#›</a:t>
            </a:fld>
            <a:endParaRPr lang="en-US" altLang="en-US"/>
          </a:p>
        </p:txBody>
      </p:sp>
      <p:sp>
        <p:nvSpPr>
          <p:cNvPr id="4" name="Rectangle 14">
            <a:extLst>
              <a:ext uri="{FF2B5EF4-FFF2-40B4-BE49-F238E27FC236}">
                <a16:creationId xmlns:a16="http://schemas.microsoft.com/office/drawing/2014/main" id="{55F916D4-E452-76E1-3995-7E421228A50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602053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489" cy="1162050"/>
          </a:xfrm>
        </p:spPr>
        <p:txBody>
          <a:bodyPr anchor="b"/>
          <a:lstStyle>
            <a:lvl1pPr algn="l">
              <a:defRPr sz="1334" b="1"/>
            </a:lvl1pPr>
          </a:lstStyle>
          <a:p>
            <a:r>
              <a:rPr lang="en-US"/>
              <a:t>Click to edit Master title style</a:t>
            </a:r>
          </a:p>
        </p:txBody>
      </p:sp>
      <p:sp>
        <p:nvSpPr>
          <p:cNvPr id="3" name="Content Placeholder 2"/>
          <p:cNvSpPr>
            <a:spLocks noGrp="1"/>
          </p:cNvSpPr>
          <p:nvPr>
            <p:ph idx="1"/>
          </p:nvPr>
        </p:nvSpPr>
        <p:spPr>
          <a:xfrm>
            <a:off x="3575763" y="274276"/>
            <a:ext cx="5111044" cy="5853113"/>
          </a:xfrm>
        </p:spPr>
        <p:txBody>
          <a:bodyPr/>
          <a:lstStyle>
            <a:lvl1pPr>
              <a:defRPr sz="2133"/>
            </a:lvl1pPr>
            <a:lvl2pPr>
              <a:defRPr sz="1867"/>
            </a:lvl2pPr>
            <a:lvl3pPr>
              <a:defRPr sz="1600"/>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14"/>
            <a:ext cx="3008489" cy="4691063"/>
          </a:xfrm>
        </p:spPr>
        <p:txBody>
          <a:bodyPr/>
          <a:lstStyle>
            <a:lvl1pPr marL="0" indent="0">
              <a:buNone/>
              <a:defRPr sz="933"/>
            </a:lvl1pPr>
            <a:lvl2pPr marL="304804" indent="0">
              <a:buNone/>
              <a:defRPr sz="800"/>
            </a:lvl2pPr>
            <a:lvl3pPr marL="609608" indent="0">
              <a:buNone/>
              <a:defRPr sz="667"/>
            </a:lvl3pPr>
            <a:lvl4pPr marL="914411" indent="0">
              <a:buNone/>
              <a:defRPr sz="600"/>
            </a:lvl4pPr>
            <a:lvl5pPr marL="1219215" indent="0">
              <a:buNone/>
              <a:defRPr sz="600"/>
            </a:lvl5pPr>
            <a:lvl6pPr marL="1524019" indent="0">
              <a:buNone/>
              <a:defRPr sz="600"/>
            </a:lvl6pPr>
            <a:lvl7pPr marL="1828823" indent="0">
              <a:buNone/>
              <a:defRPr sz="600"/>
            </a:lvl7pPr>
            <a:lvl8pPr marL="2133627" indent="0">
              <a:buNone/>
              <a:defRPr sz="600"/>
            </a:lvl8pPr>
            <a:lvl9pPr marL="2438431" indent="0">
              <a:buNone/>
              <a:defRPr sz="600"/>
            </a:lvl9pPr>
          </a:lstStyle>
          <a:p>
            <a:pPr lvl="0"/>
            <a:r>
              <a:rPr lang="en-US"/>
              <a:t>Click to edit Master text styles</a:t>
            </a:r>
          </a:p>
        </p:txBody>
      </p:sp>
      <p:sp>
        <p:nvSpPr>
          <p:cNvPr id="5" name="Rectangle 2">
            <a:extLst>
              <a:ext uri="{FF2B5EF4-FFF2-40B4-BE49-F238E27FC236}">
                <a16:creationId xmlns:a16="http://schemas.microsoft.com/office/drawing/2014/main" id="{9D6F45A2-8274-9C5C-D394-663B38E8AC66}"/>
              </a:ext>
            </a:extLst>
          </p:cNvPr>
          <p:cNvSpPr>
            <a:spLocks noGrp="1" noChangeArrowheads="1"/>
          </p:cNvSpPr>
          <p:nvPr>
            <p:ph type="dt" sz="half" idx="10"/>
          </p:nvPr>
        </p:nvSpPr>
        <p:spPr>
          <a:ln/>
        </p:spPr>
        <p:txBody>
          <a:bodyPr/>
          <a:lstStyle>
            <a:lvl1pPr>
              <a:defRPr/>
            </a:lvl1pPr>
          </a:lstStyle>
          <a:p>
            <a:pPr>
              <a:defRPr/>
            </a:pPr>
            <a:fld id="{75065FA3-9923-4879-B24B-658AF7C060E5}" type="datetimeFigureOut">
              <a:rPr lang="en-US"/>
              <a:pPr>
                <a:defRPr/>
              </a:pPr>
              <a:t>5/12/2026</a:t>
            </a:fld>
            <a:endParaRPr lang="en-US"/>
          </a:p>
        </p:txBody>
      </p:sp>
      <p:sp>
        <p:nvSpPr>
          <p:cNvPr id="6" name="Rectangle 3">
            <a:extLst>
              <a:ext uri="{FF2B5EF4-FFF2-40B4-BE49-F238E27FC236}">
                <a16:creationId xmlns:a16="http://schemas.microsoft.com/office/drawing/2014/main" id="{F0256658-6E75-4B99-800B-61F0F337B6CF}"/>
              </a:ext>
            </a:extLst>
          </p:cNvPr>
          <p:cNvSpPr>
            <a:spLocks noGrp="1" noChangeArrowheads="1"/>
          </p:cNvSpPr>
          <p:nvPr>
            <p:ph type="sldNum" sz="quarter" idx="11"/>
          </p:nvPr>
        </p:nvSpPr>
        <p:spPr>
          <a:ln/>
        </p:spPr>
        <p:txBody>
          <a:bodyPr/>
          <a:lstStyle>
            <a:lvl1pPr>
              <a:defRPr/>
            </a:lvl1pPr>
          </a:lstStyle>
          <a:p>
            <a:pPr>
              <a:defRPr/>
            </a:pPr>
            <a:fld id="{6E42BDC7-E1A3-4C13-ACB2-F5E6E46014BD}" type="slidenum">
              <a:rPr lang="en-US" altLang="en-US"/>
              <a:pPr>
                <a:defRPr/>
              </a:pPr>
              <a:t>‹#›</a:t>
            </a:fld>
            <a:endParaRPr lang="en-US" altLang="en-US"/>
          </a:p>
        </p:txBody>
      </p:sp>
      <p:sp>
        <p:nvSpPr>
          <p:cNvPr id="7" name="Rectangle 14">
            <a:extLst>
              <a:ext uri="{FF2B5EF4-FFF2-40B4-BE49-F238E27FC236}">
                <a16:creationId xmlns:a16="http://schemas.microsoft.com/office/drawing/2014/main" id="{C401218A-A584-5E46-DB37-9265C39F733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535726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334"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133"/>
            </a:lvl1pPr>
            <a:lvl2pPr marL="304804" indent="0">
              <a:buNone/>
              <a:defRPr sz="1867"/>
            </a:lvl2pPr>
            <a:lvl3pPr marL="609608" indent="0">
              <a:buNone/>
              <a:defRPr sz="1600"/>
            </a:lvl3pPr>
            <a:lvl4pPr marL="914411" indent="0">
              <a:buNone/>
              <a:defRPr sz="1334"/>
            </a:lvl4pPr>
            <a:lvl5pPr marL="1219215" indent="0">
              <a:buNone/>
              <a:defRPr sz="1334"/>
            </a:lvl5pPr>
            <a:lvl6pPr marL="1524019" indent="0">
              <a:buNone/>
              <a:defRPr sz="1334"/>
            </a:lvl6pPr>
            <a:lvl7pPr marL="1828823" indent="0">
              <a:buNone/>
              <a:defRPr sz="1334"/>
            </a:lvl7pPr>
            <a:lvl8pPr marL="2133627" indent="0">
              <a:buNone/>
              <a:defRPr sz="1334"/>
            </a:lvl8pPr>
            <a:lvl9pPr marL="2438431" indent="0">
              <a:buNone/>
              <a:defRPr sz="1334"/>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933"/>
            </a:lvl1pPr>
            <a:lvl2pPr marL="304804" indent="0">
              <a:buNone/>
              <a:defRPr sz="800"/>
            </a:lvl2pPr>
            <a:lvl3pPr marL="609608" indent="0">
              <a:buNone/>
              <a:defRPr sz="667"/>
            </a:lvl3pPr>
            <a:lvl4pPr marL="914411" indent="0">
              <a:buNone/>
              <a:defRPr sz="600"/>
            </a:lvl4pPr>
            <a:lvl5pPr marL="1219215" indent="0">
              <a:buNone/>
              <a:defRPr sz="600"/>
            </a:lvl5pPr>
            <a:lvl6pPr marL="1524019" indent="0">
              <a:buNone/>
              <a:defRPr sz="600"/>
            </a:lvl6pPr>
            <a:lvl7pPr marL="1828823" indent="0">
              <a:buNone/>
              <a:defRPr sz="600"/>
            </a:lvl7pPr>
            <a:lvl8pPr marL="2133627" indent="0">
              <a:buNone/>
              <a:defRPr sz="600"/>
            </a:lvl8pPr>
            <a:lvl9pPr marL="2438431" indent="0">
              <a:buNone/>
              <a:defRPr sz="600"/>
            </a:lvl9pPr>
          </a:lstStyle>
          <a:p>
            <a:pPr lvl="0"/>
            <a:r>
              <a:rPr lang="en-US"/>
              <a:t>Click to edit Master text styles</a:t>
            </a:r>
          </a:p>
        </p:txBody>
      </p:sp>
      <p:sp>
        <p:nvSpPr>
          <p:cNvPr id="5" name="Rectangle 2">
            <a:extLst>
              <a:ext uri="{FF2B5EF4-FFF2-40B4-BE49-F238E27FC236}">
                <a16:creationId xmlns:a16="http://schemas.microsoft.com/office/drawing/2014/main" id="{A6C860B9-6E7D-0A14-DA6E-11EF8B79ADBA}"/>
              </a:ext>
            </a:extLst>
          </p:cNvPr>
          <p:cNvSpPr>
            <a:spLocks noGrp="1" noChangeArrowheads="1"/>
          </p:cNvSpPr>
          <p:nvPr>
            <p:ph type="dt" sz="half" idx="10"/>
          </p:nvPr>
        </p:nvSpPr>
        <p:spPr>
          <a:ln/>
        </p:spPr>
        <p:txBody>
          <a:bodyPr/>
          <a:lstStyle>
            <a:lvl1pPr>
              <a:defRPr/>
            </a:lvl1pPr>
          </a:lstStyle>
          <a:p>
            <a:pPr>
              <a:defRPr/>
            </a:pPr>
            <a:fld id="{9DD555E7-DF52-4A0D-BB86-6F535C349508}" type="datetimeFigureOut">
              <a:rPr lang="en-US"/>
              <a:pPr>
                <a:defRPr/>
              </a:pPr>
              <a:t>5/12/2026</a:t>
            </a:fld>
            <a:endParaRPr lang="en-US"/>
          </a:p>
        </p:txBody>
      </p:sp>
      <p:sp>
        <p:nvSpPr>
          <p:cNvPr id="6" name="Rectangle 3">
            <a:extLst>
              <a:ext uri="{FF2B5EF4-FFF2-40B4-BE49-F238E27FC236}">
                <a16:creationId xmlns:a16="http://schemas.microsoft.com/office/drawing/2014/main" id="{C0FEBD8B-C36C-8A73-FA0A-03106660A109}"/>
              </a:ext>
            </a:extLst>
          </p:cNvPr>
          <p:cNvSpPr>
            <a:spLocks noGrp="1" noChangeArrowheads="1"/>
          </p:cNvSpPr>
          <p:nvPr>
            <p:ph type="sldNum" sz="quarter" idx="11"/>
          </p:nvPr>
        </p:nvSpPr>
        <p:spPr>
          <a:ln/>
        </p:spPr>
        <p:txBody>
          <a:bodyPr/>
          <a:lstStyle>
            <a:lvl1pPr>
              <a:defRPr/>
            </a:lvl1pPr>
          </a:lstStyle>
          <a:p>
            <a:pPr>
              <a:defRPr/>
            </a:pPr>
            <a:fld id="{E9B4A7E0-AD1D-4B43-B90C-279199490BD7}" type="slidenum">
              <a:rPr lang="en-US" altLang="en-US"/>
              <a:pPr>
                <a:defRPr/>
              </a:pPr>
              <a:t>‹#›</a:t>
            </a:fld>
            <a:endParaRPr lang="en-US" altLang="en-US"/>
          </a:p>
        </p:txBody>
      </p:sp>
      <p:sp>
        <p:nvSpPr>
          <p:cNvPr id="7" name="Rectangle 14">
            <a:extLst>
              <a:ext uri="{FF2B5EF4-FFF2-40B4-BE49-F238E27FC236}">
                <a16:creationId xmlns:a16="http://schemas.microsoft.com/office/drawing/2014/main" id="{7F656A91-E256-6B78-E0BB-F145B2F8E86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368538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FCF8434-EC9B-A668-CD7E-0853FCDE921B}"/>
              </a:ext>
            </a:extLst>
          </p:cNvPr>
          <p:cNvSpPr>
            <a:spLocks noGrp="1" noChangeArrowheads="1"/>
          </p:cNvSpPr>
          <p:nvPr>
            <p:ph type="dt" sz="half" idx="10"/>
          </p:nvPr>
        </p:nvSpPr>
        <p:spPr>
          <a:ln/>
        </p:spPr>
        <p:txBody>
          <a:bodyPr/>
          <a:lstStyle>
            <a:lvl1pPr>
              <a:defRPr/>
            </a:lvl1pPr>
          </a:lstStyle>
          <a:p>
            <a:pPr>
              <a:defRPr/>
            </a:pPr>
            <a:fld id="{18B11BD0-8C55-413C-A509-62021803617D}" type="datetimeFigureOut">
              <a:rPr lang="en-US"/>
              <a:pPr>
                <a:defRPr/>
              </a:pPr>
              <a:t>5/12/2026</a:t>
            </a:fld>
            <a:endParaRPr lang="en-US"/>
          </a:p>
        </p:txBody>
      </p:sp>
      <p:sp>
        <p:nvSpPr>
          <p:cNvPr id="5" name="Rectangle 3">
            <a:extLst>
              <a:ext uri="{FF2B5EF4-FFF2-40B4-BE49-F238E27FC236}">
                <a16:creationId xmlns:a16="http://schemas.microsoft.com/office/drawing/2014/main" id="{03A1450A-93BA-921B-3756-F8C8CD1A4D5A}"/>
              </a:ext>
            </a:extLst>
          </p:cNvPr>
          <p:cNvSpPr>
            <a:spLocks noGrp="1" noChangeArrowheads="1"/>
          </p:cNvSpPr>
          <p:nvPr>
            <p:ph type="sldNum" sz="quarter" idx="11"/>
          </p:nvPr>
        </p:nvSpPr>
        <p:spPr>
          <a:ln/>
        </p:spPr>
        <p:txBody>
          <a:bodyPr/>
          <a:lstStyle>
            <a:lvl1pPr>
              <a:defRPr/>
            </a:lvl1pPr>
          </a:lstStyle>
          <a:p>
            <a:pPr>
              <a:defRPr/>
            </a:pPr>
            <a:fld id="{330258F2-8857-4CD4-8386-9487DB9D67B5}" type="slidenum">
              <a:rPr lang="en-US" altLang="en-US"/>
              <a:pPr>
                <a:defRPr/>
              </a:pPr>
              <a:t>‹#›</a:t>
            </a:fld>
            <a:endParaRPr lang="en-US" altLang="en-US"/>
          </a:p>
        </p:txBody>
      </p:sp>
      <p:sp>
        <p:nvSpPr>
          <p:cNvPr id="6" name="Rectangle 14">
            <a:extLst>
              <a:ext uri="{FF2B5EF4-FFF2-40B4-BE49-F238E27FC236}">
                <a16:creationId xmlns:a16="http://schemas.microsoft.com/office/drawing/2014/main" id="{730715FF-A09A-57E9-4B5D-88A5B92CE93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738749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28" y="2758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839" y="275864"/>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429512C-8D51-F27B-8225-55FA4901A9A0}"/>
              </a:ext>
            </a:extLst>
          </p:cNvPr>
          <p:cNvSpPr>
            <a:spLocks noGrp="1" noChangeArrowheads="1"/>
          </p:cNvSpPr>
          <p:nvPr>
            <p:ph type="dt" sz="half" idx="10"/>
          </p:nvPr>
        </p:nvSpPr>
        <p:spPr>
          <a:ln/>
        </p:spPr>
        <p:txBody>
          <a:bodyPr/>
          <a:lstStyle>
            <a:lvl1pPr>
              <a:defRPr/>
            </a:lvl1pPr>
          </a:lstStyle>
          <a:p>
            <a:pPr>
              <a:defRPr/>
            </a:pPr>
            <a:fld id="{D7356CC1-3FC4-4CA1-B8D9-18CD4CD9746C}" type="datetimeFigureOut">
              <a:rPr lang="en-US"/>
              <a:pPr>
                <a:defRPr/>
              </a:pPr>
              <a:t>5/12/2026</a:t>
            </a:fld>
            <a:endParaRPr lang="en-US"/>
          </a:p>
        </p:txBody>
      </p:sp>
      <p:sp>
        <p:nvSpPr>
          <p:cNvPr id="5" name="Rectangle 3">
            <a:extLst>
              <a:ext uri="{FF2B5EF4-FFF2-40B4-BE49-F238E27FC236}">
                <a16:creationId xmlns:a16="http://schemas.microsoft.com/office/drawing/2014/main" id="{2D579B16-D764-423E-4E34-DECF3AD7D695}"/>
              </a:ext>
            </a:extLst>
          </p:cNvPr>
          <p:cNvSpPr>
            <a:spLocks noGrp="1" noChangeArrowheads="1"/>
          </p:cNvSpPr>
          <p:nvPr>
            <p:ph type="sldNum" sz="quarter" idx="11"/>
          </p:nvPr>
        </p:nvSpPr>
        <p:spPr>
          <a:ln/>
        </p:spPr>
        <p:txBody>
          <a:bodyPr/>
          <a:lstStyle>
            <a:lvl1pPr>
              <a:defRPr/>
            </a:lvl1pPr>
          </a:lstStyle>
          <a:p>
            <a:pPr>
              <a:defRPr/>
            </a:pPr>
            <a:fld id="{C008C3DC-C268-4CDE-A53F-AAE2C4CDB042}" type="slidenum">
              <a:rPr lang="en-US" altLang="en-US"/>
              <a:pPr>
                <a:defRPr/>
              </a:pPr>
              <a:t>‹#›</a:t>
            </a:fld>
            <a:endParaRPr lang="en-US" altLang="en-US"/>
          </a:p>
        </p:txBody>
      </p:sp>
      <p:sp>
        <p:nvSpPr>
          <p:cNvPr id="6" name="Rectangle 14">
            <a:extLst>
              <a:ext uri="{FF2B5EF4-FFF2-40B4-BE49-F238E27FC236}">
                <a16:creationId xmlns:a16="http://schemas.microsoft.com/office/drawing/2014/main" id="{78F9A108-2650-7A07-2B35-945CEAE0F62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56816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4"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40" y="160021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0E588228-9230-1978-62A5-20C059E887BA}"/>
              </a:ext>
            </a:extLst>
          </p:cNvPr>
          <p:cNvSpPr>
            <a:spLocks noGrp="1" noChangeArrowheads="1"/>
          </p:cNvSpPr>
          <p:nvPr>
            <p:ph type="dt" sz="half" idx="10"/>
          </p:nvPr>
        </p:nvSpPr>
        <p:spPr>
          <a:ln/>
        </p:spPr>
        <p:txBody>
          <a:bodyPr/>
          <a:lstStyle>
            <a:lvl1pPr>
              <a:defRPr/>
            </a:lvl1pPr>
          </a:lstStyle>
          <a:p>
            <a:pPr>
              <a:defRPr/>
            </a:pPr>
            <a:fld id="{E4FAFAF0-72DA-4193-9A94-AEBDF3F1E3DC}" type="datetimeFigureOut">
              <a:rPr lang="en-US"/>
              <a:pPr>
                <a:defRPr/>
              </a:pPr>
              <a:t>5/12/2026</a:t>
            </a:fld>
            <a:endParaRPr lang="en-US"/>
          </a:p>
        </p:txBody>
      </p:sp>
      <p:sp>
        <p:nvSpPr>
          <p:cNvPr id="6" name="Rectangle 3">
            <a:extLst>
              <a:ext uri="{FF2B5EF4-FFF2-40B4-BE49-F238E27FC236}">
                <a16:creationId xmlns:a16="http://schemas.microsoft.com/office/drawing/2014/main" id="{3B653CCA-976B-D573-9C00-0A4D213075A7}"/>
              </a:ext>
            </a:extLst>
          </p:cNvPr>
          <p:cNvSpPr>
            <a:spLocks noGrp="1" noChangeArrowheads="1"/>
          </p:cNvSpPr>
          <p:nvPr>
            <p:ph type="sldNum" sz="quarter" idx="11"/>
          </p:nvPr>
        </p:nvSpPr>
        <p:spPr>
          <a:ln/>
        </p:spPr>
        <p:txBody>
          <a:bodyPr/>
          <a:lstStyle>
            <a:lvl1pPr>
              <a:defRPr/>
            </a:lvl1pPr>
          </a:lstStyle>
          <a:p>
            <a:pPr>
              <a:defRPr/>
            </a:pPr>
            <a:fld id="{70154A50-FC19-45C3-9ACF-A4DEABFCC1B2}" type="slidenum">
              <a:rPr lang="en-US" altLang="en-US"/>
              <a:pPr>
                <a:defRPr/>
              </a:pPr>
              <a:t>‹#›</a:t>
            </a:fld>
            <a:endParaRPr lang="en-US" altLang="en-US"/>
          </a:p>
        </p:txBody>
      </p:sp>
      <p:sp>
        <p:nvSpPr>
          <p:cNvPr id="7" name="Rectangle 14">
            <a:extLst>
              <a:ext uri="{FF2B5EF4-FFF2-40B4-BE49-F238E27FC236}">
                <a16:creationId xmlns:a16="http://schemas.microsoft.com/office/drawing/2014/main" id="{E46471D0-13E2-AC9B-E3BD-B8F57978BD1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541558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4"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40" y="160021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BF397EFA-D43A-74E8-A0C8-2656A20F0FE7}"/>
              </a:ext>
            </a:extLst>
          </p:cNvPr>
          <p:cNvSpPr>
            <a:spLocks noGrp="1" noChangeArrowheads="1"/>
          </p:cNvSpPr>
          <p:nvPr>
            <p:ph type="dt" sz="half" idx="10"/>
          </p:nvPr>
        </p:nvSpPr>
        <p:spPr>
          <a:ln/>
        </p:spPr>
        <p:txBody>
          <a:bodyPr/>
          <a:lstStyle>
            <a:lvl1pPr>
              <a:defRPr/>
            </a:lvl1pPr>
          </a:lstStyle>
          <a:p>
            <a:pPr>
              <a:defRPr/>
            </a:pPr>
            <a:fld id="{6B449BB1-22D2-4755-8FE1-E4E1F01D5F29}" type="datetimeFigureOut">
              <a:rPr lang="en-US"/>
              <a:pPr>
                <a:defRPr/>
              </a:pPr>
              <a:t>5/12/2026</a:t>
            </a:fld>
            <a:endParaRPr lang="en-US"/>
          </a:p>
        </p:txBody>
      </p:sp>
      <p:sp>
        <p:nvSpPr>
          <p:cNvPr id="6" name="Rectangle 3">
            <a:extLst>
              <a:ext uri="{FF2B5EF4-FFF2-40B4-BE49-F238E27FC236}">
                <a16:creationId xmlns:a16="http://schemas.microsoft.com/office/drawing/2014/main" id="{8AA14735-5DF0-7E37-B025-E3C9085064D3}"/>
              </a:ext>
            </a:extLst>
          </p:cNvPr>
          <p:cNvSpPr>
            <a:spLocks noGrp="1" noChangeArrowheads="1"/>
          </p:cNvSpPr>
          <p:nvPr>
            <p:ph type="sldNum" sz="quarter" idx="11"/>
          </p:nvPr>
        </p:nvSpPr>
        <p:spPr>
          <a:ln/>
        </p:spPr>
        <p:txBody>
          <a:bodyPr/>
          <a:lstStyle>
            <a:lvl1pPr>
              <a:defRPr/>
            </a:lvl1pPr>
          </a:lstStyle>
          <a:p>
            <a:pPr>
              <a:defRPr/>
            </a:pPr>
            <a:fld id="{AA95FE38-3103-4DDE-867F-3AC09706D638}" type="slidenum">
              <a:rPr lang="en-US" altLang="en-US"/>
              <a:pPr>
                <a:defRPr/>
              </a:pPr>
              <a:t>‹#›</a:t>
            </a:fld>
            <a:endParaRPr lang="en-US" altLang="en-US"/>
          </a:p>
        </p:txBody>
      </p:sp>
      <p:sp>
        <p:nvSpPr>
          <p:cNvPr id="7" name="Rectangle 14">
            <a:extLst>
              <a:ext uri="{FF2B5EF4-FFF2-40B4-BE49-F238E27FC236}">
                <a16:creationId xmlns:a16="http://schemas.microsoft.com/office/drawing/2014/main" id="{05ECE885-3D03-FE26-6C43-DB59C6E652B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50335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4"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0"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4D37FBA6-D628-D35A-9C0D-6603DB830FC1}"/>
              </a:ext>
            </a:extLst>
          </p:cNvPr>
          <p:cNvSpPr>
            <a:spLocks noGrp="1" noChangeArrowheads="1"/>
          </p:cNvSpPr>
          <p:nvPr>
            <p:ph type="dt" sz="half" idx="10"/>
          </p:nvPr>
        </p:nvSpPr>
        <p:spPr>
          <a:ln/>
        </p:spPr>
        <p:txBody>
          <a:bodyPr/>
          <a:lstStyle>
            <a:lvl1pPr>
              <a:defRPr/>
            </a:lvl1pPr>
          </a:lstStyle>
          <a:p>
            <a:pPr>
              <a:defRPr/>
            </a:pPr>
            <a:fld id="{D7709ACF-8C7E-488C-AC82-936D622C3794}" type="datetimeFigureOut">
              <a:rPr lang="en-US"/>
              <a:pPr>
                <a:defRPr/>
              </a:pPr>
              <a:t>5/12/2026</a:t>
            </a:fld>
            <a:endParaRPr lang="en-US"/>
          </a:p>
        </p:txBody>
      </p:sp>
      <p:sp>
        <p:nvSpPr>
          <p:cNvPr id="6" name="Rectangle 3">
            <a:extLst>
              <a:ext uri="{FF2B5EF4-FFF2-40B4-BE49-F238E27FC236}">
                <a16:creationId xmlns:a16="http://schemas.microsoft.com/office/drawing/2014/main" id="{5BC5EC77-385B-1E28-0030-3025B10FD62B}"/>
              </a:ext>
            </a:extLst>
          </p:cNvPr>
          <p:cNvSpPr>
            <a:spLocks noGrp="1" noChangeArrowheads="1"/>
          </p:cNvSpPr>
          <p:nvPr>
            <p:ph type="sldNum" sz="quarter" idx="11"/>
          </p:nvPr>
        </p:nvSpPr>
        <p:spPr>
          <a:ln/>
        </p:spPr>
        <p:txBody>
          <a:bodyPr/>
          <a:lstStyle>
            <a:lvl1pPr>
              <a:defRPr/>
            </a:lvl1pPr>
          </a:lstStyle>
          <a:p>
            <a:pPr>
              <a:defRPr/>
            </a:pPr>
            <a:fld id="{3A20644D-E90B-4EB7-B00A-5D86D728C40D}" type="slidenum">
              <a:rPr lang="en-US" altLang="en-US"/>
              <a:pPr>
                <a:defRPr/>
              </a:pPr>
              <a:t>‹#›</a:t>
            </a:fld>
            <a:endParaRPr lang="en-US" altLang="en-US"/>
          </a:p>
        </p:txBody>
      </p:sp>
      <p:sp>
        <p:nvSpPr>
          <p:cNvPr id="7" name="Rectangle 14">
            <a:extLst>
              <a:ext uri="{FF2B5EF4-FFF2-40B4-BE49-F238E27FC236}">
                <a16:creationId xmlns:a16="http://schemas.microsoft.com/office/drawing/2014/main" id="{FC309772-976B-1840-BBAD-3D1E730BB7D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059601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able Placeholder 2"/>
          <p:cNvSpPr>
            <a:spLocks noGrp="1"/>
          </p:cNvSpPr>
          <p:nvPr>
            <p:ph type="tbl" idx="1"/>
          </p:nvPr>
        </p:nvSpPr>
        <p:spPr>
          <a:xfrm>
            <a:off x="457872" y="1600216"/>
            <a:ext cx="8229601" cy="4525963"/>
          </a:xfrm>
        </p:spPr>
        <p:txBody>
          <a:bodyPr/>
          <a:lstStyle/>
          <a:p>
            <a:pPr lvl="0"/>
            <a:endParaRPr lang="en-US" noProof="0"/>
          </a:p>
        </p:txBody>
      </p:sp>
      <p:sp>
        <p:nvSpPr>
          <p:cNvPr id="4" name="Rectangle 2">
            <a:extLst>
              <a:ext uri="{FF2B5EF4-FFF2-40B4-BE49-F238E27FC236}">
                <a16:creationId xmlns:a16="http://schemas.microsoft.com/office/drawing/2014/main" id="{01E56552-434A-BB25-E8AF-B932932C0BF1}"/>
              </a:ext>
            </a:extLst>
          </p:cNvPr>
          <p:cNvSpPr>
            <a:spLocks noGrp="1" noChangeArrowheads="1"/>
          </p:cNvSpPr>
          <p:nvPr>
            <p:ph type="dt" sz="half" idx="10"/>
          </p:nvPr>
        </p:nvSpPr>
        <p:spPr>
          <a:ln/>
        </p:spPr>
        <p:txBody>
          <a:bodyPr/>
          <a:lstStyle>
            <a:lvl1pPr>
              <a:defRPr/>
            </a:lvl1pPr>
          </a:lstStyle>
          <a:p>
            <a:pPr>
              <a:defRPr/>
            </a:pPr>
            <a:fld id="{38F9092D-F121-4B06-9F21-09532898C24F}" type="datetimeFigureOut">
              <a:rPr lang="en-US"/>
              <a:pPr>
                <a:defRPr/>
              </a:pPr>
              <a:t>5/12/2026</a:t>
            </a:fld>
            <a:endParaRPr lang="en-US"/>
          </a:p>
        </p:txBody>
      </p:sp>
      <p:sp>
        <p:nvSpPr>
          <p:cNvPr id="5" name="Rectangle 3">
            <a:extLst>
              <a:ext uri="{FF2B5EF4-FFF2-40B4-BE49-F238E27FC236}">
                <a16:creationId xmlns:a16="http://schemas.microsoft.com/office/drawing/2014/main" id="{0883AEF7-E3CD-CC08-19B6-D70233EBDF09}"/>
              </a:ext>
            </a:extLst>
          </p:cNvPr>
          <p:cNvSpPr>
            <a:spLocks noGrp="1" noChangeArrowheads="1"/>
          </p:cNvSpPr>
          <p:nvPr>
            <p:ph type="sldNum" sz="quarter" idx="11"/>
          </p:nvPr>
        </p:nvSpPr>
        <p:spPr>
          <a:ln/>
        </p:spPr>
        <p:txBody>
          <a:bodyPr/>
          <a:lstStyle>
            <a:lvl1pPr>
              <a:defRPr/>
            </a:lvl1pPr>
          </a:lstStyle>
          <a:p>
            <a:pPr>
              <a:defRPr/>
            </a:pPr>
            <a:fld id="{11869385-CF1E-4F31-90FB-B9183C4B7893}" type="slidenum">
              <a:rPr lang="en-US" altLang="en-US"/>
              <a:pPr>
                <a:defRPr/>
              </a:pPr>
              <a:t>‹#›</a:t>
            </a:fld>
            <a:endParaRPr lang="en-US" altLang="en-US"/>
          </a:p>
        </p:txBody>
      </p:sp>
      <p:sp>
        <p:nvSpPr>
          <p:cNvPr id="6" name="Rectangle 14">
            <a:extLst>
              <a:ext uri="{FF2B5EF4-FFF2-40B4-BE49-F238E27FC236}">
                <a16:creationId xmlns:a16="http://schemas.microsoft.com/office/drawing/2014/main" id="{D57E2C4D-6643-9379-F9DE-DF11B330CA3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106189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ClipArt Placeholder 2"/>
          <p:cNvSpPr>
            <a:spLocks noGrp="1"/>
          </p:cNvSpPr>
          <p:nvPr>
            <p:ph type="clipArt" sz="half" idx="1"/>
          </p:nvPr>
        </p:nvSpPr>
        <p:spPr>
          <a:xfrm>
            <a:off x="457216" y="1600216"/>
            <a:ext cx="4038600" cy="4525963"/>
          </a:xfrm>
        </p:spPr>
        <p:txBody>
          <a:bodyPr/>
          <a:lstStyle/>
          <a:p>
            <a:pPr lvl="0"/>
            <a:endParaRPr lang="en-US" noProof="0"/>
          </a:p>
        </p:txBody>
      </p:sp>
      <p:sp>
        <p:nvSpPr>
          <p:cNvPr id="4" name="Text Placeholder 3"/>
          <p:cNvSpPr>
            <a:spLocks noGrp="1"/>
          </p:cNvSpPr>
          <p:nvPr>
            <p:ph type="body" sz="half" idx="2"/>
          </p:nvPr>
        </p:nvSpPr>
        <p:spPr>
          <a:xfrm>
            <a:off x="4648200" y="160021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8DC5ED-897A-C0A8-AD35-7BEA1ED9D52F}"/>
              </a:ext>
            </a:extLst>
          </p:cNvPr>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700B46F-3F51-46F5-8148-EE02305F60E4}"/>
              </a:ext>
            </a:extLst>
          </p:cNvPr>
          <p:cNvSpPr>
            <a:spLocks noGrp="1"/>
          </p:cNvSpPr>
          <p:nvPr>
            <p:ph type="ftr" sz="quarter" idx="11"/>
          </p:nvPr>
        </p:nvSpPr>
        <p:spPr>
          <a:xfrm>
            <a:off x="3124200" y="6245225"/>
            <a:ext cx="2895600" cy="476250"/>
          </a:xfrm>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76ED10F-9AA8-867B-3256-310FF0137933}"/>
              </a:ext>
            </a:extLst>
          </p:cNvPr>
          <p:cNvSpPr>
            <a:spLocks noGrp="1"/>
          </p:cNvSpPr>
          <p:nvPr>
            <p:ph type="sldNum" sz="quarter" idx="12"/>
          </p:nvPr>
        </p:nvSpPr>
        <p:spPr>
          <a:xfrm>
            <a:off x="6553200" y="6245225"/>
            <a:ext cx="2133600" cy="476250"/>
          </a:xfrm>
        </p:spPr>
        <p:txBody>
          <a:bodyPr/>
          <a:lstStyle>
            <a:lvl1pPr>
              <a:defRPr/>
            </a:lvl1pPr>
          </a:lstStyle>
          <a:p>
            <a:pPr>
              <a:defRPr/>
            </a:pPr>
            <a:fld id="{D3085C9F-5596-499F-BA2C-949181B7652E}" type="slidenum">
              <a:rPr lang="en-US" altLang="en-US"/>
              <a:pPr>
                <a:defRPr/>
              </a:pPr>
              <a:t>‹#›</a:t>
            </a:fld>
            <a:endParaRPr lang="en-US" altLang="en-US"/>
          </a:p>
        </p:txBody>
      </p:sp>
    </p:spTree>
    <p:extLst>
      <p:ext uri="{BB962C8B-B14F-4D97-AF65-F5344CB8AC3E}">
        <p14:creationId xmlns:p14="http://schemas.microsoft.com/office/powerpoint/2010/main" val="743124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73748"/>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BB14BB29-3393-4592-B807-92C0F7DD3FA1}"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E7F7F915-A965-434A-B7A7-4F0B6CF98A7F}"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424450613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2" y="609600"/>
            <a:ext cx="6908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21474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22"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6078"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0132" y="1981200"/>
            <a:ext cx="3818467" cy="4114800"/>
          </a:xfrm>
        </p:spPr>
        <p:txBody>
          <a:bodyPr/>
          <a:lstStyle/>
          <a:p>
            <a:pPr lvl="0"/>
            <a:endParaRPr lang="en-US" noProof="0"/>
          </a:p>
        </p:txBody>
      </p:sp>
      <p:sp>
        <p:nvSpPr>
          <p:cNvPr id="5" name="Date Placeholder 4">
            <a:extLst>
              <a:ext uri="{FF2B5EF4-FFF2-40B4-BE49-F238E27FC236}">
                <a16:creationId xmlns:a16="http://schemas.microsoft.com/office/drawing/2014/main" id="{35012FF3-4A82-3B96-E4AE-5AFC5AF83EED}"/>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712792D-494F-F91F-7C17-6525BBD9343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666DCAB-A04E-2B71-E6F8-44F4B643FB2C}"/>
              </a:ext>
            </a:extLst>
          </p:cNvPr>
          <p:cNvSpPr>
            <a:spLocks noGrp="1" noChangeArrowheads="1"/>
          </p:cNvSpPr>
          <p:nvPr>
            <p:ph type="sldNum" sz="quarter" idx="12"/>
          </p:nvPr>
        </p:nvSpPr>
        <p:spPr/>
        <p:txBody>
          <a:bodyPr/>
          <a:lstStyle>
            <a:lvl1pPr>
              <a:defRPr/>
            </a:lvl1pPr>
          </a:lstStyle>
          <a:p>
            <a:pPr>
              <a:defRPr/>
            </a:pPr>
            <a:fld id="{45FAEAD9-213D-479A-BB02-953A986D80A7}" type="slidenum">
              <a:rPr lang="en-US" altLang="en-US"/>
              <a:pPr>
                <a:defRPr/>
              </a:pPr>
              <a:t>‹#›</a:t>
            </a:fld>
            <a:endParaRPr lang="en-US" altLang="en-US"/>
          </a:p>
        </p:txBody>
      </p:sp>
    </p:spTree>
    <p:extLst>
      <p:ext uri="{BB962C8B-B14F-4D97-AF65-F5344CB8AC3E}">
        <p14:creationId xmlns:p14="http://schemas.microsoft.com/office/powerpoint/2010/main" val="141652113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40DB537-DB8E-FB07-E211-A091C4A1DD31}"/>
              </a:ext>
            </a:extLst>
          </p:cNvPr>
          <p:cNvSpPr>
            <a:spLocks noGrp="1"/>
          </p:cNvSpPr>
          <p:nvPr>
            <p:ph type="dt" sz="half" idx="10"/>
          </p:nvPr>
        </p:nvSpPr>
        <p:spPr/>
        <p:txBody>
          <a:bodyPr/>
          <a:lstStyle>
            <a:lvl1pPr>
              <a:defRPr/>
            </a:lvl1pPr>
          </a:lstStyle>
          <a:p>
            <a:pPr>
              <a:defRPr/>
            </a:pPr>
            <a:fld id="{EA139A0B-D20E-415F-BA59-6E751B4BF72A}" type="datetimeFigureOut">
              <a:rPr lang="en-US"/>
              <a:pPr>
                <a:defRPr/>
              </a:pPr>
              <a:t>5/12/2026</a:t>
            </a:fld>
            <a:endParaRPr lang="en-US"/>
          </a:p>
        </p:txBody>
      </p:sp>
      <p:sp>
        <p:nvSpPr>
          <p:cNvPr id="5" name="Footer Placeholder 4">
            <a:extLst>
              <a:ext uri="{FF2B5EF4-FFF2-40B4-BE49-F238E27FC236}">
                <a16:creationId xmlns:a16="http://schemas.microsoft.com/office/drawing/2014/main" id="{6466D234-3090-CC62-784F-0BBDEB020E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2B57C9-AE6E-3D9A-A7BB-87A2E7231F54}"/>
              </a:ext>
            </a:extLst>
          </p:cNvPr>
          <p:cNvSpPr>
            <a:spLocks noGrp="1"/>
          </p:cNvSpPr>
          <p:nvPr>
            <p:ph type="sldNum" sz="quarter" idx="12"/>
          </p:nvPr>
        </p:nvSpPr>
        <p:spPr/>
        <p:txBody>
          <a:bodyPr/>
          <a:lstStyle>
            <a:lvl1pPr>
              <a:defRPr/>
            </a:lvl1pPr>
          </a:lstStyle>
          <a:p>
            <a:pPr>
              <a:defRPr/>
            </a:pPr>
            <a:fld id="{12A23F11-4FD7-423F-98EF-B577F6302CA6}" type="slidenum">
              <a:rPr lang="en-US"/>
              <a:pPr>
                <a:defRPr/>
              </a:pPr>
              <a:t>‹#›</a:t>
            </a:fld>
            <a:endParaRPr lang="en-US"/>
          </a:p>
        </p:txBody>
      </p:sp>
    </p:spTree>
    <p:extLst>
      <p:ext uri="{BB962C8B-B14F-4D97-AF65-F5344CB8AC3E}">
        <p14:creationId xmlns:p14="http://schemas.microsoft.com/office/powerpoint/2010/main" val="251880518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D74D1-AE71-CF9C-9F61-E98A9047EE46}"/>
              </a:ext>
            </a:extLst>
          </p:cNvPr>
          <p:cNvSpPr>
            <a:spLocks noGrp="1"/>
          </p:cNvSpPr>
          <p:nvPr>
            <p:ph type="dt" sz="half" idx="10"/>
          </p:nvPr>
        </p:nvSpPr>
        <p:spPr/>
        <p:txBody>
          <a:bodyPr/>
          <a:lstStyle>
            <a:lvl1pPr>
              <a:defRPr/>
            </a:lvl1pPr>
          </a:lstStyle>
          <a:p>
            <a:pPr>
              <a:defRPr/>
            </a:pPr>
            <a:fld id="{6597AB45-D779-404C-9E83-0A3A2867C5E7}" type="datetimeFigureOut">
              <a:rPr lang="en-US"/>
              <a:pPr>
                <a:defRPr/>
              </a:pPr>
              <a:t>5/12/2026</a:t>
            </a:fld>
            <a:endParaRPr lang="en-US"/>
          </a:p>
        </p:txBody>
      </p:sp>
      <p:sp>
        <p:nvSpPr>
          <p:cNvPr id="5" name="Footer Placeholder 4">
            <a:extLst>
              <a:ext uri="{FF2B5EF4-FFF2-40B4-BE49-F238E27FC236}">
                <a16:creationId xmlns:a16="http://schemas.microsoft.com/office/drawing/2014/main" id="{728A06CB-41A2-9D71-2F9D-BE1056391A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F6D4C0-54CB-783D-9A11-14B5EC41E733}"/>
              </a:ext>
            </a:extLst>
          </p:cNvPr>
          <p:cNvSpPr>
            <a:spLocks noGrp="1"/>
          </p:cNvSpPr>
          <p:nvPr>
            <p:ph type="sldNum" sz="quarter" idx="12"/>
          </p:nvPr>
        </p:nvSpPr>
        <p:spPr/>
        <p:txBody>
          <a:bodyPr/>
          <a:lstStyle>
            <a:lvl1pPr>
              <a:defRPr/>
            </a:lvl1pPr>
          </a:lstStyle>
          <a:p>
            <a:pPr>
              <a:defRPr/>
            </a:pPr>
            <a:fld id="{C80F0193-5421-4530-9ABA-60DC96A192E9}" type="slidenum">
              <a:rPr lang="en-US"/>
              <a:pPr>
                <a:defRPr/>
              </a:pPr>
              <a:t>‹#›</a:t>
            </a:fld>
            <a:endParaRPr lang="en-US"/>
          </a:p>
        </p:txBody>
      </p:sp>
    </p:spTree>
    <p:extLst>
      <p:ext uri="{BB962C8B-B14F-4D97-AF65-F5344CB8AC3E}">
        <p14:creationId xmlns:p14="http://schemas.microsoft.com/office/powerpoint/2010/main" val="398394268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B28104-48ED-585F-B8FB-52767122487D}"/>
              </a:ext>
            </a:extLst>
          </p:cNvPr>
          <p:cNvSpPr>
            <a:spLocks noGrp="1"/>
          </p:cNvSpPr>
          <p:nvPr>
            <p:ph type="dt" sz="half" idx="10"/>
          </p:nvPr>
        </p:nvSpPr>
        <p:spPr/>
        <p:txBody>
          <a:bodyPr/>
          <a:lstStyle>
            <a:lvl1pPr>
              <a:defRPr/>
            </a:lvl1pPr>
          </a:lstStyle>
          <a:p>
            <a:pPr>
              <a:defRPr/>
            </a:pPr>
            <a:fld id="{B85AA105-FB8B-4EF8-940F-61AD7080811C}" type="datetimeFigureOut">
              <a:rPr lang="en-US"/>
              <a:pPr>
                <a:defRPr/>
              </a:pPr>
              <a:t>5/12/2026</a:t>
            </a:fld>
            <a:endParaRPr lang="en-US"/>
          </a:p>
        </p:txBody>
      </p:sp>
      <p:sp>
        <p:nvSpPr>
          <p:cNvPr id="5" name="Footer Placeholder 4">
            <a:extLst>
              <a:ext uri="{FF2B5EF4-FFF2-40B4-BE49-F238E27FC236}">
                <a16:creationId xmlns:a16="http://schemas.microsoft.com/office/drawing/2014/main" id="{72C00614-8BD1-64EA-F213-D14A174700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DD7F73-AA90-55DD-8B91-F6F46C02D3EA}"/>
              </a:ext>
            </a:extLst>
          </p:cNvPr>
          <p:cNvSpPr>
            <a:spLocks noGrp="1"/>
          </p:cNvSpPr>
          <p:nvPr>
            <p:ph type="sldNum" sz="quarter" idx="12"/>
          </p:nvPr>
        </p:nvSpPr>
        <p:spPr/>
        <p:txBody>
          <a:bodyPr/>
          <a:lstStyle>
            <a:lvl1pPr>
              <a:defRPr/>
            </a:lvl1pPr>
          </a:lstStyle>
          <a:p>
            <a:pPr>
              <a:defRPr/>
            </a:pPr>
            <a:fld id="{9C9D9ABA-4E0C-4214-A945-D510C33DD412}" type="slidenum">
              <a:rPr lang="en-US"/>
              <a:pPr>
                <a:defRPr/>
              </a:pPr>
              <a:t>‹#›</a:t>
            </a:fld>
            <a:endParaRPr lang="en-US"/>
          </a:p>
        </p:txBody>
      </p:sp>
    </p:spTree>
    <p:extLst>
      <p:ext uri="{BB962C8B-B14F-4D97-AF65-F5344CB8AC3E}">
        <p14:creationId xmlns:p14="http://schemas.microsoft.com/office/powerpoint/2010/main" val="39240032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F963431-878C-A75D-53D3-11A984E2EF08}"/>
              </a:ext>
            </a:extLst>
          </p:cNvPr>
          <p:cNvSpPr>
            <a:spLocks noGrp="1"/>
          </p:cNvSpPr>
          <p:nvPr>
            <p:ph type="dt" sz="half" idx="10"/>
          </p:nvPr>
        </p:nvSpPr>
        <p:spPr/>
        <p:txBody>
          <a:bodyPr/>
          <a:lstStyle>
            <a:lvl1pPr>
              <a:defRPr/>
            </a:lvl1pPr>
          </a:lstStyle>
          <a:p>
            <a:pPr>
              <a:defRPr/>
            </a:pPr>
            <a:fld id="{74DE00A5-7306-4E5F-8D56-A0ABEE7719A8}" type="datetimeFigureOut">
              <a:rPr lang="en-US"/>
              <a:pPr>
                <a:defRPr/>
              </a:pPr>
              <a:t>5/12/2026</a:t>
            </a:fld>
            <a:endParaRPr lang="en-US"/>
          </a:p>
        </p:txBody>
      </p:sp>
      <p:sp>
        <p:nvSpPr>
          <p:cNvPr id="6" name="Footer Placeholder 4">
            <a:extLst>
              <a:ext uri="{FF2B5EF4-FFF2-40B4-BE49-F238E27FC236}">
                <a16:creationId xmlns:a16="http://schemas.microsoft.com/office/drawing/2014/main" id="{519DB5BB-F081-17B0-FE97-F23145569D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D79DF5-8408-467C-4DE4-DAD9435B116E}"/>
              </a:ext>
            </a:extLst>
          </p:cNvPr>
          <p:cNvSpPr>
            <a:spLocks noGrp="1"/>
          </p:cNvSpPr>
          <p:nvPr>
            <p:ph type="sldNum" sz="quarter" idx="12"/>
          </p:nvPr>
        </p:nvSpPr>
        <p:spPr/>
        <p:txBody>
          <a:bodyPr/>
          <a:lstStyle>
            <a:lvl1pPr>
              <a:defRPr/>
            </a:lvl1pPr>
          </a:lstStyle>
          <a:p>
            <a:pPr>
              <a:defRPr/>
            </a:pPr>
            <a:fld id="{3B333B6A-112D-4346-BF92-735D899B0167}" type="slidenum">
              <a:rPr lang="en-US"/>
              <a:pPr>
                <a:defRPr/>
              </a:pPr>
              <a:t>‹#›</a:t>
            </a:fld>
            <a:endParaRPr lang="en-US"/>
          </a:p>
        </p:txBody>
      </p:sp>
    </p:spTree>
    <p:extLst>
      <p:ext uri="{BB962C8B-B14F-4D97-AF65-F5344CB8AC3E}">
        <p14:creationId xmlns:p14="http://schemas.microsoft.com/office/powerpoint/2010/main" val="31264992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AAAC920-7C57-187A-E3A3-1400128A1895}"/>
              </a:ext>
            </a:extLst>
          </p:cNvPr>
          <p:cNvSpPr>
            <a:spLocks noGrp="1"/>
          </p:cNvSpPr>
          <p:nvPr>
            <p:ph type="dt" sz="half" idx="10"/>
          </p:nvPr>
        </p:nvSpPr>
        <p:spPr/>
        <p:txBody>
          <a:bodyPr/>
          <a:lstStyle>
            <a:lvl1pPr>
              <a:defRPr/>
            </a:lvl1pPr>
          </a:lstStyle>
          <a:p>
            <a:pPr>
              <a:defRPr/>
            </a:pPr>
            <a:fld id="{303649BA-4565-48E9-A30C-F4057067ABD1}" type="datetimeFigureOut">
              <a:rPr lang="en-US"/>
              <a:pPr>
                <a:defRPr/>
              </a:pPr>
              <a:t>5/12/2026</a:t>
            </a:fld>
            <a:endParaRPr lang="en-US"/>
          </a:p>
        </p:txBody>
      </p:sp>
      <p:sp>
        <p:nvSpPr>
          <p:cNvPr id="8" name="Footer Placeholder 4">
            <a:extLst>
              <a:ext uri="{FF2B5EF4-FFF2-40B4-BE49-F238E27FC236}">
                <a16:creationId xmlns:a16="http://schemas.microsoft.com/office/drawing/2014/main" id="{CB8DE9D3-B1E5-CAB9-17C9-656D8F2D6B7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90C343-2DAF-4505-A145-BC9AE5062C3C}"/>
              </a:ext>
            </a:extLst>
          </p:cNvPr>
          <p:cNvSpPr>
            <a:spLocks noGrp="1"/>
          </p:cNvSpPr>
          <p:nvPr>
            <p:ph type="sldNum" sz="quarter" idx="12"/>
          </p:nvPr>
        </p:nvSpPr>
        <p:spPr/>
        <p:txBody>
          <a:bodyPr/>
          <a:lstStyle>
            <a:lvl1pPr>
              <a:defRPr/>
            </a:lvl1pPr>
          </a:lstStyle>
          <a:p>
            <a:pPr>
              <a:defRPr/>
            </a:pPr>
            <a:fld id="{A3651AF3-D791-4FE0-A9DF-41675B877F12}" type="slidenum">
              <a:rPr lang="en-US"/>
              <a:pPr>
                <a:defRPr/>
              </a:pPr>
              <a:t>‹#›</a:t>
            </a:fld>
            <a:endParaRPr lang="en-US"/>
          </a:p>
        </p:txBody>
      </p:sp>
    </p:spTree>
    <p:extLst>
      <p:ext uri="{BB962C8B-B14F-4D97-AF65-F5344CB8AC3E}">
        <p14:creationId xmlns:p14="http://schemas.microsoft.com/office/powerpoint/2010/main" val="354811294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1B980D-38D7-FAFF-E4BD-4344EF62F76F}"/>
              </a:ext>
            </a:extLst>
          </p:cNvPr>
          <p:cNvSpPr>
            <a:spLocks noGrp="1"/>
          </p:cNvSpPr>
          <p:nvPr>
            <p:ph type="dt" sz="half" idx="10"/>
          </p:nvPr>
        </p:nvSpPr>
        <p:spPr/>
        <p:txBody>
          <a:bodyPr/>
          <a:lstStyle>
            <a:lvl1pPr>
              <a:defRPr/>
            </a:lvl1pPr>
          </a:lstStyle>
          <a:p>
            <a:pPr>
              <a:defRPr/>
            </a:pPr>
            <a:fld id="{684740A3-7099-42BC-93BC-2C86A49D83CC}" type="datetimeFigureOut">
              <a:rPr lang="en-US"/>
              <a:pPr>
                <a:defRPr/>
              </a:pPr>
              <a:t>5/12/2026</a:t>
            </a:fld>
            <a:endParaRPr lang="en-US"/>
          </a:p>
        </p:txBody>
      </p:sp>
      <p:sp>
        <p:nvSpPr>
          <p:cNvPr id="4" name="Footer Placeholder 4">
            <a:extLst>
              <a:ext uri="{FF2B5EF4-FFF2-40B4-BE49-F238E27FC236}">
                <a16:creationId xmlns:a16="http://schemas.microsoft.com/office/drawing/2014/main" id="{B347E30E-A1D3-BF9F-3F7F-316DE26088B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1569C6A-95A6-B39F-26FC-E44F668B560F}"/>
              </a:ext>
            </a:extLst>
          </p:cNvPr>
          <p:cNvSpPr>
            <a:spLocks noGrp="1"/>
          </p:cNvSpPr>
          <p:nvPr>
            <p:ph type="sldNum" sz="quarter" idx="12"/>
          </p:nvPr>
        </p:nvSpPr>
        <p:spPr/>
        <p:txBody>
          <a:bodyPr/>
          <a:lstStyle>
            <a:lvl1pPr>
              <a:defRPr/>
            </a:lvl1pPr>
          </a:lstStyle>
          <a:p>
            <a:pPr>
              <a:defRPr/>
            </a:pPr>
            <a:fld id="{94B9BAE9-829A-4F90-AD02-076B3226B154}" type="slidenum">
              <a:rPr lang="en-US"/>
              <a:pPr>
                <a:defRPr/>
              </a:pPr>
              <a:t>‹#›</a:t>
            </a:fld>
            <a:endParaRPr lang="en-US"/>
          </a:p>
        </p:txBody>
      </p:sp>
    </p:spTree>
    <p:extLst>
      <p:ext uri="{BB962C8B-B14F-4D97-AF65-F5344CB8AC3E}">
        <p14:creationId xmlns:p14="http://schemas.microsoft.com/office/powerpoint/2010/main" val="143850909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EB1514-D95C-E7A6-E627-13DE74854F50}"/>
              </a:ext>
            </a:extLst>
          </p:cNvPr>
          <p:cNvSpPr>
            <a:spLocks noGrp="1"/>
          </p:cNvSpPr>
          <p:nvPr>
            <p:ph type="dt" sz="half" idx="10"/>
          </p:nvPr>
        </p:nvSpPr>
        <p:spPr/>
        <p:txBody>
          <a:bodyPr/>
          <a:lstStyle>
            <a:lvl1pPr>
              <a:defRPr/>
            </a:lvl1pPr>
          </a:lstStyle>
          <a:p>
            <a:pPr>
              <a:defRPr/>
            </a:pPr>
            <a:fld id="{9295D932-68EA-435C-B993-3874F12124FA}" type="datetimeFigureOut">
              <a:rPr lang="en-US"/>
              <a:pPr>
                <a:defRPr/>
              </a:pPr>
              <a:t>5/12/2026</a:t>
            </a:fld>
            <a:endParaRPr lang="en-US"/>
          </a:p>
        </p:txBody>
      </p:sp>
      <p:sp>
        <p:nvSpPr>
          <p:cNvPr id="3" name="Footer Placeholder 4">
            <a:extLst>
              <a:ext uri="{FF2B5EF4-FFF2-40B4-BE49-F238E27FC236}">
                <a16:creationId xmlns:a16="http://schemas.microsoft.com/office/drawing/2014/main" id="{F135C050-D269-18EA-4171-23B7BDC770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44A923-319C-8C6B-B8B3-9FB301D6DFCB}"/>
              </a:ext>
            </a:extLst>
          </p:cNvPr>
          <p:cNvSpPr>
            <a:spLocks noGrp="1"/>
          </p:cNvSpPr>
          <p:nvPr>
            <p:ph type="sldNum" sz="quarter" idx="12"/>
          </p:nvPr>
        </p:nvSpPr>
        <p:spPr/>
        <p:txBody>
          <a:bodyPr/>
          <a:lstStyle>
            <a:lvl1pPr>
              <a:defRPr/>
            </a:lvl1pPr>
          </a:lstStyle>
          <a:p>
            <a:pPr>
              <a:defRPr/>
            </a:pPr>
            <a:fld id="{D748E256-0601-404D-84A8-66BDDE969219}" type="slidenum">
              <a:rPr lang="en-US"/>
              <a:pPr>
                <a:defRPr/>
              </a:pPr>
              <a:t>‹#›</a:t>
            </a:fld>
            <a:endParaRPr lang="en-US"/>
          </a:p>
        </p:txBody>
      </p:sp>
    </p:spTree>
    <p:extLst>
      <p:ext uri="{BB962C8B-B14F-4D97-AF65-F5344CB8AC3E}">
        <p14:creationId xmlns:p14="http://schemas.microsoft.com/office/powerpoint/2010/main" val="369105808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32C6708-C3DB-29CE-65EA-85C665D21401}"/>
              </a:ext>
            </a:extLst>
          </p:cNvPr>
          <p:cNvSpPr>
            <a:spLocks noGrp="1"/>
          </p:cNvSpPr>
          <p:nvPr>
            <p:ph type="dt" sz="half" idx="10"/>
          </p:nvPr>
        </p:nvSpPr>
        <p:spPr/>
        <p:txBody>
          <a:bodyPr/>
          <a:lstStyle>
            <a:lvl1pPr>
              <a:defRPr/>
            </a:lvl1pPr>
          </a:lstStyle>
          <a:p>
            <a:pPr>
              <a:defRPr/>
            </a:pPr>
            <a:fld id="{953607B5-0246-4908-B8A5-B8F24AFC815A}" type="datetimeFigureOut">
              <a:rPr lang="en-US"/>
              <a:pPr>
                <a:defRPr/>
              </a:pPr>
              <a:t>5/12/2026</a:t>
            </a:fld>
            <a:endParaRPr lang="en-US"/>
          </a:p>
        </p:txBody>
      </p:sp>
      <p:sp>
        <p:nvSpPr>
          <p:cNvPr id="6" name="Footer Placeholder 4">
            <a:extLst>
              <a:ext uri="{FF2B5EF4-FFF2-40B4-BE49-F238E27FC236}">
                <a16:creationId xmlns:a16="http://schemas.microsoft.com/office/drawing/2014/main" id="{0A3898A5-D29C-687F-9964-D90A5764D3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496915-B874-9636-7140-C3BC9D8C2391}"/>
              </a:ext>
            </a:extLst>
          </p:cNvPr>
          <p:cNvSpPr>
            <a:spLocks noGrp="1"/>
          </p:cNvSpPr>
          <p:nvPr>
            <p:ph type="sldNum" sz="quarter" idx="12"/>
          </p:nvPr>
        </p:nvSpPr>
        <p:spPr/>
        <p:txBody>
          <a:bodyPr/>
          <a:lstStyle>
            <a:lvl1pPr>
              <a:defRPr/>
            </a:lvl1pPr>
          </a:lstStyle>
          <a:p>
            <a:pPr>
              <a:defRPr/>
            </a:pPr>
            <a:fld id="{D7764802-0A10-4CB7-821C-9C321D74A696}" type="slidenum">
              <a:rPr lang="en-US"/>
              <a:pPr>
                <a:defRPr/>
              </a:pPr>
              <a:t>‹#›</a:t>
            </a:fld>
            <a:endParaRPr lang="en-US"/>
          </a:p>
        </p:txBody>
      </p:sp>
    </p:spTree>
    <p:extLst>
      <p:ext uri="{BB962C8B-B14F-4D97-AF65-F5344CB8AC3E}">
        <p14:creationId xmlns:p14="http://schemas.microsoft.com/office/powerpoint/2010/main" val="4105581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711FB832-48EB-4068-8BEA-110A37B55B30}"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FE2FB1D8-957B-4945-A37A-5E03D347EC3B}"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53728114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CBE3FA8-72D0-D64F-8C25-118AFA9FA95B}"/>
              </a:ext>
            </a:extLst>
          </p:cNvPr>
          <p:cNvSpPr>
            <a:spLocks noGrp="1"/>
          </p:cNvSpPr>
          <p:nvPr>
            <p:ph type="dt" sz="half" idx="10"/>
          </p:nvPr>
        </p:nvSpPr>
        <p:spPr/>
        <p:txBody>
          <a:bodyPr/>
          <a:lstStyle>
            <a:lvl1pPr>
              <a:defRPr/>
            </a:lvl1pPr>
          </a:lstStyle>
          <a:p>
            <a:pPr>
              <a:defRPr/>
            </a:pPr>
            <a:fld id="{0CEDE90E-D245-4B6E-9A38-D8C674FDC900}" type="datetimeFigureOut">
              <a:rPr lang="en-US"/>
              <a:pPr>
                <a:defRPr/>
              </a:pPr>
              <a:t>5/12/2026</a:t>
            </a:fld>
            <a:endParaRPr lang="en-US"/>
          </a:p>
        </p:txBody>
      </p:sp>
      <p:sp>
        <p:nvSpPr>
          <p:cNvPr id="6" name="Footer Placeholder 4">
            <a:extLst>
              <a:ext uri="{FF2B5EF4-FFF2-40B4-BE49-F238E27FC236}">
                <a16:creationId xmlns:a16="http://schemas.microsoft.com/office/drawing/2014/main" id="{8C00D778-E626-4D7E-D57B-0C8ADAF602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838F1D-A4FB-573D-055E-4B2AFE09EC56}"/>
              </a:ext>
            </a:extLst>
          </p:cNvPr>
          <p:cNvSpPr>
            <a:spLocks noGrp="1"/>
          </p:cNvSpPr>
          <p:nvPr>
            <p:ph type="sldNum" sz="quarter" idx="12"/>
          </p:nvPr>
        </p:nvSpPr>
        <p:spPr/>
        <p:txBody>
          <a:bodyPr/>
          <a:lstStyle>
            <a:lvl1pPr>
              <a:defRPr/>
            </a:lvl1pPr>
          </a:lstStyle>
          <a:p>
            <a:pPr>
              <a:defRPr/>
            </a:pPr>
            <a:fld id="{7D134836-C38E-47A3-A2CB-8D4D42864EAA}" type="slidenum">
              <a:rPr lang="en-US"/>
              <a:pPr>
                <a:defRPr/>
              </a:pPr>
              <a:t>‹#›</a:t>
            </a:fld>
            <a:endParaRPr lang="en-US"/>
          </a:p>
        </p:txBody>
      </p:sp>
    </p:spTree>
    <p:extLst>
      <p:ext uri="{BB962C8B-B14F-4D97-AF65-F5344CB8AC3E}">
        <p14:creationId xmlns:p14="http://schemas.microsoft.com/office/powerpoint/2010/main" val="21445642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978DF-494C-2230-7040-08040A782F9B}"/>
              </a:ext>
            </a:extLst>
          </p:cNvPr>
          <p:cNvSpPr>
            <a:spLocks noGrp="1"/>
          </p:cNvSpPr>
          <p:nvPr>
            <p:ph type="dt" sz="half" idx="10"/>
          </p:nvPr>
        </p:nvSpPr>
        <p:spPr/>
        <p:txBody>
          <a:bodyPr/>
          <a:lstStyle>
            <a:lvl1pPr>
              <a:defRPr/>
            </a:lvl1pPr>
          </a:lstStyle>
          <a:p>
            <a:pPr>
              <a:defRPr/>
            </a:pPr>
            <a:fld id="{B1E91C01-422F-41FA-9C4E-468D009DF4A8}" type="datetimeFigureOut">
              <a:rPr lang="en-US"/>
              <a:pPr>
                <a:defRPr/>
              </a:pPr>
              <a:t>5/12/2026</a:t>
            </a:fld>
            <a:endParaRPr lang="en-US"/>
          </a:p>
        </p:txBody>
      </p:sp>
      <p:sp>
        <p:nvSpPr>
          <p:cNvPr id="5" name="Footer Placeholder 4">
            <a:extLst>
              <a:ext uri="{FF2B5EF4-FFF2-40B4-BE49-F238E27FC236}">
                <a16:creationId xmlns:a16="http://schemas.microsoft.com/office/drawing/2014/main" id="{64E4F6E2-12CF-01B0-5648-245C07B2DD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935437-6512-1B60-9959-89A6B235E54B}"/>
              </a:ext>
            </a:extLst>
          </p:cNvPr>
          <p:cNvSpPr>
            <a:spLocks noGrp="1"/>
          </p:cNvSpPr>
          <p:nvPr>
            <p:ph type="sldNum" sz="quarter" idx="12"/>
          </p:nvPr>
        </p:nvSpPr>
        <p:spPr/>
        <p:txBody>
          <a:bodyPr/>
          <a:lstStyle>
            <a:lvl1pPr>
              <a:defRPr/>
            </a:lvl1pPr>
          </a:lstStyle>
          <a:p>
            <a:pPr>
              <a:defRPr/>
            </a:pPr>
            <a:fld id="{A6B3BCD1-B376-43D1-828E-F5F7BBB7F41D}" type="slidenum">
              <a:rPr lang="en-US"/>
              <a:pPr>
                <a:defRPr/>
              </a:pPr>
              <a:t>‹#›</a:t>
            </a:fld>
            <a:endParaRPr lang="en-US"/>
          </a:p>
        </p:txBody>
      </p:sp>
    </p:spTree>
    <p:extLst>
      <p:ext uri="{BB962C8B-B14F-4D97-AF65-F5344CB8AC3E}">
        <p14:creationId xmlns:p14="http://schemas.microsoft.com/office/powerpoint/2010/main" val="387736070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5BBB6-6A20-8362-F62E-3AC3A1817190}"/>
              </a:ext>
            </a:extLst>
          </p:cNvPr>
          <p:cNvSpPr>
            <a:spLocks noGrp="1"/>
          </p:cNvSpPr>
          <p:nvPr>
            <p:ph type="dt" sz="half" idx="10"/>
          </p:nvPr>
        </p:nvSpPr>
        <p:spPr/>
        <p:txBody>
          <a:bodyPr/>
          <a:lstStyle>
            <a:lvl1pPr>
              <a:defRPr/>
            </a:lvl1pPr>
          </a:lstStyle>
          <a:p>
            <a:pPr>
              <a:defRPr/>
            </a:pPr>
            <a:fld id="{F8982853-2D59-4945-A280-005DEDEF29BA}" type="datetimeFigureOut">
              <a:rPr lang="en-US"/>
              <a:pPr>
                <a:defRPr/>
              </a:pPr>
              <a:t>5/12/2026</a:t>
            </a:fld>
            <a:endParaRPr lang="en-US"/>
          </a:p>
        </p:txBody>
      </p:sp>
      <p:sp>
        <p:nvSpPr>
          <p:cNvPr id="5" name="Footer Placeholder 4">
            <a:extLst>
              <a:ext uri="{FF2B5EF4-FFF2-40B4-BE49-F238E27FC236}">
                <a16:creationId xmlns:a16="http://schemas.microsoft.com/office/drawing/2014/main" id="{252A16F3-DA10-93DB-8B67-E7CD2CF8D2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8E7082-4E2C-3FD5-975C-BF9FAAFE94CF}"/>
              </a:ext>
            </a:extLst>
          </p:cNvPr>
          <p:cNvSpPr>
            <a:spLocks noGrp="1"/>
          </p:cNvSpPr>
          <p:nvPr>
            <p:ph type="sldNum" sz="quarter" idx="12"/>
          </p:nvPr>
        </p:nvSpPr>
        <p:spPr/>
        <p:txBody>
          <a:bodyPr/>
          <a:lstStyle>
            <a:lvl1pPr>
              <a:defRPr/>
            </a:lvl1pPr>
          </a:lstStyle>
          <a:p>
            <a:pPr>
              <a:defRPr/>
            </a:pPr>
            <a:fld id="{ADF36B4F-680A-49FE-8978-9CCAC5CF67CD}" type="slidenum">
              <a:rPr lang="en-US"/>
              <a:pPr>
                <a:defRPr/>
              </a:pPr>
              <a:t>‹#›</a:t>
            </a:fld>
            <a:endParaRPr lang="en-US"/>
          </a:p>
        </p:txBody>
      </p:sp>
    </p:spTree>
    <p:extLst>
      <p:ext uri="{BB962C8B-B14F-4D97-AF65-F5344CB8AC3E}">
        <p14:creationId xmlns:p14="http://schemas.microsoft.com/office/powerpoint/2010/main" val="278263503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355A994-47D9-7E39-B8D0-88E7F623ABFF}"/>
              </a:ext>
            </a:extLst>
          </p:cNvPr>
          <p:cNvSpPr>
            <a:spLocks noGrp="1"/>
          </p:cNvSpPr>
          <p:nvPr>
            <p:ph type="dt" sz="half" idx="10"/>
          </p:nvPr>
        </p:nvSpPr>
        <p:spPr/>
        <p:txBody>
          <a:bodyPr/>
          <a:lstStyle>
            <a:lvl1pPr>
              <a:defRPr/>
            </a:lvl1pPr>
          </a:lstStyle>
          <a:p>
            <a:pPr>
              <a:defRPr/>
            </a:pPr>
            <a:fld id="{3F303601-3907-433B-B977-9E8736CE8E91}"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35953B12-7AC5-E4E2-9280-B59BB7160BA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E697E52-7437-7876-4C5B-5522614DA57A}"/>
              </a:ext>
            </a:extLst>
          </p:cNvPr>
          <p:cNvSpPr>
            <a:spLocks noGrp="1"/>
          </p:cNvSpPr>
          <p:nvPr>
            <p:ph type="sldNum" sz="quarter" idx="12"/>
          </p:nvPr>
        </p:nvSpPr>
        <p:spPr/>
        <p:txBody>
          <a:bodyPr/>
          <a:lstStyle>
            <a:lvl1pPr>
              <a:defRPr/>
            </a:lvl1pPr>
          </a:lstStyle>
          <a:p>
            <a:pPr>
              <a:defRPr/>
            </a:pPr>
            <a:fld id="{C0350473-311D-485A-A932-0600D9A0C010}" type="slidenum">
              <a:rPr lang="en-US" altLang="en-US"/>
              <a:pPr>
                <a:defRPr/>
              </a:pPr>
              <a:t>‹#›</a:t>
            </a:fld>
            <a:endParaRPr lang="en-US" altLang="en-US"/>
          </a:p>
        </p:txBody>
      </p:sp>
    </p:spTree>
    <p:extLst>
      <p:ext uri="{BB962C8B-B14F-4D97-AF65-F5344CB8AC3E}">
        <p14:creationId xmlns:p14="http://schemas.microsoft.com/office/powerpoint/2010/main" val="351438419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EC14F-2329-BCB0-6F1E-032E341F0E72}"/>
              </a:ext>
            </a:extLst>
          </p:cNvPr>
          <p:cNvSpPr>
            <a:spLocks noGrp="1"/>
          </p:cNvSpPr>
          <p:nvPr>
            <p:ph type="dt" sz="half" idx="10"/>
          </p:nvPr>
        </p:nvSpPr>
        <p:spPr/>
        <p:txBody>
          <a:bodyPr/>
          <a:lstStyle>
            <a:lvl1pPr>
              <a:defRPr/>
            </a:lvl1pPr>
          </a:lstStyle>
          <a:p>
            <a:pPr>
              <a:defRPr/>
            </a:pPr>
            <a:fld id="{B5D8B26E-D53F-4222-A055-6C4031EBC3D3}"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E09DEB2E-D75D-1496-0623-D4C199D2A8A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6882376-3F55-9003-4DFD-98EA8D449D3C}"/>
              </a:ext>
            </a:extLst>
          </p:cNvPr>
          <p:cNvSpPr>
            <a:spLocks noGrp="1"/>
          </p:cNvSpPr>
          <p:nvPr>
            <p:ph type="sldNum" sz="quarter" idx="12"/>
          </p:nvPr>
        </p:nvSpPr>
        <p:spPr/>
        <p:txBody>
          <a:bodyPr/>
          <a:lstStyle>
            <a:lvl1pPr>
              <a:defRPr/>
            </a:lvl1pPr>
          </a:lstStyle>
          <a:p>
            <a:pPr>
              <a:defRPr/>
            </a:pPr>
            <a:fld id="{7861C063-C37A-4492-8C4D-62D5FDC2FE24}" type="slidenum">
              <a:rPr lang="en-US" altLang="en-US"/>
              <a:pPr>
                <a:defRPr/>
              </a:pPr>
              <a:t>‹#›</a:t>
            </a:fld>
            <a:endParaRPr lang="en-US" altLang="en-US"/>
          </a:p>
        </p:txBody>
      </p:sp>
    </p:spTree>
    <p:extLst>
      <p:ext uri="{BB962C8B-B14F-4D97-AF65-F5344CB8AC3E}">
        <p14:creationId xmlns:p14="http://schemas.microsoft.com/office/powerpoint/2010/main" val="428942644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2901C-91CB-C675-2CFA-839E0495DCB9}"/>
              </a:ext>
            </a:extLst>
          </p:cNvPr>
          <p:cNvSpPr>
            <a:spLocks noGrp="1"/>
          </p:cNvSpPr>
          <p:nvPr>
            <p:ph type="dt" sz="half" idx="10"/>
          </p:nvPr>
        </p:nvSpPr>
        <p:spPr/>
        <p:txBody>
          <a:bodyPr/>
          <a:lstStyle>
            <a:lvl1pPr>
              <a:defRPr/>
            </a:lvl1pPr>
          </a:lstStyle>
          <a:p>
            <a:pPr>
              <a:defRPr/>
            </a:pPr>
            <a:fld id="{9DF5EB7D-F8D7-4A48-A6B2-3B4D7A5C1086}"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1B8A3C35-CF7B-9C37-92BE-5327D3E18A0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2926DD7-73BD-DBF6-AD93-62B780E0061E}"/>
              </a:ext>
            </a:extLst>
          </p:cNvPr>
          <p:cNvSpPr>
            <a:spLocks noGrp="1"/>
          </p:cNvSpPr>
          <p:nvPr>
            <p:ph type="sldNum" sz="quarter" idx="12"/>
          </p:nvPr>
        </p:nvSpPr>
        <p:spPr/>
        <p:txBody>
          <a:bodyPr/>
          <a:lstStyle>
            <a:lvl1pPr>
              <a:defRPr/>
            </a:lvl1pPr>
          </a:lstStyle>
          <a:p>
            <a:pPr>
              <a:defRPr/>
            </a:pPr>
            <a:fld id="{A58A1FE9-57B4-4F86-B499-47F35506EBFA}" type="slidenum">
              <a:rPr lang="en-US" altLang="en-US"/>
              <a:pPr>
                <a:defRPr/>
              </a:pPr>
              <a:t>‹#›</a:t>
            </a:fld>
            <a:endParaRPr lang="en-US" altLang="en-US"/>
          </a:p>
        </p:txBody>
      </p:sp>
    </p:spTree>
    <p:extLst>
      <p:ext uri="{BB962C8B-B14F-4D97-AF65-F5344CB8AC3E}">
        <p14:creationId xmlns:p14="http://schemas.microsoft.com/office/powerpoint/2010/main" val="53991690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D7DE3D9-7F40-00CD-3D1C-8E66F6581B56}"/>
              </a:ext>
            </a:extLst>
          </p:cNvPr>
          <p:cNvSpPr>
            <a:spLocks noGrp="1"/>
          </p:cNvSpPr>
          <p:nvPr>
            <p:ph type="dt" sz="half" idx="10"/>
          </p:nvPr>
        </p:nvSpPr>
        <p:spPr/>
        <p:txBody>
          <a:bodyPr/>
          <a:lstStyle>
            <a:lvl1pPr>
              <a:defRPr/>
            </a:lvl1pPr>
          </a:lstStyle>
          <a:p>
            <a:pPr>
              <a:defRPr/>
            </a:pPr>
            <a:fld id="{71D43C2B-DCA3-497E-ADAA-359A82C84025}"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5D026433-8490-0F45-B124-C049C9D8944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9C3E3D8-147C-0979-EA6A-92735973830C}"/>
              </a:ext>
            </a:extLst>
          </p:cNvPr>
          <p:cNvSpPr>
            <a:spLocks noGrp="1"/>
          </p:cNvSpPr>
          <p:nvPr>
            <p:ph type="sldNum" sz="quarter" idx="12"/>
          </p:nvPr>
        </p:nvSpPr>
        <p:spPr/>
        <p:txBody>
          <a:bodyPr/>
          <a:lstStyle>
            <a:lvl1pPr>
              <a:defRPr/>
            </a:lvl1pPr>
          </a:lstStyle>
          <a:p>
            <a:pPr>
              <a:defRPr/>
            </a:pPr>
            <a:fld id="{02635F90-B192-4776-A27F-501046CE77E2}" type="slidenum">
              <a:rPr lang="en-US" altLang="en-US"/>
              <a:pPr>
                <a:defRPr/>
              </a:pPr>
              <a:t>‹#›</a:t>
            </a:fld>
            <a:endParaRPr lang="en-US" altLang="en-US"/>
          </a:p>
        </p:txBody>
      </p:sp>
    </p:spTree>
    <p:extLst>
      <p:ext uri="{BB962C8B-B14F-4D97-AF65-F5344CB8AC3E}">
        <p14:creationId xmlns:p14="http://schemas.microsoft.com/office/powerpoint/2010/main" val="334479854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DB5958-90FF-8964-43AA-163A6010DB3D}"/>
              </a:ext>
            </a:extLst>
          </p:cNvPr>
          <p:cNvSpPr>
            <a:spLocks noGrp="1"/>
          </p:cNvSpPr>
          <p:nvPr>
            <p:ph type="dt" sz="half" idx="10"/>
          </p:nvPr>
        </p:nvSpPr>
        <p:spPr/>
        <p:txBody>
          <a:bodyPr/>
          <a:lstStyle>
            <a:lvl1pPr>
              <a:defRPr/>
            </a:lvl1pPr>
          </a:lstStyle>
          <a:p>
            <a:pPr>
              <a:defRPr/>
            </a:pPr>
            <a:fld id="{35EFC0C6-6124-46CE-B4A6-43CFD1237E2E}" type="datetimeFigureOut">
              <a:rPr lang="en-US" altLang="en-US"/>
              <a:pPr>
                <a:defRPr/>
              </a:pPr>
              <a:t>5/12/2026</a:t>
            </a:fld>
            <a:endParaRPr lang="en-US" altLang="en-US"/>
          </a:p>
        </p:txBody>
      </p:sp>
      <p:sp>
        <p:nvSpPr>
          <p:cNvPr id="8" name="Footer Placeholder 4">
            <a:extLst>
              <a:ext uri="{FF2B5EF4-FFF2-40B4-BE49-F238E27FC236}">
                <a16:creationId xmlns:a16="http://schemas.microsoft.com/office/drawing/2014/main" id="{D1DDF20B-0027-BDE0-20B0-D630F630E4B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B7B0B8C6-8218-ECCD-8F63-38636647F50C}"/>
              </a:ext>
            </a:extLst>
          </p:cNvPr>
          <p:cNvSpPr>
            <a:spLocks noGrp="1"/>
          </p:cNvSpPr>
          <p:nvPr>
            <p:ph type="sldNum" sz="quarter" idx="12"/>
          </p:nvPr>
        </p:nvSpPr>
        <p:spPr/>
        <p:txBody>
          <a:bodyPr/>
          <a:lstStyle>
            <a:lvl1pPr>
              <a:defRPr/>
            </a:lvl1pPr>
          </a:lstStyle>
          <a:p>
            <a:pPr>
              <a:defRPr/>
            </a:pPr>
            <a:fld id="{E89B2A9B-D069-444C-87E8-6CE034E5F9E2}" type="slidenum">
              <a:rPr lang="en-US" altLang="en-US"/>
              <a:pPr>
                <a:defRPr/>
              </a:pPr>
              <a:t>‹#›</a:t>
            </a:fld>
            <a:endParaRPr lang="en-US" altLang="en-US"/>
          </a:p>
        </p:txBody>
      </p:sp>
    </p:spTree>
    <p:extLst>
      <p:ext uri="{BB962C8B-B14F-4D97-AF65-F5344CB8AC3E}">
        <p14:creationId xmlns:p14="http://schemas.microsoft.com/office/powerpoint/2010/main" val="227952350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7C5CAD-0A13-EC64-3357-C2FBB9B6223B}"/>
              </a:ext>
            </a:extLst>
          </p:cNvPr>
          <p:cNvSpPr>
            <a:spLocks noGrp="1"/>
          </p:cNvSpPr>
          <p:nvPr>
            <p:ph type="dt" sz="half" idx="10"/>
          </p:nvPr>
        </p:nvSpPr>
        <p:spPr/>
        <p:txBody>
          <a:bodyPr/>
          <a:lstStyle>
            <a:lvl1pPr>
              <a:defRPr/>
            </a:lvl1pPr>
          </a:lstStyle>
          <a:p>
            <a:pPr>
              <a:defRPr/>
            </a:pPr>
            <a:fld id="{1F5114E6-D400-42EF-A77C-B3CABA633A6C}" type="datetimeFigureOut">
              <a:rPr lang="en-US" altLang="en-US"/>
              <a:pPr>
                <a:defRPr/>
              </a:pPr>
              <a:t>5/12/2026</a:t>
            </a:fld>
            <a:endParaRPr lang="en-US" altLang="en-US"/>
          </a:p>
        </p:txBody>
      </p:sp>
      <p:sp>
        <p:nvSpPr>
          <p:cNvPr id="4" name="Footer Placeholder 4">
            <a:extLst>
              <a:ext uri="{FF2B5EF4-FFF2-40B4-BE49-F238E27FC236}">
                <a16:creationId xmlns:a16="http://schemas.microsoft.com/office/drawing/2014/main" id="{166BC90D-C172-9BAF-851F-411E0FCC77C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5D669D50-2BCC-697F-68C6-5E38FA5ABB0A}"/>
              </a:ext>
            </a:extLst>
          </p:cNvPr>
          <p:cNvSpPr>
            <a:spLocks noGrp="1"/>
          </p:cNvSpPr>
          <p:nvPr>
            <p:ph type="sldNum" sz="quarter" idx="12"/>
          </p:nvPr>
        </p:nvSpPr>
        <p:spPr/>
        <p:txBody>
          <a:bodyPr/>
          <a:lstStyle>
            <a:lvl1pPr>
              <a:defRPr/>
            </a:lvl1pPr>
          </a:lstStyle>
          <a:p>
            <a:pPr>
              <a:defRPr/>
            </a:pPr>
            <a:fld id="{9820B33C-5AA0-492E-A6A0-D78818711940}" type="slidenum">
              <a:rPr lang="en-US" altLang="en-US"/>
              <a:pPr>
                <a:defRPr/>
              </a:pPr>
              <a:t>‹#›</a:t>
            </a:fld>
            <a:endParaRPr lang="en-US" altLang="en-US"/>
          </a:p>
        </p:txBody>
      </p:sp>
    </p:spTree>
    <p:extLst>
      <p:ext uri="{BB962C8B-B14F-4D97-AF65-F5344CB8AC3E}">
        <p14:creationId xmlns:p14="http://schemas.microsoft.com/office/powerpoint/2010/main" val="321662377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552B47-8A81-F79F-F0AC-EA0AE9056413}"/>
              </a:ext>
            </a:extLst>
          </p:cNvPr>
          <p:cNvSpPr>
            <a:spLocks noGrp="1"/>
          </p:cNvSpPr>
          <p:nvPr>
            <p:ph type="dt" sz="half" idx="10"/>
          </p:nvPr>
        </p:nvSpPr>
        <p:spPr/>
        <p:txBody>
          <a:bodyPr/>
          <a:lstStyle>
            <a:lvl1pPr>
              <a:defRPr/>
            </a:lvl1pPr>
          </a:lstStyle>
          <a:p>
            <a:pPr>
              <a:defRPr/>
            </a:pPr>
            <a:fld id="{20302EB0-5C7E-4FBB-B902-DE48EE7C6474}" type="datetimeFigureOut">
              <a:rPr lang="en-US" altLang="en-US"/>
              <a:pPr>
                <a:defRPr/>
              </a:pPr>
              <a:t>5/12/2026</a:t>
            </a:fld>
            <a:endParaRPr lang="en-US" altLang="en-US"/>
          </a:p>
        </p:txBody>
      </p:sp>
      <p:sp>
        <p:nvSpPr>
          <p:cNvPr id="3" name="Footer Placeholder 4">
            <a:extLst>
              <a:ext uri="{FF2B5EF4-FFF2-40B4-BE49-F238E27FC236}">
                <a16:creationId xmlns:a16="http://schemas.microsoft.com/office/drawing/2014/main" id="{3BAF4AD2-A43A-C314-37EC-B14C78A79B31}"/>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3D6B7FB1-81E0-A876-9686-7D1616EF7CAD}"/>
              </a:ext>
            </a:extLst>
          </p:cNvPr>
          <p:cNvSpPr>
            <a:spLocks noGrp="1"/>
          </p:cNvSpPr>
          <p:nvPr>
            <p:ph type="sldNum" sz="quarter" idx="12"/>
          </p:nvPr>
        </p:nvSpPr>
        <p:spPr/>
        <p:txBody>
          <a:bodyPr/>
          <a:lstStyle>
            <a:lvl1pPr>
              <a:defRPr/>
            </a:lvl1pPr>
          </a:lstStyle>
          <a:p>
            <a:pPr>
              <a:defRPr/>
            </a:pPr>
            <a:fld id="{AD2F3B32-B5CE-4A0C-831B-E8786BB3BD67}" type="slidenum">
              <a:rPr lang="en-US" altLang="en-US"/>
              <a:pPr>
                <a:defRPr/>
              </a:pPr>
              <a:t>‹#›</a:t>
            </a:fld>
            <a:endParaRPr lang="en-US" altLang="en-US"/>
          </a:p>
        </p:txBody>
      </p:sp>
    </p:spTree>
    <p:extLst>
      <p:ext uri="{BB962C8B-B14F-4D97-AF65-F5344CB8AC3E}">
        <p14:creationId xmlns:p14="http://schemas.microsoft.com/office/powerpoint/2010/main" val="1157713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6FA309EA-C9FD-4283-8EBF-8FA833BCB3D0}"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713099C2-231C-4C49-9526-F6606DC3C6CE}"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6263462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50B13C5-6115-F6CA-68C1-7197C83A476F}"/>
              </a:ext>
            </a:extLst>
          </p:cNvPr>
          <p:cNvSpPr>
            <a:spLocks noGrp="1"/>
          </p:cNvSpPr>
          <p:nvPr>
            <p:ph type="dt" sz="half" idx="10"/>
          </p:nvPr>
        </p:nvSpPr>
        <p:spPr/>
        <p:txBody>
          <a:bodyPr/>
          <a:lstStyle>
            <a:lvl1pPr>
              <a:defRPr/>
            </a:lvl1pPr>
          </a:lstStyle>
          <a:p>
            <a:pPr>
              <a:defRPr/>
            </a:pPr>
            <a:fld id="{C4E24EF7-6E4C-4CFA-84C5-2798939BE16E}"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BAE7FE21-37BA-D4DC-7462-E439AAE74F2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8F933B7-ABD8-DBAA-E003-2790B3F1DE14}"/>
              </a:ext>
            </a:extLst>
          </p:cNvPr>
          <p:cNvSpPr>
            <a:spLocks noGrp="1"/>
          </p:cNvSpPr>
          <p:nvPr>
            <p:ph type="sldNum" sz="quarter" idx="12"/>
          </p:nvPr>
        </p:nvSpPr>
        <p:spPr/>
        <p:txBody>
          <a:bodyPr/>
          <a:lstStyle>
            <a:lvl1pPr>
              <a:defRPr/>
            </a:lvl1pPr>
          </a:lstStyle>
          <a:p>
            <a:pPr>
              <a:defRPr/>
            </a:pPr>
            <a:fld id="{1C62C893-18C1-4307-AE9D-2897E41B8EF8}" type="slidenum">
              <a:rPr lang="en-US" altLang="en-US"/>
              <a:pPr>
                <a:defRPr/>
              </a:pPr>
              <a:t>‹#›</a:t>
            </a:fld>
            <a:endParaRPr lang="en-US" altLang="en-US"/>
          </a:p>
        </p:txBody>
      </p:sp>
    </p:spTree>
    <p:extLst>
      <p:ext uri="{BB962C8B-B14F-4D97-AF65-F5344CB8AC3E}">
        <p14:creationId xmlns:p14="http://schemas.microsoft.com/office/powerpoint/2010/main" val="374103781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64DA529-385A-AC20-56A0-AF21FF57311C}"/>
              </a:ext>
            </a:extLst>
          </p:cNvPr>
          <p:cNvSpPr>
            <a:spLocks noGrp="1"/>
          </p:cNvSpPr>
          <p:nvPr>
            <p:ph type="dt" sz="half" idx="10"/>
          </p:nvPr>
        </p:nvSpPr>
        <p:spPr/>
        <p:txBody>
          <a:bodyPr/>
          <a:lstStyle>
            <a:lvl1pPr>
              <a:defRPr/>
            </a:lvl1pPr>
          </a:lstStyle>
          <a:p>
            <a:pPr>
              <a:defRPr/>
            </a:pPr>
            <a:fld id="{4A28F990-98CB-4C90-8721-AA0A1ACCA7E1}" type="datetimeFigureOut">
              <a:rPr lang="en-US" altLang="en-US"/>
              <a:pPr>
                <a:defRPr/>
              </a:pPr>
              <a:t>5/12/2026</a:t>
            </a:fld>
            <a:endParaRPr lang="en-US" altLang="en-US"/>
          </a:p>
        </p:txBody>
      </p:sp>
      <p:sp>
        <p:nvSpPr>
          <p:cNvPr id="6" name="Footer Placeholder 4">
            <a:extLst>
              <a:ext uri="{FF2B5EF4-FFF2-40B4-BE49-F238E27FC236}">
                <a16:creationId xmlns:a16="http://schemas.microsoft.com/office/drawing/2014/main" id="{D6C9A0F4-F1A1-E533-D803-18981F590BF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6D155F1-11F2-F506-C560-C4A6FEED1DBC}"/>
              </a:ext>
            </a:extLst>
          </p:cNvPr>
          <p:cNvSpPr>
            <a:spLocks noGrp="1"/>
          </p:cNvSpPr>
          <p:nvPr>
            <p:ph type="sldNum" sz="quarter" idx="12"/>
          </p:nvPr>
        </p:nvSpPr>
        <p:spPr/>
        <p:txBody>
          <a:bodyPr/>
          <a:lstStyle>
            <a:lvl1pPr>
              <a:defRPr/>
            </a:lvl1pPr>
          </a:lstStyle>
          <a:p>
            <a:pPr>
              <a:defRPr/>
            </a:pPr>
            <a:fld id="{73925DAF-42ED-435C-B2DF-63667BA0AEEF}" type="slidenum">
              <a:rPr lang="en-US" altLang="en-US"/>
              <a:pPr>
                <a:defRPr/>
              </a:pPr>
              <a:t>‹#›</a:t>
            </a:fld>
            <a:endParaRPr lang="en-US" altLang="en-US"/>
          </a:p>
        </p:txBody>
      </p:sp>
    </p:spTree>
    <p:extLst>
      <p:ext uri="{BB962C8B-B14F-4D97-AF65-F5344CB8AC3E}">
        <p14:creationId xmlns:p14="http://schemas.microsoft.com/office/powerpoint/2010/main" val="261609489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0E69F-350B-3CC7-FB3F-750CAF8F70EF}"/>
              </a:ext>
            </a:extLst>
          </p:cNvPr>
          <p:cNvSpPr>
            <a:spLocks noGrp="1"/>
          </p:cNvSpPr>
          <p:nvPr>
            <p:ph type="dt" sz="half" idx="10"/>
          </p:nvPr>
        </p:nvSpPr>
        <p:spPr/>
        <p:txBody>
          <a:bodyPr/>
          <a:lstStyle>
            <a:lvl1pPr>
              <a:defRPr/>
            </a:lvl1pPr>
          </a:lstStyle>
          <a:p>
            <a:pPr>
              <a:defRPr/>
            </a:pPr>
            <a:fld id="{B5CA59CD-5F67-43AB-8444-DFECDBD61BBF}"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525741EE-B32C-CBE9-E72B-F884DE24A7F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F1D7F63-1767-C620-807D-872108FA9522}"/>
              </a:ext>
            </a:extLst>
          </p:cNvPr>
          <p:cNvSpPr>
            <a:spLocks noGrp="1"/>
          </p:cNvSpPr>
          <p:nvPr>
            <p:ph type="sldNum" sz="quarter" idx="12"/>
          </p:nvPr>
        </p:nvSpPr>
        <p:spPr/>
        <p:txBody>
          <a:bodyPr/>
          <a:lstStyle>
            <a:lvl1pPr>
              <a:defRPr/>
            </a:lvl1pPr>
          </a:lstStyle>
          <a:p>
            <a:pPr>
              <a:defRPr/>
            </a:pPr>
            <a:fld id="{F3B45594-E17A-4CDF-95F3-D6B8F873B78A}" type="slidenum">
              <a:rPr lang="en-US" altLang="en-US"/>
              <a:pPr>
                <a:defRPr/>
              </a:pPr>
              <a:t>‹#›</a:t>
            </a:fld>
            <a:endParaRPr lang="en-US" altLang="en-US"/>
          </a:p>
        </p:txBody>
      </p:sp>
    </p:spTree>
    <p:extLst>
      <p:ext uri="{BB962C8B-B14F-4D97-AF65-F5344CB8AC3E}">
        <p14:creationId xmlns:p14="http://schemas.microsoft.com/office/powerpoint/2010/main" val="202420718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EC741-AF9B-C775-8D0C-ACF555080B2B}"/>
              </a:ext>
            </a:extLst>
          </p:cNvPr>
          <p:cNvSpPr>
            <a:spLocks noGrp="1"/>
          </p:cNvSpPr>
          <p:nvPr>
            <p:ph type="dt" sz="half" idx="10"/>
          </p:nvPr>
        </p:nvSpPr>
        <p:spPr/>
        <p:txBody>
          <a:bodyPr/>
          <a:lstStyle>
            <a:lvl1pPr>
              <a:defRPr/>
            </a:lvl1pPr>
          </a:lstStyle>
          <a:p>
            <a:pPr>
              <a:defRPr/>
            </a:pPr>
            <a:fld id="{4CDF0A51-531C-473A-9C8A-65FA5FA4DC04}"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304C849B-D621-BA2F-3CE8-D6D24CBBB19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9DC96FA-FB64-E343-F8B6-6B1D61FCB614}"/>
              </a:ext>
            </a:extLst>
          </p:cNvPr>
          <p:cNvSpPr>
            <a:spLocks noGrp="1"/>
          </p:cNvSpPr>
          <p:nvPr>
            <p:ph type="sldNum" sz="quarter" idx="12"/>
          </p:nvPr>
        </p:nvSpPr>
        <p:spPr/>
        <p:txBody>
          <a:bodyPr/>
          <a:lstStyle>
            <a:lvl1pPr>
              <a:defRPr/>
            </a:lvl1pPr>
          </a:lstStyle>
          <a:p>
            <a:pPr>
              <a:defRPr/>
            </a:pPr>
            <a:fld id="{3420BC59-445E-43C8-A87D-52012DE59C75}" type="slidenum">
              <a:rPr lang="en-US" altLang="en-US"/>
              <a:pPr>
                <a:defRPr/>
              </a:pPr>
              <a:t>‹#›</a:t>
            </a:fld>
            <a:endParaRPr lang="en-US" altLang="en-US"/>
          </a:p>
        </p:txBody>
      </p:sp>
    </p:spTree>
    <p:extLst>
      <p:ext uri="{BB962C8B-B14F-4D97-AF65-F5344CB8AC3E}">
        <p14:creationId xmlns:p14="http://schemas.microsoft.com/office/powerpoint/2010/main" val="318937664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7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341939" indent="0" algn="ctr">
              <a:buNone/>
              <a:defRPr>
                <a:solidFill>
                  <a:schemeClr val="tx1">
                    <a:tint val="75000"/>
                  </a:schemeClr>
                </a:solidFill>
              </a:defRPr>
            </a:lvl2pPr>
            <a:lvl3pPr marL="683882" indent="0" algn="ctr">
              <a:buNone/>
              <a:defRPr>
                <a:solidFill>
                  <a:schemeClr val="tx1">
                    <a:tint val="75000"/>
                  </a:schemeClr>
                </a:solidFill>
              </a:defRPr>
            </a:lvl3pPr>
            <a:lvl4pPr marL="1025826" indent="0" algn="ctr">
              <a:buNone/>
              <a:defRPr>
                <a:solidFill>
                  <a:schemeClr val="tx1">
                    <a:tint val="75000"/>
                  </a:schemeClr>
                </a:solidFill>
              </a:defRPr>
            </a:lvl4pPr>
            <a:lvl5pPr marL="1367766" indent="0" algn="ctr">
              <a:buNone/>
              <a:defRPr>
                <a:solidFill>
                  <a:schemeClr val="tx1">
                    <a:tint val="75000"/>
                  </a:schemeClr>
                </a:solidFill>
              </a:defRPr>
            </a:lvl5pPr>
            <a:lvl6pPr marL="1709710" indent="0" algn="ctr">
              <a:buNone/>
              <a:defRPr>
                <a:solidFill>
                  <a:schemeClr val="tx1">
                    <a:tint val="75000"/>
                  </a:schemeClr>
                </a:solidFill>
              </a:defRPr>
            </a:lvl6pPr>
            <a:lvl7pPr marL="2051648" indent="0" algn="ctr">
              <a:buNone/>
              <a:defRPr>
                <a:solidFill>
                  <a:schemeClr val="tx1">
                    <a:tint val="75000"/>
                  </a:schemeClr>
                </a:solidFill>
              </a:defRPr>
            </a:lvl7pPr>
            <a:lvl8pPr marL="2393585" indent="0" algn="ctr">
              <a:buNone/>
              <a:defRPr>
                <a:solidFill>
                  <a:schemeClr val="tx1">
                    <a:tint val="75000"/>
                  </a:schemeClr>
                </a:solidFill>
              </a:defRPr>
            </a:lvl8pPr>
            <a:lvl9pPr marL="273553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3F09081-C947-00D3-F36D-46A804967DA5}"/>
              </a:ext>
            </a:extLst>
          </p:cNvPr>
          <p:cNvSpPr>
            <a:spLocks noGrp="1"/>
          </p:cNvSpPr>
          <p:nvPr>
            <p:ph type="dt" sz="half" idx="10"/>
          </p:nvPr>
        </p:nvSpPr>
        <p:spPr/>
        <p:txBody>
          <a:bodyPr/>
          <a:lstStyle>
            <a:lvl1pPr defTabSz="685800">
              <a:defRPr/>
            </a:lvl1pPr>
          </a:lstStyle>
          <a:p>
            <a:pPr>
              <a:defRPr/>
            </a:pPr>
            <a:fld id="{93E898E5-7428-4D19-A850-707039EB94AE}" type="datetimeFigureOut">
              <a:rPr lang="en-US"/>
              <a:pPr>
                <a:defRPr/>
              </a:pPr>
              <a:t>5/12/2026</a:t>
            </a:fld>
            <a:endParaRPr lang="en-US"/>
          </a:p>
        </p:txBody>
      </p:sp>
      <p:sp>
        <p:nvSpPr>
          <p:cNvPr id="5" name="Footer Placeholder 4">
            <a:extLst>
              <a:ext uri="{FF2B5EF4-FFF2-40B4-BE49-F238E27FC236}">
                <a16:creationId xmlns:a16="http://schemas.microsoft.com/office/drawing/2014/main" id="{1C0E5FA2-748B-82F8-5833-7FDD67263161}"/>
              </a:ext>
            </a:extLst>
          </p:cNvPr>
          <p:cNvSpPr>
            <a:spLocks noGrp="1"/>
          </p:cNvSpPr>
          <p:nvPr>
            <p:ph type="ftr" sz="quarter" idx="11"/>
          </p:nvPr>
        </p:nvSpPr>
        <p:spPr/>
        <p:txBody>
          <a:bodyPr/>
          <a:lstStyle>
            <a:lvl1pPr defTabSz="685800">
              <a:defRPr/>
            </a:lvl1pPr>
          </a:lstStyle>
          <a:p>
            <a:pPr>
              <a:defRPr/>
            </a:pPr>
            <a:endParaRPr lang="en-US"/>
          </a:p>
        </p:txBody>
      </p:sp>
      <p:sp>
        <p:nvSpPr>
          <p:cNvPr id="6" name="Slide Number Placeholder 5">
            <a:extLst>
              <a:ext uri="{FF2B5EF4-FFF2-40B4-BE49-F238E27FC236}">
                <a16:creationId xmlns:a16="http://schemas.microsoft.com/office/drawing/2014/main" id="{E0D506B1-E9DF-A472-63EE-56EA30FAD666}"/>
              </a:ext>
            </a:extLst>
          </p:cNvPr>
          <p:cNvSpPr>
            <a:spLocks noGrp="1"/>
          </p:cNvSpPr>
          <p:nvPr>
            <p:ph type="sldNum" sz="quarter" idx="12"/>
          </p:nvPr>
        </p:nvSpPr>
        <p:spPr/>
        <p:txBody>
          <a:bodyPr/>
          <a:lstStyle>
            <a:lvl1pPr defTabSz="685800">
              <a:defRPr/>
            </a:lvl1pPr>
          </a:lstStyle>
          <a:p>
            <a:pPr>
              <a:defRPr/>
            </a:pPr>
            <a:fld id="{FA9349F2-67AF-4F51-979C-10630EBB2998}" type="slidenum">
              <a:rPr lang="en-US"/>
              <a:pPr>
                <a:defRPr/>
              </a:pPr>
              <a:t>‹#›</a:t>
            </a:fld>
            <a:endParaRPr lang="en-US"/>
          </a:p>
        </p:txBody>
      </p:sp>
    </p:spTree>
    <p:extLst>
      <p:ext uri="{BB962C8B-B14F-4D97-AF65-F5344CB8AC3E}">
        <p14:creationId xmlns:p14="http://schemas.microsoft.com/office/powerpoint/2010/main" val="102586067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5F819-7600-5472-988C-800E5622177F}"/>
              </a:ext>
            </a:extLst>
          </p:cNvPr>
          <p:cNvSpPr>
            <a:spLocks noGrp="1"/>
          </p:cNvSpPr>
          <p:nvPr>
            <p:ph type="dt" sz="half" idx="10"/>
          </p:nvPr>
        </p:nvSpPr>
        <p:spPr/>
        <p:txBody>
          <a:bodyPr/>
          <a:lstStyle>
            <a:lvl1pPr defTabSz="685800">
              <a:defRPr/>
            </a:lvl1pPr>
          </a:lstStyle>
          <a:p>
            <a:pPr>
              <a:defRPr/>
            </a:pPr>
            <a:fld id="{ECC0A2C3-FDB0-4E6B-8944-0AC4F1FB2842}" type="datetimeFigureOut">
              <a:rPr lang="en-US"/>
              <a:pPr>
                <a:defRPr/>
              </a:pPr>
              <a:t>5/12/2026</a:t>
            </a:fld>
            <a:endParaRPr lang="en-US"/>
          </a:p>
        </p:txBody>
      </p:sp>
      <p:sp>
        <p:nvSpPr>
          <p:cNvPr id="5" name="Footer Placeholder 4">
            <a:extLst>
              <a:ext uri="{FF2B5EF4-FFF2-40B4-BE49-F238E27FC236}">
                <a16:creationId xmlns:a16="http://schemas.microsoft.com/office/drawing/2014/main" id="{A70CF402-BA66-63FB-6949-778A04A80E0A}"/>
              </a:ext>
            </a:extLst>
          </p:cNvPr>
          <p:cNvSpPr>
            <a:spLocks noGrp="1"/>
          </p:cNvSpPr>
          <p:nvPr>
            <p:ph type="ftr" sz="quarter" idx="11"/>
          </p:nvPr>
        </p:nvSpPr>
        <p:spPr/>
        <p:txBody>
          <a:bodyPr/>
          <a:lstStyle>
            <a:lvl1pPr defTabSz="685800">
              <a:defRPr/>
            </a:lvl1pPr>
          </a:lstStyle>
          <a:p>
            <a:pPr>
              <a:defRPr/>
            </a:pPr>
            <a:endParaRPr lang="en-US"/>
          </a:p>
        </p:txBody>
      </p:sp>
      <p:sp>
        <p:nvSpPr>
          <p:cNvPr id="6" name="Slide Number Placeholder 5">
            <a:extLst>
              <a:ext uri="{FF2B5EF4-FFF2-40B4-BE49-F238E27FC236}">
                <a16:creationId xmlns:a16="http://schemas.microsoft.com/office/drawing/2014/main" id="{52DC2670-438C-2BB7-A4C3-50627FC8E7D4}"/>
              </a:ext>
            </a:extLst>
          </p:cNvPr>
          <p:cNvSpPr>
            <a:spLocks noGrp="1"/>
          </p:cNvSpPr>
          <p:nvPr>
            <p:ph type="sldNum" sz="quarter" idx="12"/>
          </p:nvPr>
        </p:nvSpPr>
        <p:spPr/>
        <p:txBody>
          <a:bodyPr/>
          <a:lstStyle>
            <a:lvl1pPr defTabSz="685800">
              <a:defRPr/>
            </a:lvl1pPr>
          </a:lstStyle>
          <a:p>
            <a:pPr>
              <a:defRPr/>
            </a:pPr>
            <a:fld id="{D6C72499-3B44-4D22-A30A-32C2BAC5EC0D}" type="slidenum">
              <a:rPr lang="en-US"/>
              <a:pPr>
                <a:defRPr/>
              </a:pPr>
              <a:t>‹#›</a:t>
            </a:fld>
            <a:endParaRPr lang="en-US"/>
          </a:p>
        </p:txBody>
      </p:sp>
    </p:spTree>
    <p:extLst>
      <p:ext uri="{BB962C8B-B14F-4D97-AF65-F5344CB8AC3E}">
        <p14:creationId xmlns:p14="http://schemas.microsoft.com/office/powerpoint/2010/main" val="34971935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927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500">
                <a:solidFill>
                  <a:schemeClr val="tx1">
                    <a:tint val="75000"/>
                  </a:schemeClr>
                </a:solidFill>
              </a:defRPr>
            </a:lvl1pPr>
            <a:lvl2pPr marL="341939" indent="0">
              <a:buNone/>
              <a:defRPr sz="1350">
                <a:solidFill>
                  <a:schemeClr val="tx1">
                    <a:tint val="75000"/>
                  </a:schemeClr>
                </a:solidFill>
              </a:defRPr>
            </a:lvl2pPr>
            <a:lvl3pPr marL="683882" indent="0">
              <a:buNone/>
              <a:defRPr sz="1200">
                <a:solidFill>
                  <a:schemeClr val="tx1">
                    <a:tint val="75000"/>
                  </a:schemeClr>
                </a:solidFill>
              </a:defRPr>
            </a:lvl3pPr>
            <a:lvl4pPr marL="1025826" indent="0">
              <a:buNone/>
              <a:defRPr sz="1050">
                <a:solidFill>
                  <a:schemeClr val="tx1">
                    <a:tint val="75000"/>
                  </a:schemeClr>
                </a:solidFill>
              </a:defRPr>
            </a:lvl4pPr>
            <a:lvl5pPr marL="1367766" indent="0">
              <a:buNone/>
              <a:defRPr sz="1050">
                <a:solidFill>
                  <a:schemeClr val="tx1">
                    <a:tint val="75000"/>
                  </a:schemeClr>
                </a:solidFill>
              </a:defRPr>
            </a:lvl5pPr>
            <a:lvl6pPr marL="1709710" indent="0">
              <a:buNone/>
              <a:defRPr sz="1050">
                <a:solidFill>
                  <a:schemeClr val="tx1">
                    <a:tint val="75000"/>
                  </a:schemeClr>
                </a:solidFill>
              </a:defRPr>
            </a:lvl6pPr>
            <a:lvl7pPr marL="2051648" indent="0">
              <a:buNone/>
              <a:defRPr sz="1050">
                <a:solidFill>
                  <a:schemeClr val="tx1">
                    <a:tint val="75000"/>
                  </a:schemeClr>
                </a:solidFill>
              </a:defRPr>
            </a:lvl7pPr>
            <a:lvl8pPr marL="2393585" indent="0">
              <a:buNone/>
              <a:defRPr sz="1050">
                <a:solidFill>
                  <a:schemeClr val="tx1">
                    <a:tint val="75000"/>
                  </a:schemeClr>
                </a:solidFill>
              </a:defRPr>
            </a:lvl8pPr>
            <a:lvl9pPr marL="2735531"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31C620-BDB7-29DB-757F-A80F68106AAC}"/>
              </a:ext>
            </a:extLst>
          </p:cNvPr>
          <p:cNvSpPr>
            <a:spLocks noGrp="1"/>
          </p:cNvSpPr>
          <p:nvPr>
            <p:ph type="dt" sz="half" idx="10"/>
          </p:nvPr>
        </p:nvSpPr>
        <p:spPr/>
        <p:txBody>
          <a:bodyPr/>
          <a:lstStyle>
            <a:lvl1pPr defTabSz="685800">
              <a:defRPr/>
            </a:lvl1pPr>
          </a:lstStyle>
          <a:p>
            <a:pPr>
              <a:defRPr/>
            </a:pPr>
            <a:fld id="{5D9BFC71-0110-480E-893F-0C9D7B10A7AF}" type="datetimeFigureOut">
              <a:rPr lang="en-US"/>
              <a:pPr>
                <a:defRPr/>
              </a:pPr>
              <a:t>5/12/2026</a:t>
            </a:fld>
            <a:endParaRPr lang="en-US"/>
          </a:p>
        </p:txBody>
      </p:sp>
      <p:sp>
        <p:nvSpPr>
          <p:cNvPr id="5" name="Footer Placeholder 4">
            <a:extLst>
              <a:ext uri="{FF2B5EF4-FFF2-40B4-BE49-F238E27FC236}">
                <a16:creationId xmlns:a16="http://schemas.microsoft.com/office/drawing/2014/main" id="{617A8131-EF48-B183-0EC8-B2EFD9B0675B}"/>
              </a:ext>
            </a:extLst>
          </p:cNvPr>
          <p:cNvSpPr>
            <a:spLocks noGrp="1"/>
          </p:cNvSpPr>
          <p:nvPr>
            <p:ph type="ftr" sz="quarter" idx="11"/>
          </p:nvPr>
        </p:nvSpPr>
        <p:spPr/>
        <p:txBody>
          <a:bodyPr/>
          <a:lstStyle>
            <a:lvl1pPr defTabSz="685800">
              <a:defRPr/>
            </a:lvl1pPr>
          </a:lstStyle>
          <a:p>
            <a:pPr>
              <a:defRPr/>
            </a:pPr>
            <a:endParaRPr lang="en-US"/>
          </a:p>
        </p:txBody>
      </p:sp>
      <p:sp>
        <p:nvSpPr>
          <p:cNvPr id="6" name="Slide Number Placeholder 5">
            <a:extLst>
              <a:ext uri="{FF2B5EF4-FFF2-40B4-BE49-F238E27FC236}">
                <a16:creationId xmlns:a16="http://schemas.microsoft.com/office/drawing/2014/main" id="{D3680BCC-2EDF-909D-52BB-CA523D804503}"/>
              </a:ext>
            </a:extLst>
          </p:cNvPr>
          <p:cNvSpPr>
            <a:spLocks noGrp="1"/>
          </p:cNvSpPr>
          <p:nvPr>
            <p:ph type="sldNum" sz="quarter" idx="12"/>
          </p:nvPr>
        </p:nvSpPr>
        <p:spPr/>
        <p:txBody>
          <a:bodyPr/>
          <a:lstStyle>
            <a:lvl1pPr defTabSz="685800">
              <a:defRPr/>
            </a:lvl1pPr>
          </a:lstStyle>
          <a:p>
            <a:pPr>
              <a:defRPr/>
            </a:pPr>
            <a:fld id="{523A33C9-2A48-4986-8E5D-803F36B6B817}" type="slidenum">
              <a:rPr lang="en-US"/>
              <a:pPr>
                <a:defRPr/>
              </a:pPr>
              <a:t>‹#›</a:t>
            </a:fld>
            <a:endParaRPr lang="en-US"/>
          </a:p>
        </p:txBody>
      </p:sp>
    </p:spTree>
    <p:extLst>
      <p:ext uri="{BB962C8B-B14F-4D97-AF65-F5344CB8AC3E}">
        <p14:creationId xmlns:p14="http://schemas.microsoft.com/office/powerpoint/2010/main" val="195626675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C8A0EB9-6B9D-145B-AE09-BF530676FB90}"/>
              </a:ext>
            </a:extLst>
          </p:cNvPr>
          <p:cNvSpPr>
            <a:spLocks noGrp="1"/>
          </p:cNvSpPr>
          <p:nvPr>
            <p:ph type="dt" sz="half" idx="10"/>
          </p:nvPr>
        </p:nvSpPr>
        <p:spPr/>
        <p:txBody>
          <a:bodyPr/>
          <a:lstStyle>
            <a:lvl1pPr defTabSz="685800">
              <a:defRPr/>
            </a:lvl1pPr>
          </a:lstStyle>
          <a:p>
            <a:pPr>
              <a:defRPr/>
            </a:pPr>
            <a:fld id="{5FDCC5A0-C02D-491B-91DA-EE884A5C8785}" type="datetimeFigureOut">
              <a:rPr lang="en-US"/>
              <a:pPr>
                <a:defRPr/>
              </a:pPr>
              <a:t>5/12/2026</a:t>
            </a:fld>
            <a:endParaRPr lang="en-US"/>
          </a:p>
        </p:txBody>
      </p:sp>
      <p:sp>
        <p:nvSpPr>
          <p:cNvPr id="6" name="Footer Placeholder 4">
            <a:extLst>
              <a:ext uri="{FF2B5EF4-FFF2-40B4-BE49-F238E27FC236}">
                <a16:creationId xmlns:a16="http://schemas.microsoft.com/office/drawing/2014/main" id="{F8BF7F75-037E-5D29-5531-40BBCBF35C69}"/>
              </a:ext>
            </a:extLst>
          </p:cNvPr>
          <p:cNvSpPr>
            <a:spLocks noGrp="1"/>
          </p:cNvSpPr>
          <p:nvPr>
            <p:ph type="ftr" sz="quarter" idx="11"/>
          </p:nvPr>
        </p:nvSpPr>
        <p:spPr/>
        <p:txBody>
          <a:bodyPr/>
          <a:lstStyle>
            <a:lvl1pPr defTabSz="685800">
              <a:defRPr/>
            </a:lvl1pPr>
          </a:lstStyle>
          <a:p>
            <a:pPr>
              <a:defRPr/>
            </a:pPr>
            <a:endParaRPr lang="en-US"/>
          </a:p>
        </p:txBody>
      </p:sp>
      <p:sp>
        <p:nvSpPr>
          <p:cNvPr id="7" name="Slide Number Placeholder 5">
            <a:extLst>
              <a:ext uri="{FF2B5EF4-FFF2-40B4-BE49-F238E27FC236}">
                <a16:creationId xmlns:a16="http://schemas.microsoft.com/office/drawing/2014/main" id="{DB676E3C-CE0C-6D27-FDDE-FBDA363F7082}"/>
              </a:ext>
            </a:extLst>
          </p:cNvPr>
          <p:cNvSpPr>
            <a:spLocks noGrp="1"/>
          </p:cNvSpPr>
          <p:nvPr>
            <p:ph type="sldNum" sz="quarter" idx="12"/>
          </p:nvPr>
        </p:nvSpPr>
        <p:spPr/>
        <p:txBody>
          <a:bodyPr/>
          <a:lstStyle>
            <a:lvl1pPr defTabSz="685800">
              <a:defRPr/>
            </a:lvl1pPr>
          </a:lstStyle>
          <a:p>
            <a:pPr>
              <a:defRPr/>
            </a:pPr>
            <a:fld id="{02809FA8-AF4A-43BF-BABC-844044A8A358}" type="slidenum">
              <a:rPr lang="en-US"/>
              <a:pPr>
                <a:defRPr/>
              </a:pPr>
              <a:t>‹#›</a:t>
            </a:fld>
            <a:endParaRPr lang="en-US"/>
          </a:p>
        </p:txBody>
      </p:sp>
    </p:spTree>
    <p:extLst>
      <p:ext uri="{BB962C8B-B14F-4D97-AF65-F5344CB8AC3E}">
        <p14:creationId xmlns:p14="http://schemas.microsoft.com/office/powerpoint/2010/main" val="206556279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9" cy="639762"/>
          </a:xfrm>
        </p:spPr>
        <p:txBody>
          <a:bodyPr anchor="b"/>
          <a:lstStyle>
            <a:lvl1pPr marL="0" indent="0">
              <a:buNone/>
              <a:defRPr sz="1800" b="1"/>
            </a:lvl1pPr>
            <a:lvl2pPr marL="341939" indent="0">
              <a:buNone/>
              <a:defRPr sz="1500" b="1"/>
            </a:lvl2pPr>
            <a:lvl3pPr marL="683882" indent="0">
              <a:buNone/>
              <a:defRPr sz="1350" b="1"/>
            </a:lvl3pPr>
            <a:lvl4pPr marL="1025826" indent="0">
              <a:buNone/>
              <a:defRPr sz="1200" b="1"/>
            </a:lvl4pPr>
            <a:lvl5pPr marL="1367766" indent="0">
              <a:buNone/>
              <a:defRPr sz="1200" b="1"/>
            </a:lvl5pPr>
            <a:lvl6pPr marL="1709710" indent="0">
              <a:buNone/>
              <a:defRPr sz="1200" b="1"/>
            </a:lvl6pPr>
            <a:lvl7pPr marL="2051648" indent="0">
              <a:buNone/>
              <a:defRPr sz="1200" b="1"/>
            </a:lvl7pPr>
            <a:lvl8pPr marL="2393585" indent="0">
              <a:buNone/>
              <a:defRPr sz="1200" b="1"/>
            </a:lvl8pPr>
            <a:lvl9pPr marL="27355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13" y="1535114"/>
            <a:ext cx="4041775" cy="639762"/>
          </a:xfrm>
        </p:spPr>
        <p:txBody>
          <a:bodyPr anchor="b"/>
          <a:lstStyle>
            <a:lvl1pPr marL="0" indent="0">
              <a:buNone/>
              <a:defRPr sz="1800" b="1"/>
            </a:lvl1pPr>
            <a:lvl2pPr marL="341939" indent="0">
              <a:buNone/>
              <a:defRPr sz="1500" b="1"/>
            </a:lvl2pPr>
            <a:lvl3pPr marL="683882" indent="0">
              <a:buNone/>
              <a:defRPr sz="1350" b="1"/>
            </a:lvl3pPr>
            <a:lvl4pPr marL="1025826" indent="0">
              <a:buNone/>
              <a:defRPr sz="1200" b="1"/>
            </a:lvl4pPr>
            <a:lvl5pPr marL="1367766" indent="0">
              <a:buNone/>
              <a:defRPr sz="1200" b="1"/>
            </a:lvl5pPr>
            <a:lvl6pPr marL="1709710" indent="0">
              <a:buNone/>
              <a:defRPr sz="1200" b="1"/>
            </a:lvl6pPr>
            <a:lvl7pPr marL="2051648" indent="0">
              <a:buNone/>
              <a:defRPr sz="1200" b="1"/>
            </a:lvl7pPr>
            <a:lvl8pPr marL="2393585" indent="0">
              <a:buNone/>
              <a:defRPr sz="1200" b="1"/>
            </a:lvl8pPr>
            <a:lvl9pPr marL="27355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513"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AC4B58D-B06D-0179-6198-D5D772E49D1F}"/>
              </a:ext>
            </a:extLst>
          </p:cNvPr>
          <p:cNvSpPr>
            <a:spLocks noGrp="1"/>
          </p:cNvSpPr>
          <p:nvPr>
            <p:ph type="dt" sz="half" idx="10"/>
          </p:nvPr>
        </p:nvSpPr>
        <p:spPr/>
        <p:txBody>
          <a:bodyPr/>
          <a:lstStyle>
            <a:lvl1pPr defTabSz="685800">
              <a:defRPr/>
            </a:lvl1pPr>
          </a:lstStyle>
          <a:p>
            <a:pPr>
              <a:defRPr/>
            </a:pPr>
            <a:fld id="{77432661-B8D2-411D-A78E-A2BA97AEEDB1}" type="datetimeFigureOut">
              <a:rPr lang="en-US"/>
              <a:pPr>
                <a:defRPr/>
              </a:pPr>
              <a:t>5/12/2026</a:t>
            </a:fld>
            <a:endParaRPr lang="en-US"/>
          </a:p>
        </p:txBody>
      </p:sp>
      <p:sp>
        <p:nvSpPr>
          <p:cNvPr id="8" name="Footer Placeholder 4">
            <a:extLst>
              <a:ext uri="{FF2B5EF4-FFF2-40B4-BE49-F238E27FC236}">
                <a16:creationId xmlns:a16="http://schemas.microsoft.com/office/drawing/2014/main" id="{4BD3D639-7550-9341-96FE-13D6BCF853F6}"/>
              </a:ext>
            </a:extLst>
          </p:cNvPr>
          <p:cNvSpPr>
            <a:spLocks noGrp="1"/>
          </p:cNvSpPr>
          <p:nvPr>
            <p:ph type="ftr" sz="quarter" idx="11"/>
          </p:nvPr>
        </p:nvSpPr>
        <p:spPr/>
        <p:txBody>
          <a:bodyPr/>
          <a:lstStyle>
            <a:lvl1pPr defTabSz="685800">
              <a:defRPr/>
            </a:lvl1pPr>
          </a:lstStyle>
          <a:p>
            <a:pPr>
              <a:defRPr/>
            </a:pPr>
            <a:endParaRPr lang="en-US"/>
          </a:p>
        </p:txBody>
      </p:sp>
      <p:sp>
        <p:nvSpPr>
          <p:cNvPr id="9" name="Slide Number Placeholder 5">
            <a:extLst>
              <a:ext uri="{FF2B5EF4-FFF2-40B4-BE49-F238E27FC236}">
                <a16:creationId xmlns:a16="http://schemas.microsoft.com/office/drawing/2014/main" id="{FBA3BE75-71BA-9A86-B92D-DDD9E949DFCC}"/>
              </a:ext>
            </a:extLst>
          </p:cNvPr>
          <p:cNvSpPr>
            <a:spLocks noGrp="1"/>
          </p:cNvSpPr>
          <p:nvPr>
            <p:ph type="sldNum" sz="quarter" idx="12"/>
          </p:nvPr>
        </p:nvSpPr>
        <p:spPr/>
        <p:txBody>
          <a:bodyPr/>
          <a:lstStyle>
            <a:lvl1pPr defTabSz="685800">
              <a:defRPr/>
            </a:lvl1pPr>
          </a:lstStyle>
          <a:p>
            <a:pPr>
              <a:defRPr/>
            </a:pPr>
            <a:fld id="{6286513C-7629-46E6-A70E-DB8EEAC2AB23}" type="slidenum">
              <a:rPr lang="en-US"/>
              <a:pPr>
                <a:defRPr/>
              </a:pPr>
              <a:t>‹#›</a:t>
            </a:fld>
            <a:endParaRPr lang="en-US"/>
          </a:p>
        </p:txBody>
      </p:sp>
    </p:spTree>
    <p:extLst>
      <p:ext uri="{BB962C8B-B14F-4D97-AF65-F5344CB8AC3E}">
        <p14:creationId xmlns:p14="http://schemas.microsoft.com/office/powerpoint/2010/main" val="159534421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B1BD37B-82E3-2B3A-90CB-F1EF5137F2D0}"/>
              </a:ext>
            </a:extLst>
          </p:cNvPr>
          <p:cNvSpPr>
            <a:spLocks noGrp="1"/>
          </p:cNvSpPr>
          <p:nvPr>
            <p:ph type="dt" sz="half" idx="10"/>
          </p:nvPr>
        </p:nvSpPr>
        <p:spPr/>
        <p:txBody>
          <a:bodyPr/>
          <a:lstStyle>
            <a:lvl1pPr defTabSz="685800">
              <a:defRPr/>
            </a:lvl1pPr>
          </a:lstStyle>
          <a:p>
            <a:pPr>
              <a:defRPr/>
            </a:pPr>
            <a:fld id="{7FC17576-F0BB-47A2-9467-8993C2E2CC0D}" type="datetimeFigureOut">
              <a:rPr lang="en-US"/>
              <a:pPr>
                <a:defRPr/>
              </a:pPr>
              <a:t>5/12/2026</a:t>
            </a:fld>
            <a:endParaRPr lang="en-US"/>
          </a:p>
        </p:txBody>
      </p:sp>
      <p:sp>
        <p:nvSpPr>
          <p:cNvPr id="4" name="Footer Placeholder 4">
            <a:extLst>
              <a:ext uri="{FF2B5EF4-FFF2-40B4-BE49-F238E27FC236}">
                <a16:creationId xmlns:a16="http://schemas.microsoft.com/office/drawing/2014/main" id="{91068497-E314-62DD-5074-CE762340F9EA}"/>
              </a:ext>
            </a:extLst>
          </p:cNvPr>
          <p:cNvSpPr>
            <a:spLocks noGrp="1"/>
          </p:cNvSpPr>
          <p:nvPr>
            <p:ph type="ftr" sz="quarter" idx="11"/>
          </p:nvPr>
        </p:nvSpPr>
        <p:spPr/>
        <p:txBody>
          <a:bodyPr/>
          <a:lstStyle>
            <a:lvl1pPr defTabSz="685800">
              <a:defRPr/>
            </a:lvl1pPr>
          </a:lstStyle>
          <a:p>
            <a:pPr>
              <a:defRPr/>
            </a:pPr>
            <a:endParaRPr lang="en-US"/>
          </a:p>
        </p:txBody>
      </p:sp>
      <p:sp>
        <p:nvSpPr>
          <p:cNvPr id="5" name="Slide Number Placeholder 5">
            <a:extLst>
              <a:ext uri="{FF2B5EF4-FFF2-40B4-BE49-F238E27FC236}">
                <a16:creationId xmlns:a16="http://schemas.microsoft.com/office/drawing/2014/main" id="{8C741717-173A-4669-DA8E-AB34EA335736}"/>
              </a:ext>
            </a:extLst>
          </p:cNvPr>
          <p:cNvSpPr>
            <a:spLocks noGrp="1"/>
          </p:cNvSpPr>
          <p:nvPr>
            <p:ph type="sldNum" sz="quarter" idx="12"/>
          </p:nvPr>
        </p:nvSpPr>
        <p:spPr/>
        <p:txBody>
          <a:bodyPr/>
          <a:lstStyle>
            <a:lvl1pPr defTabSz="685800">
              <a:defRPr/>
            </a:lvl1pPr>
          </a:lstStyle>
          <a:p>
            <a:pPr>
              <a:defRPr/>
            </a:pPr>
            <a:fld id="{29AFB144-D424-43D9-8E0C-8A04A8DAE4E8}" type="slidenum">
              <a:rPr lang="en-US"/>
              <a:pPr>
                <a:defRPr/>
              </a:pPr>
              <a:t>‹#›</a:t>
            </a:fld>
            <a:endParaRPr lang="en-US"/>
          </a:p>
        </p:txBody>
      </p:sp>
    </p:spTree>
    <p:extLst>
      <p:ext uri="{BB962C8B-B14F-4D97-AF65-F5344CB8AC3E}">
        <p14:creationId xmlns:p14="http://schemas.microsoft.com/office/powerpoint/2010/main" val="2755435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33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21" y="275335"/>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1DA286DC-5F10-45D6-A608-2C8692FF82CB}"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B8051D48-0412-4B94-BF00-F366FCA6E6C0}"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96935517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03EAED-D60E-8463-2026-5FAD022F5FB5}"/>
              </a:ext>
            </a:extLst>
          </p:cNvPr>
          <p:cNvSpPr>
            <a:spLocks noGrp="1"/>
          </p:cNvSpPr>
          <p:nvPr>
            <p:ph type="dt" sz="half" idx="10"/>
          </p:nvPr>
        </p:nvSpPr>
        <p:spPr/>
        <p:txBody>
          <a:bodyPr/>
          <a:lstStyle>
            <a:lvl1pPr defTabSz="685800">
              <a:defRPr/>
            </a:lvl1pPr>
          </a:lstStyle>
          <a:p>
            <a:pPr>
              <a:defRPr/>
            </a:pPr>
            <a:fld id="{27A4519E-ADF7-40BB-96D6-88F7DF654312}" type="datetimeFigureOut">
              <a:rPr lang="en-US"/>
              <a:pPr>
                <a:defRPr/>
              </a:pPr>
              <a:t>5/12/2026</a:t>
            </a:fld>
            <a:endParaRPr lang="en-US"/>
          </a:p>
        </p:txBody>
      </p:sp>
      <p:sp>
        <p:nvSpPr>
          <p:cNvPr id="3" name="Footer Placeholder 4">
            <a:extLst>
              <a:ext uri="{FF2B5EF4-FFF2-40B4-BE49-F238E27FC236}">
                <a16:creationId xmlns:a16="http://schemas.microsoft.com/office/drawing/2014/main" id="{2F2A8BD2-CD86-BA54-757A-7AA2DC46720C}"/>
              </a:ext>
            </a:extLst>
          </p:cNvPr>
          <p:cNvSpPr>
            <a:spLocks noGrp="1"/>
          </p:cNvSpPr>
          <p:nvPr>
            <p:ph type="ftr" sz="quarter" idx="11"/>
          </p:nvPr>
        </p:nvSpPr>
        <p:spPr/>
        <p:txBody>
          <a:bodyPr/>
          <a:lstStyle>
            <a:lvl1pPr defTabSz="685800">
              <a:defRPr/>
            </a:lvl1pPr>
          </a:lstStyle>
          <a:p>
            <a:pPr>
              <a:defRPr/>
            </a:pPr>
            <a:endParaRPr lang="en-US"/>
          </a:p>
        </p:txBody>
      </p:sp>
      <p:sp>
        <p:nvSpPr>
          <p:cNvPr id="4" name="Slide Number Placeholder 5">
            <a:extLst>
              <a:ext uri="{FF2B5EF4-FFF2-40B4-BE49-F238E27FC236}">
                <a16:creationId xmlns:a16="http://schemas.microsoft.com/office/drawing/2014/main" id="{CBE902CE-57AB-6028-CCAB-59359A322FC5}"/>
              </a:ext>
            </a:extLst>
          </p:cNvPr>
          <p:cNvSpPr>
            <a:spLocks noGrp="1"/>
          </p:cNvSpPr>
          <p:nvPr>
            <p:ph type="sldNum" sz="quarter" idx="12"/>
          </p:nvPr>
        </p:nvSpPr>
        <p:spPr/>
        <p:txBody>
          <a:bodyPr/>
          <a:lstStyle>
            <a:lvl1pPr defTabSz="685800">
              <a:defRPr/>
            </a:lvl1pPr>
          </a:lstStyle>
          <a:p>
            <a:pPr>
              <a:defRPr/>
            </a:pPr>
            <a:fld id="{83BC3815-2324-4E30-98BD-321D24C25183}" type="slidenum">
              <a:rPr lang="en-US"/>
              <a:pPr>
                <a:defRPr/>
              </a:pPr>
              <a:t>‹#›</a:t>
            </a:fld>
            <a:endParaRPr lang="en-US"/>
          </a:p>
        </p:txBody>
      </p:sp>
    </p:spTree>
    <p:extLst>
      <p:ext uri="{BB962C8B-B14F-4D97-AF65-F5344CB8AC3E}">
        <p14:creationId xmlns:p14="http://schemas.microsoft.com/office/powerpoint/2010/main" val="227759793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9" y="27537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050"/>
            </a:lvl1pPr>
            <a:lvl2pPr marL="341939" indent="0">
              <a:buNone/>
              <a:defRPr sz="900"/>
            </a:lvl2pPr>
            <a:lvl3pPr marL="683882" indent="0">
              <a:buNone/>
              <a:defRPr sz="750"/>
            </a:lvl3pPr>
            <a:lvl4pPr marL="1025826" indent="0">
              <a:buNone/>
              <a:defRPr sz="675"/>
            </a:lvl4pPr>
            <a:lvl5pPr marL="1367766" indent="0">
              <a:buNone/>
              <a:defRPr sz="675"/>
            </a:lvl5pPr>
            <a:lvl6pPr marL="1709710" indent="0">
              <a:buNone/>
              <a:defRPr sz="675"/>
            </a:lvl6pPr>
            <a:lvl7pPr marL="2051648" indent="0">
              <a:buNone/>
              <a:defRPr sz="675"/>
            </a:lvl7pPr>
            <a:lvl8pPr marL="2393585" indent="0">
              <a:buNone/>
              <a:defRPr sz="675"/>
            </a:lvl8pPr>
            <a:lvl9pPr marL="2735531"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EB4FA9D-D555-5662-11A4-30A2CA5A9156}"/>
              </a:ext>
            </a:extLst>
          </p:cNvPr>
          <p:cNvSpPr>
            <a:spLocks noGrp="1"/>
          </p:cNvSpPr>
          <p:nvPr>
            <p:ph type="dt" sz="half" idx="10"/>
          </p:nvPr>
        </p:nvSpPr>
        <p:spPr/>
        <p:txBody>
          <a:bodyPr/>
          <a:lstStyle>
            <a:lvl1pPr defTabSz="685800">
              <a:defRPr/>
            </a:lvl1pPr>
          </a:lstStyle>
          <a:p>
            <a:pPr>
              <a:defRPr/>
            </a:pPr>
            <a:fld id="{1E108027-49FB-49DC-823E-769BEA23D9CD}" type="datetimeFigureOut">
              <a:rPr lang="en-US"/>
              <a:pPr>
                <a:defRPr/>
              </a:pPr>
              <a:t>5/12/2026</a:t>
            </a:fld>
            <a:endParaRPr lang="en-US"/>
          </a:p>
        </p:txBody>
      </p:sp>
      <p:sp>
        <p:nvSpPr>
          <p:cNvPr id="6" name="Footer Placeholder 4">
            <a:extLst>
              <a:ext uri="{FF2B5EF4-FFF2-40B4-BE49-F238E27FC236}">
                <a16:creationId xmlns:a16="http://schemas.microsoft.com/office/drawing/2014/main" id="{3E6A01BF-9460-6368-826C-7CC2CA1A4FA7}"/>
              </a:ext>
            </a:extLst>
          </p:cNvPr>
          <p:cNvSpPr>
            <a:spLocks noGrp="1"/>
          </p:cNvSpPr>
          <p:nvPr>
            <p:ph type="ftr" sz="quarter" idx="11"/>
          </p:nvPr>
        </p:nvSpPr>
        <p:spPr/>
        <p:txBody>
          <a:bodyPr/>
          <a:lstStyle>
            <a:lvl1pPr defTabSz="685800">
              <a:defRPr/>
            </a:lvl1pPr>
          </a:lstStyle>
          <a:p>
            <a:pPr>
              <a:defRPr/>
            </a:pPr>
            <a:endParaRPr lang="en-US"/>
          </a:p>
        </p:txBody>
      </p:sp>
      <p:sp>
        <p:nvSpPr>
          <p:cNvPr id="7" name="Slide Number Placeholder 5">
            <a:extLst>
              <a:ext uri="{FF2B5EF4-FFF2-40B4-BE49-F238E27FC236}">
                <a16:creationId xmlns:a16="http://schemas.microsoft.com/office/drawing/2014/main" id="{98157E4E-9976-4BFC-FFA3-4ABC37721D70}"/>
              </a:ext>
            </a:extLst>
          </p:cNvPr>
          <p:cNvSpPr>
            <a:spLocks noGrp="1"/>
          </p:cNvSpPr>
          <p:nvPr>
            <p:ph type="sldNum" sz="quarter" idx="12"/>
          </p:nvPr>
        </p:nvSpPr>
        <p:spPr/>
        <p:txBody>
          <a:bodyPr/>
          <a:lstStyle>
            <a:lvl1pPr defTabSz="685800">
              <a:defRPr/>
            </a:lvl1pPr>
          </a:lstStyle>
          <a:p>
            <a:pPr>
              <a:defRPr/>
            </a:pPr>
            <a:fld id="{E6D54FD4-18BE-423C-9A82-9A723DCA6757}" type="slidenum">
              <a:rPr lang="en-US"/>
              <a:pPr>
                <a:defRPr/>
              </a:pPr>
              <a:t>‹#›</a:t>
            </a:fld>
            <a:endParaRPr lang="en-US"/>
          </a:p>
        </p:txBody>
      </p:sp>
    </p:spTree>
    <p:extLst>
      <p:ext uri="{BB962C8B-B14F-4D97-AF65-F5344CB8AC3E}">
        <p14:creationId xmlns:p14="http://schemas.microsoft.com/office/powerpoint/2010/main" val="296374489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1939" indent="0">
              <a:buNone/>
              <a:defRPr sz="2100"/>
            </a:lvl2pPr>
            <a:lvl3pPr marL="683882" indent="0">
              <a:buNone/>
              <a:defRPr sz="1800"/>
            </a:lvl3pPr>
            <a:lvl4pPr marL="1025826" indent="0">
              <a:buNone/>
              <a:defRPr sz="1500"/>
            </a:lvl4pPr>
            <a:lvl5pPr marL="1367766" indent="0">
              <a:buNone/>
              <a:defRPr sz="1500"/>
            </a:lvl5pPr>
            <a:lvl6pPr marL="1709710" indent="0">
              <a:buNone/>
              <a:defRPr sz="1500"/>
            </a:lvl6pPr>
            <a:lvl7pPr marL="2051648" indent="0">
              <a:buNone/>
              <a:defRPr sz="1500"/>
            </a:lvl7pPr>
            <a:lvl8pPr marL="2393585" indent="0">
              <a:buNone/>
              <a:defRPr sz="1500"/>
            </a:lvl8pPr>
            <a:lvl9pPr marL="27355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1939" indent="0">
              <a:buNone/>
              <a:defRPr sz="900"/>
            </a:lvl2pPr>
            <a:lvl3pPr marL="683882" indent="0">
              <a:buNone/>
              <a:defRPr sz="750"/>
            </a:lvl3pPr>
            <a:lvl4pPr marL="1025826" indent="0">
              <a:buNone/>
              <a:defRPr sz="675"/>
            </a:lvl4pPr>
            <a:lvl5pPr marL="1367766" indent="0">
              <a:buNone/>
              <a:defRPr sz="675"/>
            </a:lvl5pPr>
            <a:lvl6pPr marL="1709710" indent="0">
              <a:buNone/>
              <a:defRPr sz="675"/>
            </a:lvl6pPr>
            <a:lvl7pPr marL="2051648" indent="0">
              <a:buNone/>
              <a:defRPr sz="675"/>
            </a:lvl7pPr>
            <a:lvl8pPr marL="2393585" indent="0">
              <a:buNone/>
              <a:defRPr sz="675"/>
            </a:lvl8pPr>
            <a:lvl9pPr marL="2735531"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5B39087-3B44-66A7-3176-668FF24348DF}"/>
              </a:ext>
            </a:extLst>
          </p:cNvPr>
          <p:cNvSpPr>
            <a:spLocks noGrp="1"/>
          </p:cNvSpPr>
          <p:nvPr>
            <p:ph type="dt" sz="half" idx="10"/>
          </p:nvPr>
        </p:nvSpPr>
        <p:spPr/>
        <p:txBody>
          <a:bodyPr/>
          <a:lstStyle>
            <a:lvl1pPr defTabSz="685800">
              <a:defRPr/>
            </a:lvl1pPr>
          </a:lstStyle>
          <a:p>
            <a:pPr>
              <a:defRPr/>
            </a:pPr>
            <a:fld id="{4B57C8BB-0201-4CF6-A9CF-47FDF967A2A5}" type="datetimeFigureOut">
              <a:rPr lang="en-US"/>
              <a:pPr>
                <a:defRPr/>
              </a:pPr>
              <a:t>5/12/2026</a:t>
            </a:fld>
            <a:endParaRPr lang="en-US"/>
          </a:p>
        </p:txBody>
      </p:sp>
      <p:sp>
        <p:nvSpPr>
          <p:cNvPr id="6" name="Footer Placeholder 4">
            <a:extLst>
              <a:ext uri="{FF2B5EF4-FFF2-40B4-BE49-F238E27FC236}">
                <a16:creationId xmlns:a16="http://schemas.microsoft.com/office/drawing/2014/main" id="{AAF25DA2-FD8C-DDFF-81AF-42BD299ED8EC}"/>
              </a:ext>
            </a:extLst>
          </p:cNvPr>
          <p:cNvSpPr>
            <a:spLocks noGrp="1"/>
          </p:cNvSpPr>
          <p:nvPr>
            <p:ph type="ftr" sz="quarter" idx="11"/>
          </p:nvPr>
        </p:nvSpPr>
        <p:spPr/>
        <p:txBody>
          <a:bodyPr/>
          <a:lstStyle>
            <a:lvl1pPr defTabSz="685800">
              <a:defRPr/>
            </a:lvl1pPr>
          </a:lstStyle>
          <a:p>
            <a:pPr>
              <a:defRPr/>
            </a:pPr>
            <a:endParaRPr lang="en-US"/>
          </a:p>
        </p:txBody>
      </p:sp>
      <p:sp>
        <p:nvSpPr>
          <p:cNvPr id="7" name="Slide Number Placeholder 5">
            <a:extLst>
              <a:ext uri="{FF2B5EF4-FFF2-40B4-BE49-F238E27FC236}">
                <a16:creationId xmlns:a16="http://schemas.microsoft.com/office/drawing/2014/main" id="{BAF943AA-C7D2-47CC-AABE-9675986AB342}"/>
              </a:ext>
            </a:extLst>
          </p:cNvPr>
          <p:cNvSpPr>
            <a:spLocks noGrp="1"/>
          </p:cNvSpPr>
          <p:nvPr>
            <p:ph type="sldNum" sz="quarter" idx="12"/>
          </p:nvPr>
        </p:nvSpPr>
        <p:spPr/>
        <p:txBody>
          <a:bodyPr/>
          <a:lstStyle>
            <a:lvl1pPr defTabSz="685800">
              <a:defRPr/>
            </a:lvl1pPr>
          </a:lstStyle>
          <a:p>
            <a:pPr>
              <a:defRPr/>
            </a:pPr>
            <a:fld id="{F3FD5D7C-12EC-4AC5-9EFF-E16D7D982888}" type="slidenum">
              <a:rPr lang="en-US"/>
              <a:pPr>
                <a:defRPr/>
              </a:pPr>
              <a:t>‹#›</a:t>
            </a:fld>
            <a:endParaRPr lang="en-US"/>
          </a:p>
        </p:txBody>
      </p:sp>
    </p:spTree>
    <p:extLst>
      <p:ext uri="{BB962C8B-B14F-4D97-AF65-F5344CB8AC3E}">
        <p14:creationId xmlns:p14="http://schemas.microsoft.com/office/powerpoint/2010/main" val="332938429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EBB55-34A5-4BAB-5692-17E5789DF37D}"/>
              </a:ext>
            </a:extLst>
          </p:cNvPr>
          <p:cNvSpPr>
            <a:spLocks noGrp="1"/>
          </p:cNvSpPr>
          <p:nvPr>
            <p:ph type="dt" sz="half" idx="10"/>
          </p:nvPr>
        </p:nvSpPr>
        <p:spPr/>
        <p:txBody>
          <a:bodyPr/>
          <a:lstStyle>
            <a:lvl1pPr defTabSz="685800">
              <a:defRPr/>
            </a:lvl1pPr>
          </a:lstStyle>
          <a:p>
            <a:pPr>
              <a:defRPr/>
            </a:pPr>
            <a:fld id="{28C38FB0-F241-4093-8103-F39D5B69954D}" type="datetimeFigureOut">
              <a:rPr lang="en-US"/>
              <a:pPr>
                <a:defRPr/>
              </a:pPr>
              <a:t>5/12/2026</a:t>
            </a:fld>
            <a:endParaRPr lang="en-US"/>
          </a:p>
        </p:txBody>
      </p:sp>
      <p:sp>
        <p:nvSpPr>
          <p:cNvPr id="5" name="Footer Placeholder 4">
            <a:extLst>
              <a:ext uri="{FF2B5EF4-FFF2-40B4-BE49-F238E27FC236}">
                <a16:creationId xmlns:a16="http://schemas.microsoft.com/office/drawing/2014/main" id="{64C8B62D-D2B7-A936-EEE0-A3BBC1492CA0}"/>
              </a:ext>
            </a:extLst>
          </p:cNvPr>
          <p:cNvSpPr>
            <a:spLocks noGrp="1"/>
          </p:cNvSpPr>
          <p:nvPr>
            <p:ph type="ftr" sz="quarter" idx="11"/>
          </p:nvPr>
        </p:nvSpPr>
        <p:spPr/>
        <p:txBody>
          <a:bodyPr/>
          <a:lstStyle>
            <a:lvl1pPr defTabSz="685800">
              <a:defRPr/>
            </a:lvl1pPr>
          </a:lstStyle>
          <a:p>
            <a:pPr>
              <a:defRPr/>
            </a:pPr>
            <a:endParaRPr lang="en-US"/>
          </a:p>
        </p:txBody>
      </p:sp>
      <p:sp>
        <p:nvSpPr>
          <p:cNvPr id="6" name="Slide Number Placeholder 5">
            <a:extLst>
              <a:ext uri="{FF2B5EF4-FFF2-40B4-BE49-F238E27FC236}">
                <a16:creationId xmlns:a16="http://schemas.microsoft.com/office/drawing/2014/main" id="{C0E59FDD-3F3F-E932-B874-EC8A0F2308D7}"/>
              </a:ext>
            </a:extLst>
          </p:cNvPr>
          <p:cNvSpPr>
            <a:spLocks noGrp="1"/>
          </p:cNvSpPr>
          <p:nvPr>
            <p:ph type="sldNum" sz="quarter" idx="12"/>
          </p:nvPr>
        </p:nvSpPr>
        <p:spPr/>
        <p:txBody>
          <a:bodyPr/>
          <a:lstStyle>
            <a:lvl1pPr defTabSz="685800">
              <a:defRPr/>
            </a:lvl1pPr>
          </a:lstStyle>
          <a:p>
            <a:pPr>
              <a:defRPr/>
            </a:pPr>
            <a:fld id="{CF39AC27-8CD1-44E0-AD46-D77CFCCA96D5}" type="slidenum">
              <a:rPr lang="en-US"/>
              <a:pPr>
                <a:defRPr/>
              </a:pPr>
              <a:t>‹#›</a:t>
            </a:fld>
            <a:endParaRPr lang="en-US"/>
          </a:p>
        </p:txBody>
      </p:sp>
    </p:spTree>
    <p:extLst>
      <p:ext uri="{BB962C8B-B14F-4D97-AF65-F5344CB8AC3E}">
        <p14:creationId xmlns:p14="http://schemas.microsoft.com/office/powerpoint/2010/main" val="408494818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69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69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7940B-7A07-633A-F4F7-E793D8AF4233}"/>
              </a:ext>
            </a:extLst>
          </p:cNvPr>
          <p:cNvSpPr>
            <a:spLocks noGrp="1"/>
          </p:cNvSpPr>
          <p:nvPr>
            <p:ph type="dt" sz="half" idx="10"/>
          </p:nvPr>
        </p:nvSpPr>
        <p:spPr/>
        <p:txBody>
          <a:bodyPr/>
          <a:lstStyle>
            <a:lvl1pPr defTabSz="685800">
              <a:defRPr/>
            </a:lvl1pPr>
          </a:lstStyle>
          <a:p>
            <a:pPr>
              <a:defRPr/>
            </a:pPr>
            <a:fld id="{22241EE4-5BA3-445E-9CA4-F816057D9BC2}" type="datetimeFigureOut">
              <a:rPr lang="en-US"/>
              <a:pPr>
                <a:defRPr/>
              </a:pPr>
              <a:t>5/12/2026</a:t>
            </a:fld>
            <a:endParaRPr lang="en-US"/>
          </a:p>
        </p:txBody>
      </p:sp>
      <p:sp>
        <p:nvSpPr>
          <p:cNvPr id="5" name="Footer Placeholder 4">
            <a:extLst>
              <a:ext uri="{FF2B5EF4-FFF2-40B4-BE49-F238E27FC236}">
                <a16:creationId xmlns:a16="http://schemas.microsoft.com/office/drawing/2014/main" id="{2FEBBAEF-5F22-3554-EA26-88FC6F7BC53D}"/>
              </a:ext>
            </a:extLst>
          </p:cNvPr>
          <p:cNvSpPr>
            <a:spLocks noGrp="1"/>
          </p:cNvSpPr>
          <p:nvPr>
            <p:ph type="ftr" sz="quarter" idx="11"/>
          </p:nvPr>
        </p:nvSpPr>
        <p:spPr/>
        <p:txBody>
          <a:bodyPr/>
          <a:lstStyle>
            <a:lvl1pPr defTabSz="685800">
              <a:defRPr/>
            </a:lvl1pPr>
          </a:lstStyle>
          <a:p>
            <a:pPr>
              <a:defRPr/>
            </a:pPr>
            <a:endParaRPr lang="en-US"/>
          </a:p>
        </p:txBody>
      </p:sp>
      <p:sp>
        <p:nvSpPr>
          <p:cNvPr id="6" name="Slide Number Placeholder 5">
            <a:extLst>
              <a:ext uri="{FF2B5EF4-FFF2-40B4-BE49-F238E27FC236}">
                <a16:creationId xmlns:a16="http://schemas.microsoft.com/office/drawing/2014/main" id="{9D764526-8D69-3F04-AB7A-C8F758CD64B0}"/>
              </a:ext>
            </a:extLst>
          </p:cNvPr>
          <p:cNvSpPr>
            <a:spLocks noGrp="1"/>
          </p:cNvSpPr>
          <p:nvPr>
            <p:ph type="sldNum" sz="quarter" idx="12"/>
          </p:nvPr>
        </p:nvSpPr>
        <p:spPr/>
        <p:txBody>
          <a:bodyPr/>
          <a:lstStyle>
            <a:lvl1pPr defTabSz="685800">
              <a:defRPr/>
            </a:lvl1pPr>
          </a:lstStyle>
          <a:p>
            <a:pPr>
              <a:defRPr/>
            </a:pPr>
            <a:fld id="{3A4F3FB4-2236-45B7-B17E-64DE4B3286B0}" type="slidenum">
              <a:rPr lang="en-US"/>
              <a:pPr>
                <a:defRPr/>
              </a:pPr>
              <a:t>‹#›</a:t>
            </a:fld>
            <a:endParaRPr lang="en-US"/>
          </a:p>
        </p:txBody>
      </p:sp>
    </p:spTree>
    <p:extLst>
      <p:ext uri="{BB962C8B-B14F-4D97-AF65-F5344CB8AC3E}">
        <p14:creationId xmlns:p14="http://schemas.microsoft.com/office/powerpoint/2010/main" val="317854574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13A7102-149E-F24A-274B-FC6ED6201394}"/>
              </a:ext>
            </a:extLst>
          </p:cNvPr>
          <p:cNvGrpSpPr>
            <a:grpSpLocks/>
          </p:cNvGrpSpPr>
          <p:nvPr/>
        </p:nvGrpSpPr>
        <p:grpSpPr bwMode="auto">
          <a:xfrm>
            <a:off x="0" y="1"/>
            <a:ext cx="9141619" cy="6850063"/>
            <a:chOff x="0" y="0"/>
            <a:chExt cx="5758" cy="4315"/>
          </a:xfrm>
        </p:grpSpPr>
        <p:grpSp>
          <p:nvGrpSpPr>
            <p:cNvPr id="3" name="Group 3">
              <a:extLst>
                <a:ext uri="{FF2B5EF4-FFF2-40B4-BE49-F238E27FC236}">
                  <a16:creationId xmlns:a16="http://schemas.microsoft.com/office/drawing/2014/main" id="{3EC15B00-AE67-E56E-FFA5-BD57F95DEF6D}"/>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FFE96C7C-7955-3D8F-293F-EBF5A7448B85}"/>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7" name="Freeform 5">
                <a:extLst>
                  <a:ext uri="{FF2B5EF4-FFF2-40B4-BE49-F238E27FC236}">
                    <a16:creationId xmlns:a16="http://schemas.microsoft.com/office/drawing/2014/main" id="{7617A155-113E-7116-2027-681D74D253DF}"/>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8" name="Freeform 6">
                <a:extLst>
                  <a:ext uri="{FF2B5EF4-FFF2-40B4-BE49-F238E27FC236}">
                    <a16:creationId xmlns:a16="http://schemas.microsoft.com/office/drawing/2014/main" id="{14C00B88-E9B3-649D-9210-C7DC682F620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9" name="Freeform 7">
                <a:extLst>
                  <a:ext uri="{FF2B5EF4-FFF2-40B4-BE49-F238E27FC236}">
                    <a16:creationId xmlns:a16="http://schemas.microsoft.com/office/drawing/2014/main" id="{0B836839-7232-942A-C0CC-252D1275E8C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9FE130D4-9111-CBE0-C799-B574EDB492D6}"/>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grpSp>
        <p:sp>
          <p:nvSpPr>
            <p:cNvPr id="4" name="Freeform 9">
              <a:extLst>
                <a:ext uri="{FF2B5EF4-FFF2-40B4-BE49-F238E27FC236}">
                  <a16:creationId xmlns:a16="http://schemas.microsoft.com/office/drawing/2014/main" id="{3D421FC9-5FE2-5C2D-1065-DFD958460A52}"/>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5" name="Freeform 10">
              <a:extLst>
                <a:ext uri="{FF2B5EF4-FFF2-40B4-BE49-F238E27FC236}">
                  <a16:creationId xmlns:a16="http://schemas.microsoft.com/office/drawing/2014/main" id="{4C1C194B-AF4F-D83B-ED6B-A8E20A2D6821}"/>
                </a:ext>
              </a:extLst>
            </p:cNvPr>
            <p:cNvSpPr>
              <a:spLocks/>
            </p:cNvSpPr>
            <p:nvPr/>
          </p:nvSpPr>
          <p:spPr bwMode="hidden">
            <a:xfrm>
              <a:off x="0" y="0"/>
              <a:ext cx="5758" cy="1776"/>
            </a:xfrm>
            <a:custGeom>
              <a:avLst/>
              <a:gdLst>
                <a:gd name="T0" fmla="*/ 0 w 5740"/>
                <a:gd name="T1" fmla="*/ 0 h 1906"/>
                <a:gd name="T2" fmla="*/ 0 w 5740"/>
                <a:gd name="T3" fmla="*/ 7 h 1906"/>
                <a:gd name="T4" fmla="*/ 10180 w 5740"/>
                <a:gd name="T5" fmla="*/ 7 h 1906"/>
                <a:gd name="T6" fmla="*/ 1018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8779" name="Rectangle 11"/>
          <p:cNvSpPr>
            <a:spLocks noGrp="1" noChangeArrowheads="1"/>
          </p:cNvSpPr>
          <p:nvPr>
            <p:ph type="ctrTitle" sz="quarter"/>
          </p:nvPr>
        </p:nvSpPr>
        <p:spPr>
          <a:xfrm>
            <a:off x="685822" y="1737952"/>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2000" y="3886202"/>
            <a:ext cx="6400801"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A0EDF429-FE13-D728-AE4E-558F8F2F807F}"/>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D76FA4CB-3700-4CBD-9BF3-39ABCBD8238E}" type="datetimeFigureOut">
              <a:rPr lang="en-US"/>
              <a:pPr>
                <a:defRPr/>
              </a:pPr>
              <a:t>5/12/2026</a:t>
            </a:fld>
            <a:endParaRPr lang="en-US"/>
          </a:p>
        </p:txBody>
      </p:sp>
      <p:sp>
        <p:nvSpPr>
          <p:cNvPr id="12" name="Rectangle 14">
            <a:extLst>
              <a:ext uri="{FF2B5EF4-FFF2-40B4-BE49-F238E27FC236}">
                <a16:creationId xmlns:a16="http://schemas.microsoft.com/office/drawing/2014/main" id="{44760494-8B4C-48E8-BE5F-D44F53731358}"/>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3" name="Rectangle 15">
            <a:extLst>
              <a:ext uri="{FF2B5EF4-FFF2-40B4-BE49-F238E27FC236}">
                <a16:creationId xmlns:a16="http://schemas.microsoft.com/office/drawing/2014/main" id="{AC311EBD-B75E-A121-56DE-123ACC7E3927}"/>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09822E93-F189-4CA6-B0F6-02A330D0C26B}" type="slidenum">
              <a:rPr lang="en-US" altLang="en-US"/>
              <a:pPr>
                <a:defRPr/>
              </a:pPr>
              <a:t>‹#›</a:t>
            </a:fld>
            <a:endParaRPr lang="en-US" altLang="en-US"/>
          </a:p>
        </p:txBody>
      </p:sp>
    </p:spTree>
    <p:extLst>
      <p:ext uri="{BB962C8B-B14F-4D97-AF65-F5344CB8AC3E}">
        <p14:creationId xmlns:p14="http://schemas.microsoft.com/office/powerpoint/2010/main" val="76859664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2FC9C29-30C7-92E8-F8F8-B206B8DF4A0E}"/>
              </a:ext>
            </a:extLst>
          </p:cNvPr>
          <p:cNvSpPr>
            <a:spLocks noGrp="1" noChangeArrowheads="1"/>
          </p:cNvSpPr>
          <p:nvPr>
            <p:ph type="dt" sz="half" idx="10"/>
          </p:nvPr>
        </p:nvSpPr>
        <p:spPr>
          <a:ln/>
        </p:spPr>
        <p:txBody>
          <a:bodyPr/>
          <a:lstStyle>
            <a:lvl1pPr>
              <a:defRPr/>
            </a:lvl1pPr>
          </a:lstStyle>
          <a:p>
            <a:pPr>
              <a:defRPr/>
            </a:pPr>
            <a:fld id="{785DE23F-804E-4B0F-B32B-2D04A050ACF5}" type="datetimeFigureOut">
              <a:rPr lang="en-US"/>
              <a:pPr>
                <a:defRPr/>
              </a:pPr>
              <a:t>5/12/2026</a:t>
            </a:fld>
            <a:endParaRPr lang="en-US"/>
          </a:p>
        </p:txBody>
      </p:sp>
      <p:sp>
        <p:nvSpPr>
          <p:cNvPr id="5" name="Rectangle 3">
            <a:extLst>
              <a:ext uri="{FF2B5EF4-FFF2-40B4-BE49-F238E27FC236}">
                <a16:creationId xmlns:a16="http://schemas.microsoft.com/office/drawing/2014/main" id="{834886B2-8931-F8B3-587D-00C4B5E8540F}"/>
              </a:ext>
            </a:extLst>
          </p:cNvPr>
          <p:cNvSpPr>
            <a:spLocks noGrp="1" noChangeArrowheads="1"/>
          </p:cNvSpPr>
          <p:nvPr>
            <p:ph type="sldNum" sz="quarter" idx="11"/>
          </p:nvPr>
        </p:nvSpPr>
        <p:spPr>
          <a:ln/>
        </p:spPr>
        <p:txBody>
          <a:bodyPr/>
          <a:lstStyle>
            <a:lvl1pPr>
              <a:defRPr/>
            </a:lvl1pPr>
          </a:lstStyle>
          <a:p>
            <a:pPr>
              <a:defRPr/>
            </a:pPr>
            <a:fld id="{CA72AD89-7643-4298-8214-A99195D4D1CC}" type="slidenum">
              <a:rPr lang="en-US" altLang="en-US"/>
              <a:pPr>
                <a:defRPr/>
              </a:pPr>
              <a:t>‹#›</a:t>
            </a:fld>
            <a:endParaRPr lang="en-US" altLang="en-US"/>
          </a:p>
        </p:txBody>
      </p:sp>
      <p:sp>
        <p:nvSpPr>
          <p:cNvPr id="6" name="Rectangle 14">
            <a:extLst>
              <a:ext uri="{FF2B5EF4-FFF2-40B4-BE49-F238E27FC236}">
                <a16:creationId xmlns:a16="http://schemas.microsoft.com/office/drawing/2014/main" id="{0A48330C-CF5B-8027-A37A-013401004B5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255980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9" y="4408132"/>
            <a:ext cx="7772400" cy="1362075"/>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722509" y="2906722"/>
            <a:ext cx="7772400" cy="1500187"/>
          </a:xfrm>
        </p:spPr>
        <p:txBody>
          <a:bodyPr anchor="b"/>
          <a:lstStyle>
            <a:lvl1pPr marL="0" indent="0">
              <a:buNone/>
              <a:defRPr sz="1334"/>
            </a:lvl1pPr>
            <a:lvl2pPr marL="304804" indent="0">
              <a:buNone/>
              <a:defRPr sz="1200"/>
            </a:lvl2pPr>
            <a:lvl3pPr marL="609608" indent="0">
              <a:buNone/>
              <a:defRPr sz="1067"/>
            </a:lvl3pPr>
            <a:lvl4pPr marL="914411" indent="0">
              <a:buNone/>
              <a:defRPr sz="933"/>
            </a:lvl4pPr>
            <a:lvl5pPr marL="1219215" indent="0">
              <a:buNone/>
              <a:defRPr sz="933"/>
            </a:lvl5pPr>
            <a:lvl6pPr marL="1524019" indent="0">
              <a:buNone/>
              <a:defRPr sz="933"/>
            </a:lvl6pPr>
            <a:lvl7pPr marL="1828823" indent="0">
              <a:buNone/>
              <a:defRPr sz="933"/>
            </a:lvl7pPr>
            <a:lvl8pPr marL="2133627" indent="0">
              <a:buNone/>
              <a:defRPr sz="933"/>
            </a:lvl8pPr>
            <a:lvl9pPr marL="2438431" indent="0">
              <a:buNone/>
              <a:defRPr sz="933"/>
            </a:lvl9pPr>
          </a:lstStyle>
          <a:p>
            <a:pPr lvl="0"/>
            <a:r>
              <a:rPr lang="en-US"/>
              <a:t>Click to edit Master text styles</a:t>
            </a:r>
          </a:p>
        </p:txBody>
      </p:sp>
      <p:sp>
        <p:nvSpPr>
          <p:cNvPr id="4" name="Rectangle 2">
            <a:extLst>
              <a:ext uri="{FF2B5EF4-FFF2-40B4-BE49-F238E27FC236}">
                <a16:creationId xmlns:a16="http://schemas.microsoft.com/office/drawing/2014/main" id="{688B2D43-EA26-2064-DCD2-912C9FE2AFFE}"/>
              </a:ext>
            </a:extLst>
          </p:cNvPr>
          <p:cNvSpPr>
            <a:spLocks noGrp="1" noChangeArrowheads="1"/>
          </p:cNvSpPr>
          <p:nvPr>
            <p:ph type="dt" sz="half" idx="10"/>
          </p:nvPr>
        </p:nvSpPr>
        <p:spPr>
          <a:ln/>
        </p:spPr>
        <p:txBody>
          <a:bodyPr/>
          <a:lstStyle>
            <a:lvl1pPr>
              <a:defRPr/>
            </a:lvl1pPr>
          </a:lstStyle>
          <a:p>
            <a:pPr>
              <a:defRPr/>
            </a:pPr>
            <a:fld id="{A3327FCD-5FD1-413C-B6C9-1B8E95B1D91A}" type="datetimeFigureOut">
              <a:rPr lang="en-US"/>
              <a:pPr>
                <a:defRPr/>
              </a:pPr>
              <a:t>5/12/2026</a:t>
            </a:fld>
            <a:endParaRPr lang="en-US"/>
          </a:p>
        </p:txBody>
      </p:sp>
      <p:sp>
        <p:nvSpPr>
          <p:cNvPr id="5" name="Rectangle 3">
            <a:extLst>
              <a:ext uri="{FF2B5EF4-FFF2-40B4-BE49-F238E27FC236}">
                <a16:creationId xmlns:a16="http://schemas.microsoft.com/office/drawing/2014/main" id="{F14C026B-0670-731B-7370-0E6823418914}"/>
              </a:ext>
            </a:extLst>
          </p:cNvPr>
          <p:cNvSpPr>
            <a:spLocks noGrp="1" noChangeArrowheads="1"/>
          </p:cNvSpPr>
          <p:nvPr>
            <p:ph type="sldNum" sz="quarter" idx="11"/>
          </p:nvPr>
        </p:nvSpPr>
        <p:spPr>
          <a:ln/>
        </p:spPr>
        <p:txBody>
          <a:bodyPr/>
          <a:lstStyle>
            <a:lvl1pPr>
              <a:defRPr/>
            </a:lvl1pPr>
          </a:lstStyle>
          <a:p>
            <a:pPr>
              <a:defRPr/>
            </a:pPr>
            <a:fld id="{88420840-D9F2-41E5-8429-340033E2F985}" type="slidenum">
              <a:rPr lang="en-US" altLang="en-US"/>
              <a:pPr>
                <a:defRPr/>
              </a:pPr>
              <a:t>‹#›</a:t>
            </a:fld>
            <a:endParaRPr lang="en-US" altLang="en-US"/>
          </a:p>
        </p:txBody>
      </p:sp>
      <p:sp>
        <p:nvSpPr>
          <p:cNvPr id="6" name="Rectangle 14">
            <a:extLst>
              <a:ext uri="{FF2B5EF4-FFF2-40B4-BE49-F238E27FC236}">
                <a16:creationId xmlns:a16="http://schemas.microsoft.com/office/drawing/2014/main" id="{8AE374EE-EEBA-113D-99F9-92D30A5BC3F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367032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4" y="1600216"/>
            <a:ext cx="4047067" cy="4525963"/>
          </a:xfrm>
        </p:spPr>
        <p:txBody>
          <a:bodyPr/>
          <a:lstStyle>
            <a:lvl1pPr>
              <a:defRPr sz="1867"/>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0" y="1600216"/>
            <a:ext cx="4047067" cy="4525963"/>
          </a:xfrm>
        </p:spPr>
        <p:txBody>
          <a:bodyPr/>
          <a:lstStyle>
            <a:lvl1pPr>
              <a:defRPr sz="1867"/>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1CB85BA8-7759-2548-E98D-B4E02BD922D8}"/>
              </a:ext>
            </a:extLst>
          </p:cNvPr>
          <p:cNvSpPr>
            <a:spLocks noGrp="1" noChangeArrowheads="1"/>
          </p:cNvSpPr>
          <p:nvPr>
            <p:ph type="dt" sz="half" idx="10"/>
          </p:nvPr>
        </p:nvSpPr>
        <p:spPr>
          <a:ln/>
        </p:spPr>
        <p:txBody>
          <a:bodyPr/>
          <a:lstStyle>
            <a:lvl1pPr>
              <a:defRPr/>
            </a:lvl1pPr>
          </a:lstStyle>
          <a:p>
            <a:pPr>
              <a:defRPr/>
            </a:pPr>
            <a:fld id="{7FB56B18-B9BF-4FBA-94C1-859614E7420A}" type="datetimeFigureOut">
              <a:rPr lang="en-US"/>
              <a:pPr>
                <a:defRPr/>
              </a:pPr>
              <a:t>5/12/2026</a:t>
            </a:fld>
            <a:endParaRPr lang="en-US"/>
          </a:p>
        </p:txBody>
      </p:sp>
      <p:sp>
        <p:nvSpPr>
          <p:cNvPr id="6" name="Rectangle 3">
            <a:extLst>
              <a:ext uri="{FF2B5EF4-FFF2-40B4-BE49-F238E27FC236}">
                <a16:creationId xmlns:a16="http://schemas.microsoft.com/office/drawing/2014/main" id="{7EF9D74C-4265-4E8D-D99B-C1F30253778E}"/>
              </a:ext>
            </a:extLst>
          </p:cNvPr>
          <p:cNvSpPr>
            <a:spLocks noGrp="1" noChangeArrowheads="1"/>
          </p:cNvSpPr>
          <p:nvPr>
            <p:ph type="sldNum" sz="quarter" idx="11"/>
          </p:nvPr>
        </p:nvSpPr>
        <p:spPr>
          <a:ln/>
        </p:spPr>
        <p:txBody>
          <a:bodyPr/>
          <a:lstStyle>
            <a:lvl1pPr>
              <a:defRPr/>
            </a:lvl1pPr>
          </a:lstStyle>
          <a:p>
            <a:pPr>
              <a:defRPr/>
            </a:pPr>
            <a:fld id="{5BE7770D-CF45-40A1-9178-4D4672A58CFD}" type="slidenum">
              <a:rPr lang="en-US" altLang="en-US"/>
              <a:pPr>
                <a:defRPr/>
              </a:pPr>
              <a:t>‹#›</a:t>
            </a:fld>
            <a:endParaRPr lang="en-US" altLang="en-US"/>
          </a:p>
        </p:txBody>
      </p:sp>
      <p:sp>
        <p:nvSpPr>
          <p:cNvPr id="7" name="Rectangle 14">
            <a:extLst>
              <a:ext uri="{FF2B5EF4-FFF2-40B4-BE49-F238E27FC236}">
                <a16:creationId xmlns:a16="http://schemas.microsoft.com/office/drawing/2014/main" id="{4755D659-628E-66A1-B0ED-FE9BB53F1BA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86695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012" cy="63976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p:spPr>
        <p:txBody>
          <a:bodyPr/>
          <a:lstStyle>
            <a:lvl1pPr>
              <a:defRPr sz="1600"/>
            </a:lvl1pPr>
            <a:lvl2pPr>
              <a:defRPr sz="1334"/>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4"/>
            <a:ext cx="4041422" cy="63976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1600"/>
            </a:lvl1pPr>
            <a:lvl2pPr>
              <a:defRPr sz="1334"/>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B946EE36-758A-344A-9A7D-FB6CD0D0F4D8}"/>
              </a:ext>
            </a:extLst>
          </p:cNvPr>
          <p:cNvSpPr>
            <a:spLocks noGrp="1" noChangeArrowheads="1"/>
          </p:cNvSpPr>
          <p:nvPr>
            <p:ph type="dt" sz="half" idx="10"/>
          </p:nvPr>
        </p:nvSpPr>
        <p:spPr>
          <a:ln/>
        </p:spPr>
        <p:txBody>
          <a:bodyPr/>
          <a:lstStyle>
            <a:lvl1pPr>
              <a:defRPr/>
            </a:lvl1pPr>
          </a:lstStyle>
          <a:p>
            <a:pPr>
              <a:defRPr/>
            </a:pPr>
            <a:fld id="{4C837707-D130-4195-B307-EF52757E6482}" type="datetimeFigureOut">
              <a:rPr lang="en-US"/>
              <a:pPr>
                <a:defRPr/>
              </a:pPr>
              <a:t>5/12/2026</a:t>
            </a:fld>
            <a:endParaRPr lang="en-US"/>
          </a:p>
        </p:txBody>
      </p:sp>
      <p:sp>
        <p:nvSpPr>
          <p:cNvPr id="8" name="Rectangle 3">
            <a:extLst>
              <a:ext uri="{FF2B5EF4-FFF2-40B4-BE49-F238E27FC236}">
                <a16:creationId xmlns:a16="http://schemas.microsoft.com/office/drawing/2014/main" id="{8F08BCE0-8799-3CD2-81FF-253A59F8E769}"/>
              </a:ext>
            </a:extLst>
          </p:cNvPr>
          <p:cNvSpPr>
            <a:spLocks noGrp="1" noChangeArrowheads="1"/>
          </p:cNvSpPr>
          <p:nvPr>
            <p:ph type="sldNum" sz="quarter" idx="11"/>
          </p:nvPr>
        </p:nvSpPr>
        <p:spPr>
          <a:ln/>
        </p:spPr>
        <p:txBody>
          <a:bodyPr/>
          <a:lstStyle>
            <a:lvl1pPr>
              <a:defRPr/>
            </a:lvl1pPr>
          </a:lstStyle>
          <a:p>
            <a:pPr>
              <a:defRPr/>
            </a:pPr>
            <a:fld id="{2C8511A5-3C26-482D-9A3A-BD4DE1948AB8}" type="slidenum">
              <a:rPr lang="en-US" altLang="en-US"/>
              <a:pPr>
                <a:defRPr/>
              </a:pPr>
              <a:t>‹#›</a:t>
            </a:fld>
            <a:endParaRPr lang="en-US" altLang="en-US"/>
          </a:p>
        </p:txBody>
      </p:sp>
      <p:sp>
        <p:nvSpPr>
          <p:cNvPr id="9" name="Rectangle 14">
            <a:extLst>
              <a:ext uri="{FF2B5EF4-FFF2-40B4-BE49-F238E27FC236}">
                <a16:creationId xmlns:a16="http://schemas.microsoft.com/office/drawing/2014/main" id="{13A1374B-2166-469B-3829-452064EA4CD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377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40" y="1600206"/>
            <a:ext cx="4047067"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319C7125-EAAB-49FE-BF00-135EA2C2D215}"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8C65CFC9-3853-4369-868E-424D4D41974C}"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94619278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DC0D1A4-C7A0-8086-A011-16A6E0F95845}"/>
              </a:ext>
            </a:extLst>
          </p:cNvPr>
          <p:cNvSpPr>
            <a:spLocks noGrp="1" noChangeArrowheads="1"/>
          </p:cNvSpPr>
          <p:nvPr>
            <p:ph type="dt" sz="half" idx="10"/>
          </p:nvPr>
        </p:nvSpPr>
        <p:spPr>
          <a:ln/>
        </p:spPr>
        <p:txBody>
          <a:bodyPr/>
          <a:lstStyle>
            <a:lvl1pPr>
              <a:defRPr/>
            </a:lvl1pPr>
          </a:lstStyle>
          <a:p>
            <a:pPr>
              <a:defRPr/>
            </a:pPr>
            <a:fld id="{0978F677-E430-462E-9DF4-1A3AB68C8954}" type="datetimeFigureOut">
              <a:rPr lang="en-US"/>
              <a:pPr>
                <a:defRPr/>
              </a:pPr>
              <a:t>5/12/2026</a:t>
            </a:fld>
            <a:endParaRPr lang="en-US"/>
          </a:p>
        </p:txBody>
      </p:sp>
      <p:sp>
        <p:nvSpPr>
          <p:cNvPr id="4" name="Rectangle 3">
            <a:extLst>
              <a:ext uri="{FF2B5EF4-FFF2-40B4-BE49-F238E27FC236}">
                <a16:creationId xmlns:a16="http://schemas.microsoft.com/office/drawing/2014/main" id="{8C7F8E0D-0876-C8D9-49F6-9F19B1A41FC7}"/>
              </a:ext>
            </a:extLst>
          </p:cNvPr>
          <p:cNvSpPr>
            <a:spLocks noGrp="1" noChangeArrowheads="1"/>
          </p:cNvSpPr>
          <p:nvPr>
            <p:ph type="sldNum" sz="quarter" idx="11"/>
          </p:nvPr>
        </p:nvSpPr>
        <p:spPr>
          <a:ln/>
        </p:spPr>
        <p:txBody>
          <a:bodyPr/>
          <a:lstStyle>
            <a:lvl1pPr>
              <a:defRPr/>
            </a:lvl1pPr>
          </a:lstStyle>
          <a:p>
            <a:pPr>
              <a:defRPr/>
            </a:pPr>
            <a:fld id="{FE1E0BB0-E8BA-490A-8D38-D7F47B88122C}" type="slidenum">
              <a:rPr lang="en-US" altLang="en-US"/>
              <a:pPr>
                <a:defRPr/>
              </a:pPr>
              <a:t>‹#›</a:t>
            </a:fld>
            <a:endParaRPr lang="en-US" altLang="en-US"/>
          </a:p>
        </p:txBody>
      </p:sp>
      <p:sp>
        <p:nvSpPr>
          <p:cNvPr id="5" name="Rectangle 14">
            <a:extLst>
              <a:ext uri="{FF2B5EF4-FFF2-40B4-BE49-F238E27FC236}">
                <a16:creationId xmlns:a16="http://schemas.microsoft.com/office/drawing/2014/main" id="{EBC27922-B57B-9E5F-A4FB-57BD680E68E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225446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027C452-8CE6-58BB-DC41-552DFF2922B0}"/>
              </a:ext>
            </a:extLst>
          </p:cNvPr>
          <p:cNvSpPr>
            <a:spLocks noGrp="1" noChangeArrowheads="1"/>
          </p:cNvSpPr>
          <p:nvPr>
            <p:ph type="dt" sz="half" idx="10"/>
          </p:nvPr>
        </p:nvSpPr>
        <p:spPr>
          <a:ln/>
        </p:spPr>
        <p:txBody>
          <a:bodyPr/>
          <a:lstStyle>
            <a:lvl1pPr>
              <a:defRPr/>
            </a:lvl1pPr>
          </a:lstStyle>
          <a:p>
            <a:pPr>
              <a:defRPr/>
            </a:pPr>
            <a:fld id="{B8B83FDE-E644-4426-B781-BCDC3A00F4B4}" type="datetimeFigureOut">
              <a:rPr lang="en-US"/>
              <a:pPr>
                <a:defRPr/>
              </a:pPr>
              <a:t>5/12/2026</a:t>
            </a:fld>
            <a:endParaRPr lang="en-US"/>
          </a:p>
        </p:txBody>
      </p:sp>
      <p:sp>
        <p:nvSpPr>
          <p:cNvPr id="3" name="Rectangle 3">
            <a:extLst>
              <a:ext uri="{FF2B5EF4-FFF2-40B4-BE49-F238E27FC236}">
                <a16:creationId xmlns:a16="http://schemas.microsoft.com/office/drawing/2014/main" id="{730576BC-4678-1B01-0F38-C06955B7156C}"/>
              </a:ext>
            </a:extLst>
          </p:cNvPr>
          <p:cNvSpPr>
            <a:spLocks noGrp="1" noChangeArrowheads="1"/>
          </p:cNvSpPr>
          <p:nvPr>
            <p:ph type="sldNum" sz="quarter" idx="11"/>
          </p:nvPr>
        </p:nvSpPr>
        <p:spPr>
          <a:ln/>
        </p:spPr>
        <p:txBody>
          <a:bodyPr/>
          <a:lstStyle>
            <a:lvl1pPr>
              <a:defRPr/>
            </a:lvl1pPr>
          </a:lstStyle>
          <a:p>
            <a:pPr>
              <a:defRPr/>
            </a:pPr>
            <a:fld id="{FE729F50-B7CB-43B9-9EC5-C1AC51FB7C6D}" type="slidenum">
              <a:rPr lang="en-US" altLang="en-US"/>
              <a:pPr>
                <a:defRPr/>
              </a:pPr>
              <a:t>‹#›</a:t>
            </a:fld>
            <a:endParaRPr lang="en-US" altLang="en-US"/>
          </a:p>
        </p:txBody>
      </p:sp>
      <p:sp>
        <p:nvSpPr>
          <p:cNvPr id="4" name="Rectangle 14">
            <a:extLst>
              <a:ext uri="{FF2B5EF4-FFF2-40B4-BE49-F238E27FC236}">
                <a16:creationId xmlns:a16="http://schemas.microsoft.com/office/drawing/2014/main" id="{E4950884-EB93-BF83-3D71-2CE753AAF19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78549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489" cy="1162050"/>
          </a:xfrm>
        </p:spPr>
        <p:txBody>
          <a:bodyPr anchor="b"/>
          <a:lstStyle>
            <a:lvl1pPr algn="l">
              <a:defRPr sz="1334" b="1"/>
            </a:lvl1pPr>
          </a:lstStyle>
          <a:p>
            <a:r>
              <a:rPr lang="en-US"/>
              <a:t>Click to edit Master title style</a:t>
            </a:r>
          </a:p>
        </p:txBody>
      </p:sp>
      <p:sp>
        <p:nvSpPr>
          <p:cNvPr id="3" name="Content Placeholder 2"/>
          <p:cNvSpPr>
            <a:spLocks noGrp="1"/>
          </p:cNvSpPr>
          <p:nvPr>
            <p:ph idx="1"/>
          </p:nvPr>
        </p:nvSpPr>
        <p:spPr>
          <a:xfrm>
            <a:off x="3575763" y="274276"/>
            <a:ext cx="5111044" cy="5853113"/>
          </a:xfrm>
        </p:spPr>
        <p:txBody>
          <a:bodyPr/>
          <a:lstStyle>
            <a:lvl1pPr>
              <a:defRPr sz="2133"/>
            </a:lvl1pPr>
            <a:lvl2pPr>
              <a:defRPr sz="1867"/>
            </a:lvl2pPr>
            <a:lvl3pPr>
              <a:defRPr sz="1600"/>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14"/>
            <a:ext cx="3008489" cy="4691063"/>
          </a:xfrm>
        </p:spPr>
        <p:txBody>
          <a:bodyPr/>
          <a:lstStyle>
            <a:lvl1pPr marL="0" indent="0">
              <a:buNone/>
              <a:defRPr sz="933"/>
            </a:lvl1pPr>
            <a:lvl2pPr marL="304804" indent="0">
              <a:buNone/>
              <a:defRPr sz="800"/>
            </a:lvl2pPr>
            <a:lvl3pPr marL="609608" indent="0">
              <a:buNone/>
              <a:defRPr sz="667"/>
            </a:lvl3pPr>
            <a:lvl4pPr marL="914411" indent="0">
              <a:buNone/>
              <a:defRPr sz="600"/>
            </a:lvl4pPr>
            <a:lvl5pPr marL="1219215" indent="0">
              <a:buNone/>
              <a:defRPr sz="600"/>
            </a:lvl5pPr>
            <a:lvl6pPr marL="1524019" indent="0">
              <a:buNone/>
              <a:defRPr sz="600"/>
            </a:lvl6pPr>
            <a:lvl7pPr marL="1828823" indent="0">
              <a:buNone/>
              <a:defRPr sz="600"/>
            </a:lvl7pPr>
            <a:lvl8pPr marL="2133627" indent="0">
              <a:buNone/>
              <a:defRPr sz="600"/>
            </a:lvl8pPr>
            <a:lvl9pPr marL="2438431" indent="0">
              <a:buNone/>
              <a:defRPr sz="600"/>
            </a:lvl9pPr>
          </a:lstStyle>
          <a:p>
            <a:pPr lvl="0"/>
            <a:r>
              <a:rPr lang="en-US"/>
              <a:t>Click to edit Master text styles</a:t>
            </a:r>
          </a:p>
        </p:txBody>
      </p:sp>
      <p:sp>
        <p:nvSpPr>
          <p:cNvPr id="5" name="Rectangle 2">
            <a:extLst>
              <a:ext uri="{FF2B5EF4-FFF2-40B4-BE49-F238E27FC236}">
                <a16:creationId xmlns:a16="http://schemas.microsoft.com/office/drawing/2014/main" id="{ACC6B5ED-AB93-C15F-4122-4199755AE7DE}"/>
              </a:ext>
            </a:extLst>
          </p:cNvPr>
          <p:cNvSpPr>
            <a:spLocks noGrp="1" noChangeArrowheads="1"/>
          </p:cNvSpPr>
          <p:nvPr>
            <p:ph type="dt" sz="half" idx="10"/>
          </p:nvPr>
        </p:nvSpPr>
        <p:spPr>
          <a:ln/>
        </p:spPr>
        <p:txBody>
          <a:bodyPr/>
          <a:lstStyle>
            <a:lvl1pPr>
              <a:defRPr/>
            </a:lvl1pPr>
          </a:lstStyle>
          <a:p>
            <a:pPr>
              <a:defRPr/>
            </a:pPr>
            <a:fld id="{1F854B3D-8C18-4D4B-AB50-F1BA3C6DF1F8}" type="datetimeFigureOut">
              <a:rPr lang="en-US"/>
              <a:pPr>
                <a:defRPr/>
              </a:pPr>
              <a:t>5/12/2026</a:t>
            </a:fld>
            <a:endParaRPr lang="en-US"/>
          </a:p>
        </p:txBody>
      </p:sp>
      <p:sp>
        <p:nvSpPr>
          <p:cNvPr id="6" name="Rectangle 3">
            <a:extLst>
              <a:ext uri="{FF2B5EF4-FFF2-40B4-BE49-F238E27FC236}">
                <a16:creationId xmlns:a16="http://schemas.microsoft.com/office/drawing/2014/main" id="{F5B755C8-75D6-2BF3-2DBF-1ECF495A80D6}"/>
              </a:ext>
            </a:extLst>
          </p:cNvPr>
          <p:cNvSpPr>
            <a:spLocks noGrp="1" noChangeArrowheads="1"/>
          </p:cNvSpPr>
          <p:nvPr>
            <p:ph type="sldNum" sz="quarter" idx="11"/>
          </p:nvPr>
        </p:nvSpPr>
        <p:spPr>
          <a:ln/>
        </p:spPr>
        <p:txBody>
          <a:bodyPr/>
          <a:lstStyle>
            <a:lvl1pPr>
              <a:defRPr/>
            </a:lvl1pPr>
          </a:lstStyle>
          <a:p>
            <a:pPr>
              <a:defRPr/>
            </a:pPr>
            <a:fld id="{EA29B131-243D-4A6B-BD83-936A05D09F05}" type="slidenum">
              <a:rPr lang="en-US" altLang="en-US"/>
              <a:pPr>
                <a:defRPr/>
              </a:pPr>
              <a:t>‹#›</a:t>
            </a:fld>
            <a:endParaRPr lang="en-US" altLang="en-US"/>
          </a:p>
        </p:txBody>
      </p:sp>
      <p:sp>
        <p:nvSpPr>
          <p:cNvPr id="7" name="Rectangle 14">
            <a:extLst>
              <a:ext uri="{FF2B5EF4-FFF2-40B4-BE49-F238E27FC236}">
                <a16:creationId xmlns:a16="http://schemas.microsoft.com/office/drawing/2014/main" id="{1FF57150-748B-B7D5-A6C9-8856A36B273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83552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334"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133"/>
            </a:lvl1pPr>
            <a:lvl2pPr marL="304804" indent="0">
              <a:buNone/>
              <a:defRPr sz="1867"/>
            </a:lvl2pPr>
            <a:lvl3pPr marL="609608" indent="0">
              <a:buNone/>
              <a:defRPr sz="1600"/>
            </a:lvl3pPr>
            <a:lvl4pPr marL="914411" indent="0">
              <a:buNone/>
              <a:defRPr sz="1334"/>
            </a:lvl4pPr>
            <a:lvl5pPr marL="1219215" indent="0">
              <a:buNone/>
              <a:defRPr sz="1334"/>
            </a:lvl5pPr>
            <a:lvl6pPr marL="1524019" indent="0">
              <a:buNone/>
              <a:defRPr sz="1334"/>
            </a:lvl6pPr>
            <a:lvl7pPr marL="1828823" indent="0">
              <a:buNone/>
              <a:defRPr sz="1334"/>
            </a:lvl7pPr>
            <a:lvl8pPr marL="2133627" indent="0">
              <a:buNone/>
              <a:defRPr sz="1334"/>
            </a:lvl8pPr>
            <a:lvl9pPr marL="2438431" indent="0">
              <a:buNone/>
              <a:defRPr sz="1334"/>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933"/>
            </a:lvl1pPr>
            <a:lvl2pPr marL="304804" indent="0">
              <a:buNone/>
              <a:defRPr sz="800"/>
            </a:lvl2pPr>
            <a:lvl3pPr marL="609608" indent="0">
              <a:buNone/>
              <a:defRPr sz="667"/>
            </a:lvl3pPr>
            <a:lvl4pPr marL="914411" indent="0">
              <a:buNone/>
              <a:defRPr sz="600"/>
            </a:lvl4pPr>
            <a:lvl5pPr marL="1219215" indent="0">
              <a:buNone/>
              <a:defRPr sz="600"/>
            </a:lvl5pPr>
            <a:lvl6pPr marL="1524019" indent="0">
              <a:buNone/>
              <a:defRPr sz="600"/>
            </a:lvl6pPr>
            <a:lvl7pPr marL="1828823" indent="0">
              <a:buNone/>
              <a:defRPr sz="600"/>
            </a:lvl7pPr>
            <a:lvl8pPr marL="2133627" indent="0">
              <a:buNone/>
              <a:defRPr sz="600"/>
            </a:lvl8pPr>
            <a:lvl9pPr marL="2438431" indent="0">
              <a:buNone/>
              <a:defRPr sz="600"/>
            </a:lvl9pPr>
          </a:lstStyle>
          <a:p>
            <a:pPr lvl="0"/>
            <a:r>
              <a:rPr lang="en-US"/>
              <a:t>Click to edit Master text styles</a:t>
            </a:r>
          </a:p>
        </p:txBody>
      </p:sp>
      <p:sp>
        <p:nvSpPr>
          <p:cNvPr id="5" name="Rectangle 2">
            <a:extLst>
              <a:ext uri="{FF2B5EF4-FFF2-40B4-BE49-F238E27FC236}">
                <a16:creationId xmlns:a16="http://schemas.microsoft.com/office/drawing/2014/main" id="{0F339C36-7064-C670-F12B-6BE0AAC8D276}"/>
              </a:ext>
            </a:extLst>
          </p:cNvPr>
          <p:cNvSpPr>
            <a:spLocks noGrp="1" noChangeArrowheads="1"/>
          </p:cNvSpPr>
          <p:nvPr>
            <p:ph type="dt" sz="half" idx="10"/>
          </p:nvPr>
        </p:nvSpPr>
        <p:spPr>
          <a:ln/>
        </p:spPr>
        <p:txBody>
          <a:bodyPr/>
          <a:lstStyle>
            <a:lvl1pPr>
              <a:defRPr/>
            </a:lvl1pPr>
          </a:lstStyle>
          <a:p>
            <a:pPr>
              <a:defRPr/>
            </a:pPr>
            <a:fld id="{646F1628-46B1-4427-89F9-46324EFC2DBA}" type="datetimeFigureOut">
              <a:rPr lang="en-US"/>
              <a:pPr>
                <a:defRPr/>
              </a:pPr>
              <a:t>5/12/2026</a:t>
            </a:fld>
            <a:endParaRPr lang="en-US"/>
          </a:p>
        </p:txBody>
      </p:sp>
      <p:sp>
        <p:nvSpPr>
          <p:cNvPr id="6" name="Rectangle 3">
            <a:extLst>
              <a:ext uri="{FF2B5EF4-FFF2-40B4-BE49-F238E27FC236}">
                <a16:creationId xmlns:a16="http://schemas.microsoft.com/office/drawing/2014/main" id="{8B6C79B8-B08C-DBCC-0C6B-BF938284EFA6}"/>
              </a:ext>
            </a:extLst>
          </p:cNvPr>
          <p:cNvSpPr>
            <a:spLocks noGrp="1" noChangeArrowheads="1"/>
          </p:cNvSpPr>
          <p:nvPr>
            <p:ph type="sldNum" sz="quarter" idx="11"/>
          </p:nvPr>
        </p:nvSpPr>
        <p:spPr>
          <a:ln/>
        </p:spPr>
        <p:txBody>
          <a:bodyPr/>
          <a:lstStyle>
            <a:lvl1pPr>
              <a:defRPr/>
            </a:lvl1pPr>
          </a:lstStyle>
          <a:p>
            <a:pPr>
              <a:defRPr/>
            </a:pPr>
            <a:fld id="{7B3EA57B-FA81-4565-A5CD-1CB3A96AA349}" type="slidenum">
              <a:rPr lang="en-US" altLang="en-US"/>
              <a:pPr>
                <a:defRPr/>
              </a:pPr>
              <a:t>‹#›</a:t>
            </a:fld>
            <a:endParaRPr lang="en-US" altLang="en-US"/>
          </a:p>
        </p:txBody>
      </p:sp>
      <p:sp>
        <p:nvSpPr>
          <p:cNvPr id="7" name="Rectangle 14">
            <a:extLst>
              <a:ext uri="{FF2B5EF4-FFF2-40B4-BE49-F238E27FC236}">
                <a16:creationId xmlns:a16="http://schemas.microsoft.com/office/drawing/2014/main" id="{EA79677C-F3BC-993F-42FD-310D8F12E2D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83720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2B0380B-6904-5317-F887-B81E3A844476}"/>
              </a:ext>
            </a:extLst>
          </p:cNvPr>
          <p:cNvSpPr>
            <a:spLocks noGrp="1" noChangeArrowheads="1"/>
          </p:cNvSpPr>
          <p:nvPr>
            <p:ph type="dt" sz="half" idx="10"/>
          </p:nvPr>
        </p:nvSpPr>
        <p:spPr>
          <a:ln/>
        </p:spPr>
        <p:txBody>
          <a:bodyPr/>
          <a:lstStyle>
            <a:lvl1pPr>
              <a:defRPr/>
            </a:lvl1pPr>
          </a:lstStyle>
          <a:p>
            <a:pPr>
              <a:defRPr/>
            </a:pPr>
            <a:fld id="{00C68940-CAF2-4001-B2B5-71042A266746}" type="datetimeFigureOut">
              <a:rPr lang="en-US"/>
              <a:pPr>
                <a:defRPr/>
              </a:pPr>
              <a:t>5/12/2026</a:t>
            </a:fld>
            <a:endParaRPr lang="en-US"/>
          </a:p>
        </p:txBody>
      </p:sp>
      <p:sp>
        <p:nvSpPr>
          <p:cNvPr id="5" name="Rectangle 3">
            <a:extLst>
              <a:ext uri="{FF2B5EF4-FFF2-40B4-BE49-F238E27FC236}">
                <a16:creationId xmlns:a16="http://schemas.microsoft.com/office/drawing/2014/main" id="{578B6E75-AD4D-99A7-F9E1-7139986C9A19}"/>
              </a:ext>
            </a:extLst>
          </p:cNvPr>
          <p:cNvSpPr>
            <a:spLocks noGrp="1" noChangeArrowheads="1"/>
          </p:cNvSpPr>
          <p:nvPr>
            <p:ph type="sldNum" sz="quarter" idx="11"/>
          </p:nvPr>
        </p:nvSpPr>
        <p:spPr>
          <a:ln/>
        </p:spPr>
        <p:txBody>
          <a:bodyPr/>
          <a:lstStyle>
            <a:lvl1pPr>
              <a:defRPr/>
            </a:lvl1pPr>
          </a:lstStyle>
          <a:p>
            <a:pPr>
              <a:defRPr/>
            </a:pPr>
            <a:fld id="{DE48C421-B246-4F56-8BD2-1AFE69B25E8A}" type="slidenum">
              <a:rPr lang="en-US" altLang="en-US"/>
              <a:pPr>
                <a:defRPr/>
              </a:pPr>
              <a:t>‹#›</a:t>
            </a:fld>
            <a:endParaRPr lang="en-US" altLang="en-US"/>
          </a:p>
        </p:txBody>
      </p:sp>
      <p:sp>
        <p:nvSpPr>
          <p:cNvPr id="6" name="Rectangle 14">
            <a:extLst>
              <a:ext uri="{FF2B5EF4-FFF2-40B4-BE49-F238E27FC236}">
                <a16:creationId xmlns:a16="http://schemas.microsoft.com/office/drawing/2014/main" id="{61FECA0D-89EF-150C-6B3E-F5F8B079AC0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806812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28" y="2758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839" y="275864"/>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BE117C0-3099-679D-2B2D-AE7F575A1C22}"/>
              </a:ext>
            </a:extLst>
          </p:cNvPr>
          <p:cNvSpPr>
            <a:spLocks noGrp="1" noChangeArrowheads="1"/>
          </p:cNvSpPr>
          <p:nvPr>
            <p:ph type="dt" sz="half" idx="10"/>
          </p:nvPr>
        </p:nvSpPr>
        <p:spPr>
          <a:ln/>
        </p:spPr>
        <p:txBody>
          <a:bodyPr/>
          <a:lstStyle>
            <a:lvl1pPr>
              <a:defRPr/>
            </a:lvl1pPr>
          </a:lstStyle>
          <a:p>
            <a:pPr>
              <a:defRPr/>
            </a:pPr>
            <a:fld id="{E0607160-7A2D-4181-82CE-0403EAA58DA8}" type="datetimeFigureOut">
              <a:rPr lang="en-US"/>
              <a:pPr>
                <a:defRPr/>
              </a:pPr>
              <a:t>5/12/2026</a:t>
            </a:fld>
            <a:endParaRPr lang="en-US"/>
          </a:p>
        </p:txBody>
      </p:sp>
      <p:sp>
        <p:nvSpPr>
          <p:cNvPr id="5" name="Rectangle 3">
            <a:extLst>
              <a:ext uri="{FF2B5EF4-FFF2-40B4-BE49-F238E27FC236}">
                <a16:creationId xmlns:a16="http://schemas.microsoft.com/office/drawing/2014/main" id="{04396ADF-9E98-83F5-1928-C4456AE924A8}"/>
              </a:ext>
            </a:extLst>
          </p:cNvPr>
          <p:cNvSpPr>
            <a:spLocks noGrp="1" noChangeArrowheads="1"/>
          </p:cNvSpPr>
          <p:nvPr>
            <p:ph type="sldNum" sz="quarter" idx="11"/>
          </p:nvPr>
        </p:nvSpPr>
        <p:spPr>
          <a:ln/>
        </p:spPr>
        <p:txBody>
          <a:bodyPr/>
          <a:lstStyle>
            <a:lvl1pPr>
              <a:defRPr/>
            </a:lvl1pPr>
          </a:lstStyle>
          <a:p>
            <a:pPr>
              <a:defRPr/>
            </a:pPr>
            <a:fld id="{B2E3AD8C-12D4-4E1B-9E5E-F1A3691B84E1}" type="slidenum">
              <a:rPr lang="en-US" altLang="en-US"/>
              <a:pPr>
                <a:defRPr/>
              </a:pPr>
              <a:t>‹#›</a:t>
            </a:fld>
            <a:endParaRPr lang="en-US" altLang="en-US"/>
          </a:p>
        </p:txBody>
      </p:sp>
      <p:sp>
        <p:nvSpPr>
          <p:cNvPr id="6" name="Rectangle 14">
            <a:extLst>
              <a:ext uri="{FF2B5EF4-FFF2-40B4-BE49-F238E27FC236}">
                <a16:creationId xmlns:a16="http://schemas.microsoft.com/office/drawing/2014/main" id="{AAC86C2F-85E5-A47A-9919-90EF7994D19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99547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4"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40" y="160021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DF336D1A-BB35-A6F5-7D38-2C024119A120}"/>
              </a:ext>
            </a:extLst>
          </p:cNvPr>
          <p:cNvSpPr>
            <a:spLocks noGrp="1" noChangeArrowheads="1"/>
          </p:cNvSpPr>
          <p:nvPr>
            <p:ph type="dt" sz="half" idx="10"/>
          </p:nvPr>
        </p:nvSpPr>
        <p:spPr>
          <a:ln/>
        </p:spPr>
        <p:txBody>
          <a:bodyPr/>
          <a:lstStyle>
            <a:lvl1pPr>
              <a:defRPr/>
            </a:lvl1pPr>
          </a:lstStyle>
          <a:p>
            <a:pPr>
              <a:defRPr/>
            </a:pPr>
            <a:fld id="{3484E891-2BBD-4579-A29E-129968654697}" type="datetimeFigureOut">
              <a:rPr lang="en-US"/>
              <a:pPr>
                <a:defRPr/>
              </a:pPr>
              <a:t>5/12/2026</a:t>
            </a:fld>
            <a:endParaRPr lang="en-US"/>
          </a:p>
        </p:txBody>
      </p:sp>
      <p:sp>
        <p:nvSpPr>
          <p:cNvPr id="6" name="Rectangle 3">
            <a:extLst>
              <a:ext uri="{FF2B5EF4-FFF2-40B4-BE49-F238E27FC236}">
                <a16:creationId xmlns:a16="http://schemas.microsoft.com/office/drawing/2014/main" id="{AE398EF9-8C91-9100-5262-4ED9020EA40C}"/>
              </a:ext>
            </a:extLst>
          </p:cNvPr>
          <p:cNvSpPr>
            <a:spLocks noGrp="1" noChangeArrowheads="1"/>
          </p:cNvSpPr>
          <p:nvPr>
            <p:ph type="sldNum" sz="quarter" idx="11"/>
          </p:nvPr>
        </p:nvSpPr>
        <p:spPr>
          <a:ln/>
        </p:spPr>
        <p:txBody>
          <a:bodyPr/>
          <a:lstStyle>
            <a:lvl1pPr>
              <a:defRPr/>
            </a:lvl1pPr>
          </a:lstStyle>
          <a:p>
            <a:pPr>
              <a:defRPr/>
            </a:pPr>
            <a:fld id="{24B99A79-31F2-40B5-8E2D-38F9B97F249B}" type="slidenum">
              <a:rPr lang="en-US" altLang="en-US"/>
              <a:pPr>
                <a:defRPr/>
              </a:pPr>
              <a:t>‹#›</a:t>
            </a:fld>
            <a:endParaRPr lang="en-US" altLang="en-US"/>
          </a:p>
        </p:txBody>
      </p:sp>
      <p:sp>
        <p:nvSpPr>
          <p:cNvPr id="7" name="Rectangle 14">
            <a:extLst>
              <a:ext uri="{FF2B5EF4-FFF2-40B4-BE49-F238E27FC236}">
                <a16:creationId xmlns:a16="http://schemas.microsoft.com/office/drawing/2014/main" id="{EC28CE5E-CFC3-5D6B-4788-285B7A07CAC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70802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4"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40" y="1600216"/>
            <a:ext cx="4047067" cy="4525963"/>
          </a:xfrm>
        </p:spPr>
        <p:txBody>
          <a:bodyPr/>
          <a:lstStyle/>
          <a:p>
            <a:pPr lvl="0"/>
            <a:endParaRPr lang="en-US" noProof="0"/>
          </a:p>
        </p:txBody>
      </p:sp>
      <p:sp>
        <p:nvSpPr>
          <p:cNvPr id="5" name="Rectangle 2">
            <a:extLst>
              <a:ext uri="{FF2B5EF4-FFF2-40B4-BE49-F238E27FC236}">
                <a16:creationId xmlns:a16="http://schemas.microsoft.com/office/drawing/2014/main" id="{ACB8EAAD-ADEC-8636-D7D6-8F2C2C8685E9}"/>
              </a:ext>
            </a:extLst>
          </p:cNvPr>
          <p:cNvSpPr>
            <a:spLocks noGrp="1" noChangeArrowheads="1"/>
          </p:cNvSpPr>
          <p:nvPr>
            <p:ph type="dt" sz="half" idx="10"/>
          </p:nvPr>
        </p:nvSpPr>
        <p:spPr>
          <a:ln/>
        </p:spPr>
        <p:txBody>
          <a:bodyPr/>
          <a:lstStyle>
            <a:lvl1pPr>
              <a:defRPr/>
            </a:lvl1pPr>
          </a:lstStyle>
          <a:p>
            <a:pPr>
              <a:defRPr/>
            </a:pPr>
            <a:fld id="{7E28CDE0-F3DE-4471-A981-7113EAF0BE97}" type="datetimeFigureOut">
              <a:rPr lang="en-US"/>
              <a:pPr>
                <a:defRPr/>
              </a:pPr>
              <a:t>5/12/2026</a:t>
            </a:fld>
            <a:endParaRPr lang="en-US"/>
          </a:p>
        </p:txBody>
      </p:sp>
      <p:sp>
        <p:nvSpPr>
          <p:cNvPr id="6" name="Rectangle 3">
            <a:extLst>
              <a:ext uri="{FF2B5EF4-FFF2-40B4-BE49-F238E27FC236}">
                <a16:creationId xmlns:a16="http://schemas.microsoft.com/office/drawing/2014/main" id="{B44FCB55-C029-D30C-25E1-04161A2CA321}"/>
              </a:ext>
            </a:extLst>
          </p:cNvPr>
          <p:cNvSpPr>
            <a:spLocks noGrp="1" noChangeArrowheads="1"/>
          </p:cNvSpPr>
          <p:nvPr>
            <p:ph type="sldNum" sz="quarter" idx="11"/>
          </p:nvPr>
        </p:nvSpPr>
        <p:spPr>
          <a:ln/>
        </p:spPr>
        <p:txBody>
          <a:bodyPr/>
          <a:lstStyle>
            <a:lvl1pPr>
              <a:defRPr/>
            </a:lvl1pPr>
          </a:lstStyle>
          <a:p>
            <a:pPr>
              <a:defRPr/>
            </a:pPr>
            <a:fld id="{99DFFDCE-E6C8-4FF0-B04E-2A3EE61CCC4A}" type="slidenum">
              <a:rPr lang="en-US" altLang="en-US"/>
              <a:pPr>
                <a:defRPr/>
              </a:pPr>
              <a:t>‹#›</a:t>
            </a:fld>
            <a:endParaRPr lang="en-US" altLang="en-US"/>
          </a:p>
        </p:txBody>
      </p:sp>
      <p:sp>
        <p:nvSpPr>
          <p:cNvPr id="7" name="Rectangle 14">
            <a:extLst>
              <a:ext uri="{FF2B5EF4-FFF2-40B4-BE49-F238E27FC236}">
                <a16:creationId xmlns:a16="http://schemas.microsoft.com/office/drawing/2014/main" id="{D8794267-2644-5E57-5F2D-538030DEE8C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215919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ext Placeholder 2"/>
          <p:cNvSpPr>
            <a:spLocks noGrp="1"/>
          </p:cNvSpPr>
          <p:nvPr>
            <p:ph type="body" sz="half" idx="1"/>
          </p:nvPr>
        </p:nvSpPr>
        <p:spPr>
          <a:xfrm>
            <a:off x="457204"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0" y="160021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1320FC11-4D89-E160-E28C-C11A93A02E2E}"/>
              </a:ext>
            </a:extLst>
          </p:cNvPr>
          <p:cNvSpPr>
            <a:spLocks noGrp="1" noChangeArrowheads="1"/>
          </p:cNvSpPr>
          <p:nvPr>
            <p:ph type="dt" sz="half" idx="10"/>
          </p:nvPr>
        </p:nvSpPr>
        <p:spPr>
          <a:ln/>
        </p:spPr>
        <p:txBody>
          <a:bodyPr/>
          <a:lstStyle>
            <a:lvl1pPr>
              <a:defRPr/>
            </a:lvl1pPr>
          </a:lstStyle>
          <a:p>
            <a:pPr>
              <a:defRPr/>
            </a:pPr>
            <a:fld id="{A55EEF42-D0A0-4CEB-8119-96C3B2FE180A}" type="datetimeFigureOut">
              <a:rPr lang="en-US"/>
              <a:pPr>
                <a:defRPr/>
              </a:pPr>
              <a:t>5/12/2026</a:t>
            </a:fld>
            <a:endParaRPr lang="en-US"/>
          </a:p>
        </p:txBody>
      </p:sp>
      <p:sp>
        <p:nvSpPr>
          <p:cNvPr id="6" name="Rectangle 3">
            <a:extLst>
              <a:ext uri="{FF2B5EF4-FFF2-40B4-BE49-F238E27FC236}">
                <a16:creationId xmlns:a16="http://schemas.microsoft.com/office/drawing/2014/main" id="{C06D1D51-91D3-E4CF-4B80-332B2255B840}"/>
              </a:ext>
            </a:extLst>
          </p:cNvPr>
          <p:cNvSpPr>
            <a:spLocks noGrp="1" noChangeArrowheads="1"/>
          </p:cNvSpPr>
          <p:nvPr>
            <p:ph type="sldNum" sz="quarter" idx="11"/>
          </p:nvPr>
        </p:nvSpPr>
        <p:spPr>
          <a:ln/>
        </p:spPr>
        <p:txBody>
          <a:bodyPr/>
          <a:lstStyle>
            <a:lvl1pPr>
              <a:defRPr/>
            </a:lvl1pPr>
          </a:lstStyle>
          <a:p>
            <a:pPr>
              <a:defRPr/>
            </a:pPr>
            <a:fld id="{8121613B-B2EE-46BC-B1A6-07B238885B59}" type="slidenum">
              <a:rPr lang="en-US" altLang="en-US"/>
              <a:pPr>
                <a:defRPr/>
              </a:pPr>
              <a:t>‹#›</a:t>
            </a:fld>
            <a:endParaRPr lang="en-US" altLang="en-US"/>
          </a:p>
        </p:txBody>
      </p:sp>
      <p:sp>
        <p:nvSpPr>
          <p:cNvPr id="7" name="Rectangle 14">
            <a:extLst>
              <a:ext uri="{FF2B5EF4-FFF2-40B4-BE49-F238E27FC236}">
                <a16:creationId xmlns:a16="http://schemas.microsoft.com/office/drawing/2014/main" id="{B631FC41-1955-B0E6-B5C0-8F5A5C22395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958936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Table Placeholder 2"/>
          <p:cNvSpPr>
            <a:spLocks noGrp="1"/>
          </p:cNvSpPr>
          <p:nvPr>
            <p:ph type="tbl" idx="1"/>
          </p:nvPr>
        </p:nvSpPr>
        <p:spPr>
          <a:xfrm>
            <a:off x="457872" y="1600216"/>
            <a:ext cx="8229601" cy="4525963"/>
          </a:xfrm>
        </p:spPr>
        <p:txBody>
          <a:bodyPr/>
          <a:lstStyle/>
          <a:p>
            <a:pPr lvl="0"/>
            <a:endParaRPr lang="en-US" noProof="0"/>
          </a:p>
        </p:txBody>
      </p:sp>
      <p:sp>
        <p:nvSpPr>
          <p:cNvPr id="4" name="Rectangle 2">
            <a:extLst>
              <a:ext uri="{FF2B5EF4-FFF2-40B4-BE49-F238E27FC236}">
                <a16:creationId xmlns:a16="http://schemas.microsoft.com/office/drawing/2014/main" id="{E9718C36-7FB6-1AC1-E095-F7D4F76C2C48}"/>
              </a:ext>
            </a:extLst>
          </p:cNvPr>
          <p:cNvSpPr>
            <a:spLocks noGrp="1" noChangeArrowheads="1"/>
          </p:cNvSpPr>
          <p:nvPr>
            <p:ph type="dt" sz="half" idx="10"/>
          </p:nvPr>
        </p:nvSpPr>
        <p:spPr>
          <a:ln/>
        </p:spPr>
        <p:txBody>
          <a:bodyPr/>
          <a:lstStyle>
            <a:lvl1pPr>
              <a:defRPr/>
            </a:lvl1pPr>
          </a:lstStyle>
          <a:p>
            <a:pPr>
              <a:defRPr/>
            </a:pPr>
            <a:fld id="{F0DCB36B-D97A-4D92-9CE0-1FF17E45921B}" type="datetimeFigureOut">
              <a:rPr lang="en-US"/>
              <a:pPr>
                <a:defRPr/>
              </a:pPr>
              <a:t>5/12/2026</a:t>
            </a:fld>
            <a:endParaRPr lang="en-US"/>
          </a:p>
        </p:txBody>
      </p:sp>
      <p:sp>
        <p:nvSpPr>
          <p:cNvPr id="5" name="Rectangle 3">
            <a:extLst>
              <a:ext uri="{FF2B5EF4-FFF2-40B4-BE49-F238E27FC236}">
                <a16:creationId xmlns:a16="http://schemas.microsoft.com/office/drawing/2014/main" id="{FF630184-943A-BADF-B113-96F903330D63}"/>
              </a:ext>
            </a:extLst>
          </p:cNvPr>
          <p:cNvSpPr>
            <a:spLocks noGrp="1" noChangeArrowheads="1"/>
          </p:cNvSpPr>
          <p:nvPr>
            <p:ph type="sldNum" sz="quarter" idx="11"/>
          </p:nvPr>
        </p:nvSpPr>
        <p:spPr>
          <a:ln/>
        </p:spPr>
        <p:txBody>
          <a:bodyPr/>
          <a:lstStyle>
            <a:lvl1pPr>
              <a:defRPr/>
            </a:lvl1pPr>
          </a:lstStyle>
          <a:p>
            <a:pPr>
              <a:defRPr/>
            </a:pPr>
            <a:fld id="{717CC0E8-AFF6-423B-B778-3EABEE83F373}" type="slidenum">
              <a:rPr lang="en-US" altLang="en-US"/>
              <a:pPr>
                <a:defRPr/>
              </a:pPr>
              <a:t>‹#›</a:t>
            </a:fld>
            <a:endParaRPr lang="en-US" altLang="en-US"/>
          </a:p>
        </p:txBody>
      </p:sp>
      <p:sp>
        <p:nvSpPr>
          <p:cNvPr id="6" name="Rectangle 14">
            <a:extLst>
              <a:ext uri="{FF2B5EF4-FFF2-40B4-BE49-F238E27FC236}">
                <a16:creationId xmlns:a16="http://schemas.microsoft.com/office/drawing/2014/main" id="{8FDD24D8-A84D-84A9-B921-0339E066613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8351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40" y="1600206"/>
            <a:ext cx="4047067"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EDA3392D-827A-49D7-8926-999121A78F6D}"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ECFC2E5A-EE7C-44AE-ADAD-DB10C775409E}"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91880893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872" y="274638"/>
            <a:ext cx="8229601" cy="1143000"/>
          </a:xfrm>
        </p:spPr>
        <p:txBody>
          <a:bodyPr/>
          <a:lstStyle/>
          <a:p>
            <a:r>
              <a:rPr lang="en-US"/>
              <a:t>Click to edit Master title style</a:t>
            </a:r>
          </a:p>
        </p:txBody>
      </p:sp>
      <p:sp>
        <p:nvSpPr>
          <p:cNvPr id="3" name="ClipArt Placeholder 2"/>
          <p:cNvSpPr>
            <a:spLocks noGrp="1"/>
          </p:cNvSpPr>
          <p:nvPr>
            <p:ph type="clipArt" sz="half" idx="1"/>
          </p:nvPr>
        </p:nvSpPr>
        <p:spPr>
          <a:xfrm>
            <a:off x="457216" y="1600216"/>
            <a:ext cx="4038600" cy="4525963"/>
          </a:xfrm>
        </p:spPr>
        <p:txBody>
          <a:bodyPr/>
          <a:lstStyle/>
          <a:p>
            <a:pPr lvl="0"/>
            <a:endParaRPr lang="en-US" noProof="0"/>
          </a:p>
        </p:txBody>
      </p:sp>
      <p:sp>
        <p:nvSpPr>
          <p:cNvPr id="4" name="Text Placeholder 3"/>
          <p:cNvSpPr>
            <a:spLocks noGrp="1"/>
          </p:cNvSpPr>
          <p:nvPr>
            <p:ph type="body" sz="half" idx="2"/>
          </p:nvPr>
        </p:nvSpPr>
        <p:spPr>
          <a:xfrm>
            <a:off x="4648200" y="160021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80398-8C5C-81B8-943A-4B508D7F2907}"/>
              </a:ext>
            </a:extLst>
          </p:cNvPr>
          <p:cNvSpPr>
            <a:spLocks noGrp="1"/>
          </p:cNvSpPr>
          <p:nvPr>
            <p:ph type="dt" sz="half" idx="10"/>
          </p:nvPr>
        </p:nvSpPr>
        <p:spPr>
          <a:xfrm>
            <a:off x="457200" y="6245225"/>
            <a:ext cx="2133600" cy="476250"/>
          </a:xfrm>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FDA3C816-451D-BD5C-47BA-9B18ACA15CC0}"/>
              </a:ext>
            </a:extLst>
          </p:cNvPr>
          <p:cNvSpPr>
            <a:spLocks noGrp="1"/>
          </p:cNvSpPr>
          <p:nvPr>
            <p:ph type="ftr" sz="quarter" idx="11"/>
          </p:nvPr>
        </p:nvSpPr>
        <p:spPr>
          <a:xfrm>
            <a:off x="3124200" y="6245225"/>
            <a:ext cx="2895600" cy="476250"/>
          </a:xfrm>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F5E941B-CC4F-FB8B-D79F-DE2057A1C8A2}"/>
              </a:ext>
            </a:extLst>
          </p:cNvPr>
          <p:cNvSpPr>
            <a:spLocks noGrp="1"/>
          </p:cNvSpPr>
          <p:nvPr>
            <p:ph type="sldNum" sz="quarter" idx="12"/>
          </p:nvPr>
        </p:nvSpPr>
        <p:spPr>
          <a:xfrm>
            <a:off x="6553200" y="6245225"/>
            <a:ext cx="2133600" cy="476250"/>
          </a:xfrm>
        </p:spPr>
        <p:txBody>
          <a:bodyPr/>
          <a:lstStyle>
            <a:lvl1pPr>
              <a:defRPr/>
            </a:lvl1pPr>
          </a:lstStyle>
          <a:p>
            <a:pPr>
              <a:defRPr/>
            </a:pPr>
            <a:fld id="{F6F1EEEF-ABE6-49ED-AA41-C8FA39C5EBF4}" type="slidenum">
              <a:rPr lang="en-US" altLang="en-US"/>
              <a:pPr>
                <a:defRPr/>
              </a:pPr>
              <a:t>‹#›</a:t>
            </a:fld>
            <a:endParaRPr lang="en-US" altLang="en-US"/>
          </a:p>
        </p:txBody>
      </p:sp>
    </p:spTree>
    <p:extLst>
      <p:ext uri="{BB962C8B-B14F-4D97-AF65-F5344CB8AC3E}">
        <p14:creationId xmlns:p14="http://schemas.microsoft.com/office/powerpoint/2010/main" val="306811671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7602" y="609600"/>
            <a:ext cx="69088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1503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22"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6078"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0132" y="1981200"/>
            <a:ext cx="3818467" cy="4114800"/>
          </a:xfrm>
        </p:spPr>
        <p:txBody>
          <a:bodyPr/>
          <a:lstStyle/>
          <a:p>
            <a:pPr lvl="0"/>
            <a:endParaRPr lang="en-US" noProof="0"/>
          </a:p>
        </p:txBody>
      </p:sp>
      <p:sp>
        <p:nvSpPr>
          <p:cNvPr id="5" name="Date Placeholder 4">
            <a:extLst>
              <a:ext uri="{FF2B5EF4-FFF2-40B4-BE49-F238E27FC236}">
                <a16:creationId xmlns:a16="http://schemas.microsoft.com/office/drawing/2014/main" id="{DCBADBD4-7359-670E-B535-6B4F4E374AD5}"/>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41B06CD-F5B6-B71A-1064-3E1CC4E0B62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E80C2A4-E1A0-A3A1-2FA2-3A75D5230887}"/>
              </a:ext>
            </a:extLst>
          </p:cNvPr>
          <p:cNvSpPr>
            <a:spLocks noGrp="1" noChangeArrowheads="1"/>
          </p:cNvSpPr>
          <p:nvPr>
            <p:ph type="sldNum" sz="quarter" idx="12"/>
          </p:nvPr>
        </p:nvSpPr>
        <p:spPr/>
        <p:txBody>
          <a:bodyPr/>
          <a:lstStyle>
            <a:lvl1pPr>
              <a:defRPr/>
            </a:lvl1pPr>
          </a:lstStyle>
          <a:p>
            <a:pPr>
              <a:defRPr/>
            </a:pPr>
            <a:fld id="{248D2903-FA19-446F-AA0D-1AA29E7825F3}" type="slidenum">
              <a:rPr lang="en-US" altLang="en-US"/>
              <a:pPr>
                <a:defRPr/>
              </a:pPr>
              <a:t>‹#›</a:t>
            </a:fld>
            <a:endParaRPr lang="en-US" altLang="en-US"/>
          </a:p>
        </p:txBody>
      </p:sp>
    </p:spTree>
    <p:extLst>
      <p:ext uri="{BB962C8B-B14F-4D97-AF65-F5344CB8AC3E}">
        <p14:creationId xmlns:p14="http://schemas.microsoft.com/office/powerpoint/2010/main" val="2155984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1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0"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4253304F-9898-4C7E-B450-365B3836E750}"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CDFC63B0-C3F3-412B-9BC8-D99A59D42DCE}"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773321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90D131BE-AF1C-4C70-9036-413B5B56177B}"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5C2DA35D-9427-4EFD-8D40-7AE3E6A7D098}"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749360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5">
            <a:extLst>
              <a:ext uri="{FF2B5EF4-FFF2-40B4-BE49-F238E27FC236}">
                <a16:creationId xmlns:a16="http://schemas.microsoft.com/office/drawing/2014/main" id="{D7DAE92C-CBA7-4545-820E-4516D9BB4C22}"/>
              </a:ext>
            </a:extLst>
          </p:cNvPr>
          <p:cNvSpPr>
            <a:spLocks noGrp="1" noChangeArrowheads="1"/>
          </p:cNvSpPr>
          <p:nvPr>
            <p:ph type="dt" sz="half" idx="10"/>
          </p:nvPr>
        </p:nvSpPr>
        <p:spPr/>
        <p:txBody>
          <a:bodyPr/>
          <a:lstStyle>
            <a:lvl1pPr>
              <a:defRPr/>
            </a:lvl1pPr>
          </a:lstStyle>
          <a:p>
            <a:pPr>
              <a:defRPr/>
            </a:pPr>
            <a:fld id="{585F4FE1-D543-47C1-B5FD-81B0614C1B68}" type="datetimeFigureOut">
              <a:rPr lang="en-US"/>
              <a:pPr>
                <a:defRPr/>
              </a:pPr>
              <a:t>5/12/2026</a:t>
            </a:fld>
            <a:endParaRPr lang="en-US"/>
          </a:p>
        </p:txBody>
      </p:sp>
      <p:sp>
        <p:nvSpPr>
          <p:cNvPr id="4" name="Slide Number Placeholder 16">
            <a:extLst>
              <a:ext uri="{FF2B5EF4-FFF2-40B4-BE49-F238E27FC236}">
                <a16:creationId xmlns:a16="http://schemas.microsoft.com/office/drawing/2014/main" id="{C300B3FB-95FF-4C39-85CF-D92E50146531}"/>
              </a:ext>
            </a:extLst>
          </p:cNvPr>
          <p:cNvSpPr>
            <a:spLocks noGrp="1" noChangeArrowheads="1"/>
          </p:cNvSpPr>
          <p:nvPr>
            <p:ph type="sldNum" sz="quarter" idx="11"/>
          </p:nvPr>
        </p:nvSpPr>
        <p:spPr/>
        <p:txBody>
          <a:bodyPr/>
          <a:lstStyle>
            <a:lvl1pPr>
              <a:defRPr/>
            </a:lvl1pPr>
          </a:lstStyle>
          <a:p>
            <a:pPr>
              <a:defRPr/>
            </a:pPr>
            <a:fld id="{590DE551-441B-4465-A669-6D911EB66905}" type="slidenum">
              <a:rPr lang="en-US"/>
              <a:pPr>
                <a:defRPr/>
              </a:pPr>
              <a:t>‹#›</a:t>
            </a:fld>
            <a:endParaRPr lang="en-US"/>
          </a:p>
        </p:txBody>
      </p:sp>
      <p:sp>
        <p:nvSpPr>
          <p:cNvPr id="5" name="Rectangle 14">
            <a:extLst>
              <a:ext uri="{FF2B5EF4-FFF2-40B4-BE49-F238E27FC236}">
                <a16:creationId xmlns:a16="http://schemas.microsoft.com/office/drawing/2014/main" id="{7E460585-22BA-4988-839A-1AC69569B4FA}"/>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62510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1"/>
            <a:ext cx="9141178"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9" name="Freeform 5"/>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grpSp>
        <p:sp>
          <p:nvSpPr>
            <p:cNvPr id="6" name="Freeform 9"/>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grpSp>
      <p:sp>
        <p:nvSpPr>
          <p:cNvPr id="288779" name="Rectangle 11"/>
          <p:cNvSpPr>
            <a:spLocks noGrp="1" noChangeArrowheads="1"/>
          </p:cNvSpPr>
          <p:nvPr>
            <p:ph type="ctrTitle" sz="quarter"/>
          </p:nvPr>
        </p:nvSpPr>
        <p:spPr>
          <a:xfrm>
            <a:off x="685800" y="1736994"/>
            <a:ext cx="7772400" cy="1920875"/>
          </a:xfrm>
        </p:spPr>
        <p:txBody>
          <a:bodyPr/>
          <a:lstStyle>
            <a:lvl1pPr>
              <a:defRPr/>
            </a:lvl1pPr>
          </a:lstStyle>
          <a:p>
            <a:r>
              <a:rPr lang="en-US"/>
              <a:t>Click to edit Master title style</a:t>
            </a:r>
          </a:p>
        </p:txBody>
      </p:sp>
      <p:sp>
        <p:nvSpPr>
          <p:cNvPr id="2887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lnSpc>
                <a:spcPct val="70000"/>
              </a:lnSpc>
              <a:spcBef>
                <a:spcPct val="20000"/>
              </a:spcBef>
              <a:defRPr/>
            </a:lvl1pPr>
          </a:lstStyle>
          <a:p>
            <a:pPr>
              <a:defRPr/>
            </a:pPr>
            <a:fld id="{334AE704-9492-41D8-B1F6-18286CD5F9CC}" type="datetimeFigureOut">
              <a:rPr lang="en-US"/>
              <a:pPr>
                <a:defRPr/>
              </a:pPr>
              <a:t>5/12/2026</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nSpc>
                <a:spcPct val="70000"/>
              </a:lnSpc>
              <a:spcBef>
                <a:spcPct val="20000"/>
              </a:spcBef>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lnSpc>
                <a:spcPct val="70000"/>
              </a:lnSpc>
              <a:spcBef>
                <a:spcPct val="20000"/>
              </a:spcBef>
              <a:defRPr/>
            </a:lvl1pPr>
          </a:lstStyle>
          <a:p>
            <a:pPr>
              <a:defRPr/>
            </a:pPr>
            <a:fld id="{5C677307-6DE9-406D-B0F0-7E88E8972831}" type="slidenum">
              <a:rPr lang="en-US"/>
              <a:pPr>
                <a:defRPr/>
              </a:pPr>
              <a:t>‹#›</a:t>
            </a:fld>
            <a:endParaRPr lang="en-US"/>
          </a:p>
        </p:txBody>
      </p:sp>
    </p:spTree>
    <p:extLst>
      <p:ext uri="{BB962C8B-B14F-4D97-AF65-F5344CB8AC3E}">
        <p14:creationId xmlns:p14="http://schemas.microsoft.com/office/powerpoint/2010/main" val="4233048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8B557EC1-0711-4F60-A8C2-BC4AD8F6728A}"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459E4F35-2777-4D85-8AA6-599E308B54CD}"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828929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6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EBE003D7-682A-4A05-8897-72479958CB49}"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08C284DB-07A9-4081-AED8-B561D55E1B0A}"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747287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6AEC5EBD-4C09-4E9D-8220-EA5D392FE881}"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C6DD1BF2-6BE4-4897-B4B3-1AC611A55787}"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1518970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C83E6CBD-FF98-46ED-9568-100AAD914486}" type="datetimeFigureOut">
              <a:rPr lang="en-US"/>
              <a:pPr>
                <a:defRPr/>
              </a:pPr>
              <a:t>5/12/2026</a:t>
            </a:fld>
            <a:endParaRPr lang="en-US"/>
          </a:p>
        </p:txBody>
      </p:sp>
      <p:sp>
        <p:nvSpPr>
          <p:cNvPr id="8"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F5F16727-5151-406A-9656-E267155F3B9D}" type="slidenum">
              <a:rPr lang="en-US"/>
              <a:pPr>
                <a:defRPr/>
              </a:pPr>
              <a:t>‹#›</a:t>
            </a:fld>
            <a:endParaRPr lang="en-US"/>
          </a:p>
        </p:txBody>
      </p:sp>
      <p:sp>
        <p:nvSpPr>
          <p:cNvPr id="9"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965232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BB08A3D4-5181-4153-BE8E-77A6DF8FAF99}" type="datetimeFigureOut">
              <a:rPr lang="en-US"/>
              <a:pPr>
                <a:defRPr/>
              </a:pPr>
              <a:t>5/12/2026</a:t>
            </a:fld>
            <a:endParaRPr lang="en-US"/>
          </a:p>
        </p:txBody>
      </p:sp>
      <p:sp>
        <p:nvSpPr>
          <p:cNvPr id="4"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2A7BE16D-BED9-47F1-97FF-54F08B13C19F}" type="slidenum">
              <a:rPr lang="en-US"/>
              <a:pPr>
                <a:defRPr/>
              </a:pPr>
              <a:t>‹#›</a:t>
            </a:fld>
            <a:endParaRPr lang="en-US"/>
          </a:p>
        </p:txBody>
      </p:sp>
      <p:sp>
        <p:nvSpPr>
          <p:cNvPr id="5"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339484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973D175B-19EF-429A-97D7-73851877EC14}" type="datetimeFigureOut">
              <a:rPr lang="en-US"/>
              <a:pPr>
                <a:defRPr/>
              </a:pPr>
              <a:t>5/12/2026</a:t>
            </a:fld>
            <a:endParaRPr lang="en-US"/>
          </a:p>
        </p:txBody>
      </p:sp>
      <p:sp>
        <p:nvSpPr>
          <p:cNvPr id="3"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866174E1-2396-4D6F-AED5-890F7034A136}" type="slidenum">
              <a:rPr lang="en-US"/>
              <a:pPr>
                <a:defRPr/>
              </a:pPr>
              <a:t>‹#›</a:t>
            </a:fld>
            <a:endParaRPr lang="en-US"/>
          </a:p>
        </p:txBody>
      </p:sp>
      <p:sp>
        <p:nvSpPr>
          <p:cNvPr id="4"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136246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31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7938EC92-947E-4287-8540-2FB1E732B1C8}"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11F29A85-3AE2-4C7F-99A4-7E0846B9E69D}"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504799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F883D56D-3DBD-4318-B9EC-1A16FF53296D}"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134A5BB3-EF10-4DCD-8DCB-BEAB2209D395}"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10814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CDFB0B9D-E264-41A6-912E-C9B608DDA59E}"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1C9E17E1-795A-413A-9BEB-6739CC7837E8}"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222320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60F5FFC-D4BB-4AE5-B54A-E2F3F0992141}"/>
              </a:ext>
            </a:extLst>
          </p:cNvPr>
          <p:cNvSpPr>
            <a:spLocks noGrp="1" noChangeArrowheads="1"/>
          </p:cNvSpPr>
          <p:nvPr>
            <p:ph type="dt" sz="half" idx="10"/>
          </p:nvPr>
        </p:nvSpPr>
        <p:spPr/>
        <p:txBody>
          <a:bodyPr/>
          <a:lstStyle>
            <a:lvl1pPr>
              <a:defRPr/>
            </a:lvl1pPr>
          </a:lstStyle>
          <a:p>
            <a:pPr>
              <a:defRPr/>
            </a:pPr>
            <a:fld id="{69D64EAA-8E8B-4EC3-9FB3-4082BDF26EF8}" type="datetimeFigureOut">
              <a:rPr lang="en-US"/>
              <a:pPr>
                <a:defRPr/>
              </a:pPr>
              <a:t>5/12/2026</a:t>
            </a:fld>
            <a:endParaRPr lang="en-US"/>
          </a:p>
        </p:txBody>
      </p:sp>
      <p:sp>
        <p:nvSpPr>
          <p:cNvPr id="3" name="Rectangle 3">
            <a:extLst>
              <a:ext uri="{FF2B5EF4-FFF2-40B4-BE49-F238E27FC236}">
                <a16:creationId xmlns:a16="http://schemas.microsoft.com/office/drawing/2014/main" id="{4CA25A29-D111-4198-996D-BD8A83DF195C}"/>
              </a:ext>
            </a:extLst>
          </p:cNvPr>
          <p:cNvSpPr>
            <a:spLocks noGrp="1" noChangeArrowheads="1"/>
          </p:cNvSpPr>
          <p:nvPr>
            <p:ph type="sldNum" sz="quarter" idx="11"/>
          </p:nvPr>
        </p:nvSpPr>
        <p:spPr/>
        <p:txBody>
          <a:bodyPr/>
          <a:lstStyle>
            <a:lvl1pPr>
              <a:defRPr/>
            </a:lvl1pPr>
          </a:lstStyle>
          <a:p>
            <a:pPr>
              <a:defRPr/>
            </a:pPr>
            <a:fld id="{E27B75EB-7403-44CE-AE29-81D7ED0404BB}" type="slidenum">
              <a:rPr lang="en-US"/>
              <a:pPr>
                <a:defRPr/>
              </a:pPr>
              <a:t>‹#›</a:t>
            </a:fld>
            <a:endParaRPr lang="en-US"/>
          </a:p>
        </p:txBody>
      </p:sp>
      <p:sp>
        <p:nvSpPr>
          <p:cNvPr id="4" name="Rectangle 14">
            <a:extLst>
              <a:ext uri="{FF2B5EF4-FFF2-40B4-BE49-F238E27FC236}">
                <a16:creationId xmlns:a16="http://schemas.microsoft.com/office/drawing/2014/main" id="{716F740B-617C-48DE-8A9D-8FDD4A5208B9}"/>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7121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0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21" y="274907"/>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2C49B882-3CA4-44A4-A8C3-6C910614B2BB}"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30AC707F-3FFA-4215-9CEF-CCE2DB406381}"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4257822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39733" y="1600206"/>
            <a:ext cx="4047067"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48DC11F2-57A1-429D-BD3A-C65C5491D7B1}"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8BA8EDCC-E2F2-4998-A021-CA6502569B8D}"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211777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6"/>
            <a:ext cx="4047067"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6269325A-DC27-4C5E-A0E8-CD9625EBB66A}"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1D321EB2-9EE6-44CC-98C9-37B5C59BD168}"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1353469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D3466622-FD6B-4CB6-AB87-A91930343EB7}" type="datetimeFigureOut">
              <a:rPr lang="en-US"/>
              <a:pPr>
                <a:defRPr/>
              </a:pPr>
              <a:t>5/12/2026</a:t>
            </a:fld>
            <a:endParaRPr lang="en-US"/>
          </a:p>
        </p:txBody>
      </p:sp>
      <p:sp>
        <p:nvSpPr>
          <p:cNvPr id="6"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E1D23552-8798-4D00-8686-17771C6C2F86}" type="slidenum">
              <a:rPr lang="en-US"/>
              <a:pPr>
                <a:defRPr/>
              </a:pPr>
              <a:t>‹#›</a:t>
            </a:fld>
            <a:endParaRPr lang="en-US"/>
          </a:p>
        </p:txBody>
      </p:sp>
      <p:sp>
        <p:nvSpPr>
          <p:cNvPr id="7"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002668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2"/>
          <p:cNvSpPr>
            <a:spLocks noGrp="1" noChangeArrowheads="1"/>
          </p:cNvSpPr>
          <p:nvPr>
            <p:ph type="dt" sz="half" idx="10"/>
          </p:nvPr>
        </p:nvSpPr>
        <p:spPr/>
        <p:txBody>
          <a:bodyPr/>
          <a:lstStyle>
            <a:lvl1pPr algn="ctr">
              <a:lnSpc>
                <a:spcPct val="70000"/>
              </a:lnSpc>
              <a:spcBef>
                <a:spcPct val="20000"/>
              </a:spcBef>
              <a:defRPr/>
            </a:lvl1pPr>
          </a:lstStyle>
          <a:p>
            <a:pPr>
              <a:defRPr/>
            </a:pPr>
            <a:fld id="{251A2379-8805-4D08-8D0A-5A54D7C51FDB}" type="datetimeFigureOut">
              <a:rPr lang="en-US"/>
              <a:pPr>
                <a:defRPr/>
              </a:pPr>
              <a:t>5/12/2026</a:t>
            </a:fld>
            <a:endParaRPr lang="en-US"/>
          </a:p>
        </p:txBody>
      </p:sp>
      <p:sp>
        <p:nvSpPr>
          <p:cNvPr id="5" name="Rectangle 3"/>
          <p:cNvSpPr>
            <a:spLocks noGrp="1" noChangeArrowheads="1"/>
          </p:cNvSpPr>
          <p:nvPr>
            <p:ph type="sldNum" sz="quarter" idx="11"/>
          </p:nvPr>
        </p:nvSpPr>
        <p:spPr/>
        <p:txBody>
          <a:bodyPr/>
          <a:lstStyle>
            <a:lvl1pPr>
              <a:lnSpc>
                <a:spcPct val="70000"/>
              </a:lnSpc>
              <a:spcBef>
                <a:spcPct val="20000"/>
              </a:spcBef>
              <a:defRPr/>
            </a:lvl1pPr>
          </a:lstStyle>
          <a:p>
            <a:pPr>
              <a:defRPr/>
            </a:pPr>
            <a:fld id="{085BAFF5-9C84-4E82-906A-2858ACF3801B}" type="slidenum">
              <a:rPr lang="en-US"/>
              <a:pPr>
                <a:defRPr/>
              </a:pPr>
              <a:t>‹#›</a:t>
            </a:fld>
            <a:endParaRPr lang="en-US"/>
          </a:p>
        </p:txBody>
      </p:sp>
      <p:sp>
        <p:nvSpPr>
          <p:cNvPr id="6" name="Rectangle 14"/>
          <p:cNvSpPr>
            <a:spLocks noGrp="1" noChangeArrowheads="1"/>
          </p:cNvSpPr>
          <p:nvPr>
            <p:ph type="ftr" sz="quarter" idx="12"/>
          </p:nvPr>
        </p:nvSpPr>
        <p:spPr/>
        <p:txBody>
          <a:bodyPr/>
          <a:lstStyle>
            <a:lvl1pPr>
              <a:lnSpc>
                <a:spcPct val="70000"/>
              </a:lnSpc>
              <a:spcBef>
                <a:spcPct val="20000"/>
              </a:spcBef>
              <a:defRPr/>
            </a:lvl1pPr>
          </a:lstStyle>
          <a:p>
            <a:pPr>
              <a:defRPr/>
            </a:pPr>
            <a:endParaRPr lang="en-US"/>
          </a:p>
        </p:txBody>
      </p:sp>
    </p:spTree>
    <p:extLst>
      <p:ext uri="{BB962C8B-B14F-4D97-AF65-F5344CB8AC3E}">
        <p14:creationId xmlns:p14="http://schemas.microsoft.com/office/powerpoint/2010/main" val="312769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6"/>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lgn="ctr">
              <a:lnSpc>
                <a:spcPct val="70000"/>
              </a:lnSpc>
              <a:spcBef>
                <a:spcPct val="20000"/>
              </a:spcBef>
              <a:defRPr>
                <a:latin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lnSpc>
                <a:spcPct val="70000"/>
              </a:lnSpc>
              <a:spcBef>
                <a:spcPct val="20000"/>
              </a:spcBef>
              <a:defRPr>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lnSpc>
                <a:spcPct val="70000"/>
              </a:lnSpc>
              <a:spcBef>
                <a:spcPct val="20000"/>
              </a:spcBef>
              <a:defRPr>
                <a:latin typeface="Arial" charset="0"/>
              </a:defRPr>
            </a:lvl1pPr>
          </a:lstStyle>
          <a:p>
            <a:pPr>
              <a:defRPr/>
            </a:pPr>
            <a:fld id="{D5DA61CB-5872-41BD-8B26-34234F48FF7D}" type="slidenum">
              <a:rPr lang="en-US"/>
              <a:pPr>
                <a:defRPr/>
              </a:pPr>
              <a:t>‹#›</a:t>
            </a:fld>
            <a:endParaRPr lang="en-US"/>
          </a:p>
        </p:txBody>
      </p:sp>
    </p:spTree>
    <p:extLst>
      <p:ext uri="{BB962C8B-B14F-4D97-AF65-F5344CB8AC3E}">
        <p14:creationId xmlns:p14="http://schemas.microsoft.com/office/powerpoint/2010/main" val="3783510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9E53AB99-3D94-F04C-9F32-10A4B7738BF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1040322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9E53AB99-3D94-F04C-9F32-10A4B7738BF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3014098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9E53AB99-3D94-F04C-9F32-10A4B7738BF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3754717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9E53AB99-3D94-F04C-9F32-10A4B7738BF2}"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270316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92"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63" y="276194"/>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92" y="1435104"/>
            <a:ext cx="3008489" cy="4691063"/>
          </a:xfrm>
        </p:spPr>
        <p:txBody>
          <a:bodyPr/>
          <a:lstStyle>
            <a:lvl1pPr marL="0" indent="0">
              <a:buNone/>
              <a:defRPr sz="1244"/>
            </a:lvl1pPr>
            <a:lvl2pPr marL="405183" indent="0">
              <a:buNone/>
              <a:defRPr sz="1067"/>
            </a:lvl2pPr>
            <a:lvl3pPr marL="810370" indent="0">
              <a:buNone/>
              <a:defRPr sz="889"/>
            </a:lvl3pPr>
            <a:lvl4pPr marL="1215557" indent="0">
              <a:buNone/>
              <a:defRPr sz="800"/>
            </a:lvl4pPr>
            <a:lvl5pPr marL="1620740" indent="0">
              <a:buNone/>
              <a:defRPr sz="800"/>
            </a:lvl5pPr>
            <a:lvl6pPr marL="2025928" indent="0">
              <a:buNone/>
              <a:defRPr sz="800"/>
            </a:lvl6pPr>
            <a:lvl7pPr marL="2431110" indent="0">
              <a:buNone/>
              <a:defRPr sz="800"/>
            </a:lvl7pPr>
            <a:lvl8pPr marL="2836289" indent="0">
              <a:buNone/>
              <a:defRPr sz="800"/>
            </a:lvl8pPr>
            <a:lvl9pPr marL="3241479" indent="0">
              <a:buNone/>
              <a:defRPr sz="800"/>
            </a:lvl9pPr>
          </a:lstStyle>
          <a:p>
            <a:pPr lvl="0"/>
            <a:r>
              <a:rPr lang="en-US"/>
              <a:t>Click to edit Master text styles</a:t>
            </a:r>
          </a:p>
        </p:txBody>
      </p:sp>
      <p:sp>
        <p:nvSpPr>
          <p:cNvPr id="5" name="Rectangle 2">
            <a:extLst>
              <a:ext uri="{FF2B5EF4-FFF2-40B4-BE49-F238E27FC236}">
                <a16:creationId xmlns:a16="http://schemas.microsoft.com/office/drawing/2014/main" id="{6AFEAD1C-4BDF-470F-B88F-874C7AEEB349}"/>
              </a:ext>
            </a:extLst>
          </p:cNvPr>
          <p:cNvSpPr>
            <a:spLocks noGrp="1" noChangeArrowheads="1"/>
          </p:cNvSpPr>
          <p:nvPr>
            <p:ph type="dt" sz="half" idx="10"/>
          </p:nvPr>
        </p:nvSpPr>
        <p:spPr/>
        <p:txBody>
          <a:bodyPr/>
          <a:lstStyle>
            <a:lvl1pPr>
              <a:defRPr/>
            </a:lvl1pPr>
          </a:lstStyle>
          <a:p>
            <a:pPr>
              <a:defRPr/>
            </a:pPr>
            <a:fld id="{A0AD74DC-7F12-4321-BEBC-57C72DAE2A18}" type="datetimeFigureOut">
              <a:rPr lang="en-US"/>
              <a:pPr>
                <a:defRPr/>
              </a:pPr>
              <a:t>5/12/2026</a:t>
            </a:fld>
            <a:endParaRPr lang="en-US"/>
          </a:p>
        </p:txBody>
      </p:sp>
      <p:sp>
        <p:nvSpPr>
          <p:cNvPr id="6" name="Rectangle 3">
            <a:extLst>
              <a:ext uri="{FF2B5EF4-FFF2-40B4-BE49-F238E27FC236}">
                <a16:creationId xmlns:a16="http://schemas.microsoft.com/office/drawing/2014/main" id="{A0F05E6A-9C76-40E1-921C-16E345340579}"/>
              </a:ext>
            </a:extLst>
          </p:cNvPr>
          <p:cNvSpPr>
            <a:spLocks noGrp="1" noChangeArrowheads="1"/>
          </p:cNvSpPr>
          <p:nvPr>
            <p:ph type="sldNum" sz="quarter" idx="11"/>
          </p:nvPr>
        </p:nvSpPr>
        <p:spPr/>
        <p:txBody>
          <a:bodyPr/>
          <a:lstStyle>
            <a:lvl1pPr>
              <a:defRPr/>
            </a:lvl1pPr>
          </a:lstStyle>
          <a:p>
            <a:pPr>
              <a:defRPr/>
            </a:pPr>
            <a:fld id="{88C3CE6E-C3F2-4AAF-9574-9C793FFD1172}" type="slidenum">
              <a:rPr lang="en-US"/>
              <a:pPr>
                <a:defRPr/>
              </a:pPr>
              <a:t>‹#›</a:t>
            </a:fld>
            <a:endParaRPr lang="en-US"/>
          </a:p>
        </p:txBody>
      </p:sp>
      <p:sp>
        <p:nvSpPr>
          <p:cNvPr id="7" name="Rectangle 14">
            <a:extLst>
              <a:ext uri="{FF2B5EF4-FFF2-40B4-BE49-F238E27FC236}">
                <a16:creationId xmlns:a16="http://schemas.microsoft.com/office/drawing/2014/main" id="{10B2A8E7-4FDD-410C-B5F2-D13AB167F287}"/>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05806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9E53AB99-3D94-F04C-9F32-10A4B7738BF2}"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2013395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9E53AB99-3D94-F04C-9F32-10A4B7738BF2}"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4148184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3AB99-3D94-F04C-9F32-10A4B7738BF2}"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1134487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9E53AB99-3D94-F04C-9F32-10A4B7738BF2}"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10762724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9E53AB99-3D94-F04C-9F32-10A4B7738BF2}"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2522499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9E53AB99-3D94-F04C-9F32-10A4B7738BF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582706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9E53AB99-3D94-F04C-9F32-10A4B7738BF2}"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3C2EB-8171-CA43-9C96-2987D3CCDC38}" type="slidenum">
              <a:rPr lang="en-US" smtClean="0"/>
              <a:t>‹#›</a:t>
            </a:fld>
            <a:endParaRPr lang="en-US"/>
          </a:p>
        </p:txBody>
      </p:sp>
    </p:spTree>
    <p:extLst>
      <p:ext uri="{BB962C8B-B14F-4D97-AF65-F5344CB8AC3E}">
        <p14:creationId xmlns:p14="http://schemas.microsoft.com/office/powerpoint/2010/main" val="37147853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9095ECA-21E2-4958-B594-DB592A86C9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0E6FB7-7C9B-4AFA-AF8A-F5A24924C3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FE74CB-3713-4C8E-A852-12410C63DAA5}"/>
              </a:ext>
            </a:extLst>
          </p:cNvPr>
          <p:cNvSpPr>
            <a:spLocks noGrp="1" noChangeArrowheads="1"/>
          </p:cNvSpPr>
          <p:nvPr>
            <p:ph type="sldNum" sz="quarter" idx="12"/>
          </p:nvPr>
        </p:nvSpPr>
        <p:spPr>
          <a:ln/>
        </p:spPr>
        <p:txBody>
          <a:bodyPr/>
          <a:lstStyle>
            <a:lvl1pPr>
              <a:defRPr/>
            </a:lvl1pPr>
          </a:lstStyle>
          <a:p>
            <a:pPr>
              <a:defRPr/>
            </a:pPr>
            <a:fld id="{EE59F130-26A7-4039-8A24-12E940149AE0}" type="slidenum">
              <a:rPr lang="en-US"/>
              <a:pPr>
                <a:defRPr/>
              </a:pPr>
              <a:t>‹#›</a:t>
            </a:fld>
            <a:endParaRPr lang="en-US"/>
          </a:p>
        </p:txBody>
      </p:sp>
    </p:spTree>
    <p:extLst>
      <p:ext uri="{BB962C8B-B14F-4D97-AF65-F5344CB8AC3E}">
        <p14:creationId xmlns:p14="http://schemas.microsoft.com/office/powerpoint/2010/main" val="38166955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62FC99-0A58-416D-9593-6BA28159BE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AD9B0F-2C38-459D-910C-48F11B5320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AEEEBE-BB40-44FD-9A20-45C20B74B98C}"/>
              </a:ext>
            </a:extLst>
          </p:cNvPr>
          <p:cNvSpPr>
            <a:spLocks noGrp="1" noChangeArrowheads="1"/>
          </p:cNvSpPr>
          <p:nvPr>
            <p:ph type="sldNum" sz="quarter" idx="12"/>
          </p:nvPr>
        </p:nvSpPr>
        <p:spPr>
          <a:ln/>
        </p:spPr>
        <p:txBody>
          <a:bodyPr/>
          <a:lstStyle>
            <a:lvl1pPr>
              <a:defRPr/>
            </a:lvl1pPr>
          </a:lstStyle>
          <a:p>
            <a:pPr>
              <a:defRPr/>
            </a:pPr>
            <a:fld id="{1BABA3C4-099A-4B7F-A62E-0FD58FF5D651}" type="slidenum">
              <a:rPr lang="en-US"/>
              <a:pPr>
                <a:defRPr/>
              </a:pPr>
              <a:t>‹#›</a:t>
            </a:fld>
            <a:endParaRPr lang="en-US"/>
          </a:p>
        </p:txBody>
      </p:sp>
    </p:spTree>
    <p:extLst>
      <p:ext uri="{BB962C8B-B14F-4D97-AF65-F5344CB8AC3E}">
        <p14:creationId xmlns:p14="http://schemas.microsoft.com/office/powerpoint/2010/main" val="1703409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8"/>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a:extLst>
              <a:ext uri="{FF2B5EF4-FFF2-40B4-BE49-F238E27FC236}">
                <a16:creationId xmlns:a16="http://schemas.microsoft.com/office/drawing/2014/main" id="{2B0B1E5A-A6FD-4858-898F-FA053D2D8B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F01D47-04A5-4B4F-AD31-78B1DC354A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CA3A43-6210-43A3-90DA-C53AAC70ED10}"/>
              </a:ext>
            </a:extLst>
          </p:cNvPr>
          <p:cNvSpPr>
            <a:spLocks noGrp="1" noChangeArrowheads="1"/>
          </p:cNvSpPr>
          <p:nvPr>
            <p:ph type="sldNum" sz="quarter" idx="12"/>
          </p:nvPr>
        </p:nvSpPr>
        <p:spPr>
          <a:ln/>
        </p:spPr>
        <p:txBody>
          <a:bodyPr/>
          <a:lstStyle>
            <a:lvl1pPr>
              <a:defRPr/>
            </a:lvl1pPr>
          </a:lstStyle>
          <a:p>
            <a:pPr>
              <a:defRPr/>
            </a:pPr>
            <a:fld id="{46A10350-A7D3-4C42-A5C8-C68463E949B9}" type="slidenum">
              <a:rPr lang="en-US"/>
              <a:pPr>
                <a:defRPr/>
              </a:pPr>
              <a:t>‹#›</a:t>
            </a:fld>
            <a:endParaRPr lang="en-US"/>
          </a:p>
        </p:txBody>
      </p:sp>
    </p:spTree>
    <p:extLst>
      <p:ext uri="{BB962C8B-B14F-4D97-AF65-F5344CB8AC3E}">
        <p14:creationId xmlns:p14="http://schemas.microsoft.com/office/powerpoint/2010/main" val="3892377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2844"/>
            </a:lvl1pPr>
            <a:lvl2pPr marL="405183" indent="0">
              <a:buNone/>
              <a:defRPr sz="2489"/>
            </a:lvl2pPr>
            <a:lvl3pPr marL="810370" indent="0">
              <a:buNone/>
              <a:defRPr sz="2133"/>
            </a:lvl3pPr>
            <a:lvl4pPr marL="1215557" indent="0">
              <a:buNone/>
              <a:defRPr sz="1778"/>
            </a:lvl4pPr>
            <a:lvl5pPr marL="1620740" indent="0">
              <a:buNone/>
              <a:defRPr sz="1778"/>
            </a:lvl5pPr>
            <a:lvl6pPr marL="2025928" indent="0">
              <a:buNone/>
              <a:defRPr sz="1778"/>
            </a:lvl6pPr>
            <a:lvl7pPr marL="2431110" indent="0">
              <a:buNone/>
              <a:defRPr sz="1778"/>
            </a:lvl7pPr>
            <a:lvl8pPr marL="2836289" indent="0">
              <a:buNone/>
              <a:defRPr sz="1778"/>
            </a:lvl8pPr>
            <a:lvl9pPr marL="3241479" indent="0">
              <a:buNone/>
              <a:defRPr sz="1778"/>
            </a:lvl9pPr>
          </a:lstStyle>
          <a:p>
            <a:pPr lvl="0"/>
            <a:endParaRPr lang="en-US" noProof="0"/>
          </a:p>
        </p:txBody>
      </p:sp>
      <p:sp>
        <p:nvSpPr>
          <p:cNvPr id="4" name="Text Placeholder 3"/>
          <p:cNvSpPr>
            <a:spLocks noGrp="1"/>
          </p:cNvSpPr>
          <p:nvPr>
            <p:ph type="body" sz="half" idx="2"/>
          </p:nvPr>
        </p:nvSpPr>
        <p:spPr>
          <a:xfrm>
            <a:off x="1792112" y="5367338"/>
            <a:ext cx="5486400" cy="804862"/>
          </a:xfrm>
        </p:spPr>
        <p:txBody>
          <a:bodyPr/>
          <a:lstStyle>
            <a:lvl1pPr marL="0" indent="0">
              <a:buNone/>
              <a:defRPr sz="1244"/>
            </a:lvl1pPr>
            <a:lvl2pPr marL="405183" indent="0">
              <a:buNone/>
              <a:defRPr sz="1067"/>
            </a:lvl2pPr>
            <a:lvl3pPr marL="810370" indent="0">
              <a:buNone/>
              <a:defRPr sz="889"/>
            </a:lvl3pPr>
            <a:lvl4pPr marL="1215557" indent="0">
              <a:buNone/>
              <a:defRPr sz="800"/>
            </a:lvl4pPr>
            <a:lvl5pPr marL="1620740" indent="0">
              <a:buNone/>
              <a:defRPr sz="800"/>
            </a:lvl5pPr>
            <a:lvl6pPr marL="2025928" indent="0">
              <a:buNone/>
              <a:defRPr sz="800"/>
            </a:lvl6pPr>
            <a:lvl7pPr marL="2431110" indent="0">
              <a:buNone/>
              <a:defRPr sz="800"/>
            </a:lvl7pPr>
            <a:lvl8pPr marL="2836289" indent="0">
              <a:buNone/>
              <a:defRPr sz="800"/>
            </a:lvl8pPr>
            <a:lvl9pPr marL="3241479" indent="0">
              <a:buNone/>
              <a:defRPr sz="800"/>
            </a:lvl9pPr>
          </a:lstStyle>
          <a:p>
            <a:pPr lvl="0"/>
            <a:r>
              <a:rPr lang="en-US"/>
              <a:t>Click to edit Master text styles</a:t>
            </a:r>
          </a:p>
        </p:txBody>
      </p:sp>
      <p:sp>
        <p:nvSpPr>
          <p:cNvPr id="5" name="Rectangle 2">
            <a:extLst>
              <a:ext uri="{FF2B5EF4-FFF2-40B4-BE49-F238E27FC236}">
                <a16:creationId xmlns:a16="http://schemas.microsoft.com/office/drawing/2014/main" id="{BCBE1802-5ADF-4A83-B7AF-80C290CA69A4}"/>
              </a:ext>
            </a:extLst>
          </p:cNvPr>
          <p:cNvSpPr>
            <a:spLocks noGrp="1" noChangeArrowheads="1"/>
          </p:cNvSpPr>
          <p:nvPr>
            <p:ph type="dt" sz="half" idx="10"/>
          </p:nvPr>
        </p:nvSpPr>
        <p:spPr/>
        <p:txBody>
          <a:bodyPr/>
          <a:lstStyle>
            <a:lvl1pPr>
              <a:defRPr/>
            </a:lvl1pPr>
          </a:lstStyle>
          <a:p>
            <a:pPr>
              <a:defRPr/>
            </a:pPr>
            <a:fld id="{D6BD8CBB-D33F-4C67-9976-08707AB94DCE}" type="datetimeFigureOut">
              <a:rPr lang="en-US"/>
              <a:pPr>
                <a:defRPr/>
              </a:pPr>
              <a:t>5/12/2026</a:t>
            </a:fld>
            <a:endParaRPr lang="en-US"/>
          </a:p>
        </p:txBody>
      </p:sp>
      <p:sp>
        <p:nvSpPr>
          <p:cNvPr id="6" name="Rectangle 3">
            <a:extLst>
              <a:ext uri="{FF2B5EF4-FFF2-40B4-BE49-F238E27FC236}">
                <a16:creationId xmlns:a16="http://schemas.microsoft.com/office/drawing/2014/main" id="{CEFD30F6-5F78-4468-B1D8-830950167156}"/>
              </a:ext>
            </a:extLst>
          </p:cNvPr>
          <p:cNvSpPr>
            <a:spLocks noGrp="1" noChangeArrowheads="1"/>
          </p:cNvSpPr>
          <p:nvPr>
            <p:ph type="sldNum" sz="quarter" idx="11"/>
          </p:nvPr>
        </p:nvSpPr>
        <p:spPr/>
        <p:txBody>
          <a:bodyPr/>
          <a:lstStyle>
            <a:lvl1pPr>
              <a:defRPr/>
            </a:lvl1pPr>
          </a:lstStyle>
          <a:p>
            <a:pPr>
              <a:defRPr/>
            </a:pPr>
            <a:fld id="{2E36634B-505C-4FFD-91DB-0123685C008E}" type="slidenum">
              <a:rPr lang="en-US"/>
              <a:pPr>
                <a:defRPr/>
              </a:pPr>
              <a:t>‹#›</a:t>
            </a:fld>
            <a:endParaRPr lang="en-US"/>
          </a:p>
        </p:txBody>
      </p:sp>
      <p:sp>
        <p:nvSpPr>
          <p:cNvPr id="7" name="Rectangle 14">
            <a:extLst>
              <a:ext uri="{FF2B5EF4-FFF2-40B4-BE49-F238E27FC236}">
                <a16:creationId xmlns:a16="http://schemas.microsoft.com/office/drawing/2014/main" id="{96CA6B88-C3FF-492E-A16C-02FF0514DAE8}"/>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93593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304E2C-7091-4E22-98D4-0C7998BDEC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677478-C525-4597-939C-5783E0F98F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9BDAF3-4238-47B1-AD02-96EFA00640B2}"/>
              </a:ext>
            </a:extLst>
          </p:cNvPr>
          <p:cNvSpPr>
            <a:spLocks noGrp="1" noChangeArrowheads="1"/>
          </p:cNvSpPr>
          <p:nvPr>
            <p:ph type="sldNum" sz="quarter" idx="12"/>
          </p:nvPr>
        </p:nvSpPr>
        <p:spPr>
          <a:ln/>
        </p:spPr>
        <p:txBody>
          <a:bodyPr/>
          <a:lstStyle>
            <a:lvl1pPr>
              <a:defRPr/>
            </a:lvl1pPr>
          </a:lstStyle>
          <a:p>
            <a:pPr>
              <a:defRPr/>
            </a:pPr>
            <a:fld id="{7ADE0D25-8C7D-4AC3-9230-733CF07B3F28}" type="slidenum">
              <a:rPr lang="en-US"/>
              <a:pPr>
                <a:defRPr/>
              </a:pPr>
              <a:t>‹#›</a:t>
            </a:fld>
            <a:endParaRPr lang="en-US"/>
          </a:p>
        </p:txBody>
      </p:sp>
    </p:spTree>
    <p:extLst>
      <p:ext uri="{BB962C8B-B14F-4D97-AF65-F5344CB8AC3E}">
        <p14:creationId xmlns:p14="http://schemas.microsoft.com/office/powerpoint/2010/main" val="42540595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9"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119"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23BD0B2-A02F-47C3-A38D-8392AA2585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BF349C-DFF5-48BB-AD8A-4649C01CF9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0C87C1-ED4A-4EC1-96DA-BABF4CB9FFC2}"/>
              </a:ext>
            </a:extLst>
          </p:cNvPr>
          <p:cNvSpPr>
            <a:spLocks noGrp="1" noChangeArrowheads="1"/>
          </p:cNvSpPr>
          <p:nvPr>
            <p:ph type="sldNum" sz="quarter" idx="12"/>
          </p:nvPr>
        </p:nvSpPr>
        <p:spPr>
          <a:ln/>
        </p:spPr>
        <p:txBody>
          <a:bodyPr/>
          <a:lstStyle>
            <a:lvl1pPr>
              <a:defRPr/>
            </a:lvl1pPr>
          </a:lstStyle>
          <a:p>
            <a:pPr>
              <a:defRPr/>
            </a:pPr>
            <a:fld id="{FC27ACEA-9992-4F7A-BC12-4FA74680264A}" type="slidenum">
              <a:rPr lang="en-US"/>
              <a:pPr>
                <a:defRPr/>
              </a:pPr>
              <a:t>‹#›</a:t>
            </a:fld>
            <a:endParaRPr lang="en-US"/>
          </a:p>
        </p:txBody>
      </p:sp>
    </p:spTree>
    <p:extLst>
      <p:ext uri="{BB962C8B-B14F-4D97-AF65-F5344CB8AC3E}">
        <p14:creationId xmlns:p14="http://schemas.microsoft.com/office/powerpoint/2010/main" val="3656751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06AF84-8F2D-4A5A-95EC-0E7E40BE9B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D0EF63-140D-4F58-AD47-BFFEAE8667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402AEF-3F31-4379-B1BF-050A24DF196E}"/>
              </a:ext>
            </a:extLst>
          </p:cNvPr>
          <p:cNvSpPr>
            <a:spLocks noGrp="1" noChangeArrowheads="1"/>
          </p:cNvSpPr>
          <p:nvPr>
            <p:ph type="sldNum" sz="quarter" idx="12"/>
          </p:nvPr>
        </p:nvSpPr>
        <p:spPr>
          <a:ln/>
        </p:spPr>
        <p:txBody>
          <a:bodyPr/>
          <a:lstStyle>
            <a:lvl1pPr>
              <a:defRPr/>
            </a:lvl1pPr>
          </a:lstStyle>
          <a:p>
            <a:pPr>
              <a:defRPr/>
            </a:pPr>
            <a:fld id="{4126B3F0-6527-411B-AA03-4C2901FD8692}" type="slidenum">
              <a:rPr lang="en-US"/>
              <a:pPr>
                <a:defRPr/>
              </a:pPr>
              <a:t>‹#›</a:t>
            </a:fld>
            <a:endParaRPr lang="en-US"/>
          </a:p>
        </p:txBody>
      </p:sp>
    </p:spTree>
    <p:extLst>
      <p:ext uri="{BB962C8B-B14F-4D97-AF65-F5344CB8AC3E}">
        <p14:creationId xmlns:p14="http://schemas.microsoft.com/office/powerpoint/2010/main" val="2390900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78C226-60B8-4D0A-8A68-7C43E66A973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29D8802-5BE4-4D3A-B647-3EEBFC7F9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A3C332-EC94-452D-B66D-D662673DE85E}"/>
              </a:ext>
            </a:extLst>
          </p:cNvPr>
          <p:cNvSpPr>
            <a:spLocks noGrp="1" noChangeArrowheads="1"/>
          </p:cNvSpPr>
          <p:nvPr>
            <p:ph type="sldNum" sz="quarter" idx="12"/>
          </p:nvPr>
        </p:nvSpPr>
        <p:spPr>
          <a:ln/>
        </p:spPr>
        <p:txBody>
          <a:bodyPr/>
          <a:lstStyle>
            <a:lvl1pPr>
              <a:defRPr/>
            </a:lvl1pPr>
          </a:lstStyle>
          <a:p>
            <a:pPr>
              <a:defRPr/>
            </a:pPr>
            <a:fld id="{4B61B7D2-656C-4096-BC58-A8E49ECDF06C}" type="slidenum">
              <a:rPr lang="en-US"/>
              <a:pPr>
                <a:defRPr/>
              </a:pPr>
              <a:t>‹#›</a:t>
            </a:fld>
            <a:endParaRPr lang="en-US"/>
          </a:p>
        </p:txBody>
      </p:sp>
    </p:spTree>
    <p:extLst>
      <p:ext uri="{BB962C8B-B14F-4D97-AF65-F5344CB8AC3E}">
        <p14:creationId xmlns:p14="http://schemas.microsoft.com/office/powerpoint/2010/main" val="7164189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236"/>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52060A38-DD96-479C-A666-41488BC20E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F6F1D0-6CB7-450E-A6DB-2372FBC739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3A562F-0BCB-44F4-8324-78AE65E06782}"/>
              </a:ext>
            </a:extLst>
          </p:cNvPr>
          <p:cNvSpPr>
            <a:spLocks noGrp="1" noChangeArrowheads="1"/>
          </p:cNvSpPr>
          <p:nvPr>
            <p:ph type="sldNum" sz="quarter" idx="12"/>
          </p:nvPr>
        </p:nvSpPr>
        <p:spPr>
          <a:ln/>
        </p:spPr>
        <p:txBody>
          <a:bodyPr/>
          <a:lstStyle>
            <a:lvl1pPr>
              <a:defRPr/>
            </a:lvl1pPr>
          </a:lstStyle>
          <a:p>
            <a:pPr>
              <a:defRPr/>
            </a:pPr>
            <a:fld id="{817E52E3-0346-47F2-A60C-F5A426D23130}" type="slidenum">
              <a:rPr lang="en-US"/>
              <a:pPr>
                <a:defRPr/>
              </a:pPr>
              <a:t>‹#›</a:t>
            </a:fld>
            <a:endParaRPr lang="en-US"/>
          </a:p>
        </p:txBody>
      </p:sp>
    </p:spTree>
    <p:extLst>
      <p:ext uri="{BB962C8B-B14F-4D97-AF65-F5344CB8AC3E}">
        <p14:creationId xmlns:p14="http://schemas.microsoft.com/office/powerpoint/2010/main" val="3537088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0ADEADDE-52C1-43A8-BA1A-AAB4261C77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7993D-8634-4DC6-922D-90B609CAEA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55BB54-1776-4CE7-9E46-3835438AD009}"/>
              </a:ext>
            </a:extLst>
          </p:cNvPr>
          <p:cNvSpPr>
            <a:spLocks noGrp="1" noChangeArrowheads="1"/>
          </p:cNvSpPr>
          <p:nvPr>
            <p:ph type="sldNum" sz="quarter" idx="12"/>
          </p:nvPr>
        </p:nvSpPr>
        <p:spPr>
          <a:ln/>
        </p:spPr>
        <p:txBody>
          <a:bodyPr/>
          <a:lstStyle>
            <a:lvl1pPr>
              <a:defRPr/>
            </a:lvl1pPr>
          </a:lstStyle>
          <a:p>
            <a:pPr>
              <a:defRPr/>
            </a:pPr>
            <a:fld id="{3CA1B1D9-65B1-481D-870A-A50CAB58A137}" type="slidenum">
              <a:rPr lang="en-US"/>
              <a:pPr>
                <a:defRPr/>
              </a:pPr>
              <a:t>‹#›</a:t>
            </a:fld>
            <a:endParaRPr lang="en-US"/>
          </a:p>
        </p:txBody>
      </p:sp>
    </p:spTree>
    <p:extLst>
      <p:ext uri="{BB962C8B-B14F-4D97-AF65-F5344CB8AC3E}">
        <p14:creationId xmlns:p14="http://schemas.microsoft.com/office/powerpoint/2010/main" val="27723385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89052C-EBF0-47FB-B655-A017083248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F18BC3-C28C-43E1-BC33-CD8AA57019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25918D-B345-44B9-9884-45AD223DEEF2}"/>
              </a:ext>
            </a:extLst>
          </p:cNvPr>
          <p:cNvSpPr>
            <a:spLocks noGrp="1" noChangeArrowheads="1"/>
          </p:cNvSpPr>
          <p:nvPr>
            <p:ph type="sldNum" sz="quarter" idx="12"/>
          </p:nvPr>
        </p:nvSpPr>
        <p:spPr>
          <a:ln/>
        </p:spPr>
        <p:txBody>
          <a:bodyPr/>
          <a:lstStyle>
            <a:lvl1pPr>
              <a:defRPr/>
            </a:lvl1pPr>
          </a:lstStyle>
          <a:p>
            <a:pPr>
              <a:defRPr/>
            </a:pPr>
            <a:fld id="{CF1900F2-09B0-4438-9DC7-443691DFEEE3}" type="slidenum">
              <a:rPr lang="en-US"/>
              <a:pPr>
                <a:defRPr/>
              </a:pPr>
              <a:t>‹#›</a:t>
            </a:fld>
            <a:endParaRPr lang="en-US"/>
          </a:p>
        </p:txBody>
      </p:sp>
    </p:spTree>
    <p:extLst>
      <p:ext uri="{BB962C8B-B14F-4D97-AF65-F5344CB8AC3E}">
        <p14:creationId xmlns:p14="http://schemas.microsoft.com/office/powerpoint/2010/main" val="1810379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2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9D5D2D-91D8-4F77-ABA5-7ED21CA800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9B4684-7B47-4B6E-A302-A69C2F7A2F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675A64-2B4F-49F3-96C3-2FB642EA8017}"/>
              </a:ext>
            </a:extLst>
          </p:cNvPr>
          <p:cNvSpPr>
            <a:spLocks noGrp="1" noChangeArrowheads="1"/>
          </p:cNvSpPr>
          <p:nvPr>
            <p:ph type="sldNum" sz="quarter" idx="12"/>
          </p:nvPr>
        </p:nvSpPr>
        <p:spPr>
          <a:ln/>
        </p:spPr>
        <p:txBody>
          <a:bodyPr/>
          <a:lstStyle>
            <a:lvl1pPr>
              <a:defRPr/>
            </a:lvl1pPr>
          </a:lstStyle>
          <a:p>
            <a:pPr>
              <a:defRPr/>
            </a:pPr>
            <a:fld id="{CF4ED661-790C-4F8A-AFA5-A156553701E5}" type="slidenum">
              <a:rPr lang="en-US"/>
              <a:pPr>
                <a:defRPr/>
              </a:pPr>
              <a:t>‹#›</a:t>
            </a:fld>
            <a:endParaRPr lang="en-US"/>
          </a:p>
        </p:txBody>
      </p:sp>
    </p:spTree>
    <p:extLst>
      <p:ext uri="{BB962C8B-B14F-4D97-AF65-F5344CB8AC3E}">
        <p14:creationId xmlns:p14="http://schemas.microsoft.com/office/powerpoint/2010/main" val="6281988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26EC63F3-7D49-4474-A7CF-210D78A175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1" y="6350001"/>
            <a:ext cx="2171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70133"/>
            <a:ext cx="8229600" cy="338328"/>
          </a:xfrm>
        </p:spPr>
        <p:txBody>
          <a:bodyPr anchor="b">
            <a:normAutofit/>
          </a:bodyPr>
          <a:lstStyle>
            <a:lvl1pPr algn="ctr">
              <a:defRPr sz="16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dirty="0"/>
          </a:p>
        </p:txBody>
      </p:sp>
      <p:sp>
        <p:nvSpPr>
          <p:cNvPr id="4" name="Text Placeholder 3"/>
          <p:cNvSpPr>
            <a:spLocks noGrp="1"/>
          </p:cNvSpPr>
          <p:nvPr>
            <p:ph type="body" sz="half" idx="2"/>
          </p:nvPr>
        </p:nvSpPr>
        <p:spPr>
          <a:xfrm>
            <a:off x="6248400" y="2438587"/>
            <a:ext cx="2438400" cy="3812703"/>
          </a:xfrm>
        </p:spPr>
        <p:txBody>
          <a:bodyPr anchor="b">
            <a:normAutofit/>
          </a:bodyPr>
          <a:lstStyle>
            <a:lvl1pPr marL="0" indent="0">
              <a:buNone/>
              <a:defRPr sz="889"/>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dirty="0"/>
              <a:t>Click to edit Master text styles</a:t>
            </a:r>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889"/>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dirty="0"/>
              <a:t>Click to edit Master text styles</a:t>
            </a:r>
          </a:p>
        </p:txBody>
      </p:sp>
      <p:sp>
        <p:nvSpPr>
          <p:cNvPr id="7" name="Footer Placeholder 5">
            <a:extLst>
              <a:ext uri="{FF2B5EF4-FFF2-40B4-BE49-F238E27FC236}">
                <a16:creationId xmlns:a16="http://schemas.microsoft.com/office/drawing/2014/main" id="{B7354C91-7BE1-4A7A-8CBB-D22F1B2257CF}"/>
              </a:ext>
            </a:extLst>
          </p:cNvPr>
          <p:cNvSpPr>
            <a:spLocks noGrp="1"/>
          </p:cNvSpPr>
          <p:nvPr>
            <p:ph type="ftr" sz="quarter" idx="14"/>
          </p:nvPr>
        </p:nvSpPr>
        <p:spPr>
          <a:xfrm>
            <a:off x="2667000" y="6356351"/>
            <a:ext cx="5638800" cy="365125"/>
          </a:xfrm>
        </p:spPr>
        <p:txBody>
          <a:bodyPr/>
          <a:lstStyle>
            <a:lvl1pPr>
              <a:defRPr sz="800"/>
            </a:lvl1pPr>
          </a:lstStyle>
          <a:p>
            <a:pPr>
              <a:defRPr/>
            </a:pPr>
            <a:r>
              <a:rPr lang="en-US"/>
              <a:t>Copyright © 2009 </a:t>
            </a:r>
            <a:r>
              <a:rPr lang="en-US" err="1"/>
              <a:t>Wolters</a:t>
            </a:r>
            <a:r>
              <a:rPr lang="en-US"/>
              <a:t> </a:t>
            </a:r>
            <a:r>
              <a:rPr lang="en-US" err="1"/>
              <a:t>Kluwer</a:t>
            </a:r>
            <a:r>
              <a:rPr lang="en-US"/>
              <a:t>. Published by Lippincott Williams &amp; Wilkins.</a:t>
            </a:r>
          </a:p>
        </p:txBody>
      </p:sp>
      <p:sp>
        <p:nvSpPr>
          <p:cNvPr id="8" name="Slide Number Placeholder 6">
            <a:extLst>
              <a:ext uri="{FF2B5EF4-FFF2-40B4-BE49-F238E27FC236}">
                <a16:creationId xmlns:a16="http://schemas.microsoft.com/office/drawing/2014/main" id="{0DB7E279-BC85-405A-8F7D-ABCF75D2A2F4}"/>
              </a:ext>
            </a:extLst>
          </p:cNvPr>
          <p:cNvSpPr>
            <a:spLocks noGrp="1"/>
          </p:cNvSpPr>
          <p:nvPr>
            <p:ph type="sldNum" sz="quarter" idx="15"/>
          </p:nvPr>
        </p:nvSpPr>
        <p:spPr>
          <a:xfrm>
            <a:off x="8305800" y="6356351"/>
            <a:ext cx="381000" cy="365125"/>
          </a:xfrm>
        </p:spPr>
        <p:txBody>
          <a:bodyPr/>
          <a:lstStyle>
            <a:lvl1pPr>
              <a:defRPr sz="800"/>
            </a:lvl1pPr>
          </a:lstStyle>
          <a:p>
            <a:pPr>
              <a:defRPr/>
            </a:pPr>
            <a:fld id="{AEC07FB2-38E7-4B4D-8337-032B57F11CF4}" type="slidenum">
              <a:rPr lang="en-US"/>
              <a:pPr>
                <a:defRPr/>
              </a:pPr>
              <a:t>‹#›</a:t>
            </a:fld>
            <a:endParaRPr lang="en-US" dirty="0"/>
          </a:p>
        </p:txBody>
      </p:sp>
    </p:spTree>
    <p:extLst>
      <p:ext uri="{BB962C8B-B14F-4D97-AF65-F5344CB8AC3E}">
        <p14:creationId xmlns:p14="http://schemas.microsoft.com/office/powerpoint/2010/main" val="37713355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243499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7.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6" Type="http://schemas.openxmlformats.org/officeDocument/2006/relationships/theme" Target="../theme/theme18.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6" Type="http://schemas.openxmlformats.org/officeDocument/2006/relationships/theme" Target="../theme/theme19.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19" Type="http://schemas.openxmlformats.org/officeDocument/2006/relationships/theme" Target="../theme/theme22.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4.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5.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theme" Target="../theme/theme27.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8.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29.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1.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2.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3.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6" Type="http://schemas.openxmlformats.org/officeDocument/2006/relationships/theme" Target="../theme/theme35.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6.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7.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theme" Target="../theme/theme3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6" Type="http://schemas.openxmlformats.org/officeDocument/2006/relationships/theme" Target="../theme/theme3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slideLayout" Target="../slideLayouts/slideLayout46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slideLayout" Target="../slideLayouts/slideLayout4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0.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10" Type="http://schemas.openxmlformats.org/officeDocument/2006/relationships/slideLayout" Target="../slideLayouts/slideLayout483.xml"/><Relationship Id="rId19" Type="http://schemas.openxmlformats.org/officeDocument/2006/relationships/theme" Target="../theme/theme41.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theme" Target="../theme/theme42.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slideLayout" Target="../slideLayouts/slideLayout516.xml"/><Relationship Id="rId18" Type="http://schemas.openxmlformats.org/officeDocument/2006/relationships/slideLayout" Target="../slideLayouts/slideLayout52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17" Type="http://schemas.openxmlformats.org/officeDocument/2006/relationships/slideLayout" Target="../slideLayouts/slideLayout520.xml"/><Relationship Id="rId2" Type="http://schemas.openxmlformats.org/officeDocument/2006/relationships/slideLayout" Target="../slideLayouts/slideLayout505.xml"/><Relationship Id="rId16" Type="http://schemas.openxmlformats.org/officeDocument/2006/relationships/slideLayout" Target="../slideLayouts/slideLayout519.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5" Type="http://schemas.openxmlformats.org/officeDocument/2006/relationships/slideLayout" Target="../slideLayouts/slideLayout518.xml"/><Relationship Id="rId10" Type="http://schemas.openxmlformats.org/officeDocument/2006/relationships/slideLayout" Target="../slideLayouts/slideLayout513.xml"/><Relationship Id="rId19" Type="http://schemas.openxmlformats.org/officeDocument/2006/relationships/theme" Target="../theme/theme43.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4" Type="http://schemas.openxmlformats.org/officeDocument/2006/relationships/slideLayout" Target="../slideLayouts/slideLayout51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4.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45.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46.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18" Type="http://schemas.openxmlformats.org/officeDocument/2006/relationships/slideLayout" Target="../slideLayouts/slideLayout572.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17" Type="http://schemas.openxmlformats.org/officeDocument/2006/relationships/slideLayout" Target="../slideLayouts/slideLayout571.xml"/><Relationship Id="rId2" Type="http://schemas.openxmlformats.org/officeDocument/2006/relationships/slideLayout" Target="../slideLayouts/slideLayout556.xml"/><Relationship Id="rId16" Type="http://schemas.openxmlformats.org/officeDocument/2006/relationships/slideLayout" Target="../slideLayouts/slideLayout570.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5" Type="http://schemas.openxmlformats.org/officeDocument/2006/relationships/slideLayout" Target="../slideLayouts/slideLayout569.xml"/><Relationship Id="rId10" Type="http://schemas.openxmlformats.org/officeDocument/2006/relationships/slideLayout" Target="../slideLayouts/slideLayout564.xml"/><Relationship Id="rId19" Type="http://schemas.openxmlformats.org/officeDocument/2006/relationships/theme" Target="../theme/theme47.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slideLayout" Target="../slideLayouts/slideLayout5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11C4C790-DEEE-48F9-BD11-BE48C618D10A}"/>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eaLnBrk="1" hangingPunct="1">
              <a:defRPr sz="1067"/>
            </a:lvl1pPr>
          </a:lstStyle>
          <a:p>
            <a:pPr>
              <a:defRPr/>
            </a:pPr>
            <a:fld id="{17FD0210-B0AC-478E-869F-C56ABEB37971}" type="datetimeFigureOut">
              <a:rPr lang="en-US"/>
              <a:pPr>
                <a:defRPr/>
              </a:pPr>
              <a:t>5/12/2026</a:t>
            </a:fld>
            <a:endParaRPr lang="en-US"/>
          </a:p>
        </p:txBody>
      </p:sp>
      <p:sp>
        <p:nvSpPr>
          <p:cNvPr id="287747" name="Rectangle 3">
            <a:extLst>
              <a:ext uri="{FF2B5EF4-FFF2-40B4-BE49-F238E27FC236}">
                <a16:creationId xmlns:a16="http://schemas.microsoft.com/office/drawing/2014/main" id="{34B383E4-2A59-4A93-97EF-F404271451A3}"/>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r" eaLnBrk="1" hangingPunct="1">
              <a:defRPr sz="1067"/>
            </a:lvl1pPr>
          </a:lstStyle>
          <a:p>
            <a:pPr>
              <a:defRPr/>
            </a:pPr>
            <a:fld id="{D2A72104-5BB6-45CC-AD23-91C38C841F83}" type="slidenum">
              <a:rPr lang="en-US"/>
              <a:pPr>
                <a:defRPr/>
              </a:pPr>
              <a:t>‹#›</a:t>
            </a:fld>
            <a:endParaRPr lang="en-US"/>
          </a:p>
        </p:txBody>
      </p:sp>
      <p:grpSp>
        <p:nvGrpSpPr>
          <p:cNvPr id="29700" name="Group 4">
            <a:extLst>
              <a:ext uri="{FF2B5EF4-FFF2-40B4-BE49-F238E27FC236}">
                <a16:creationId xmlns:a16="http://schemas.microsoft.com/office/drawing/2014/main" id="{0B87E350-C4A6-4B68-88B2-635ECF0C3D8A}"/>
              </a:ext>
            </a:extLst>
          </p:cNvPr>
          <p:cNvGrpSpPr>
            <a:grpSpLocks/>
          </p:cNvGrpSpPr>
          <p:nvPr/>
        </p:nvGrpSpPr>
        <p:grpSpPr bwMode="auto">
          <a:xfrm>
            <a:off x="0" y="3176"/>
            <a:ext cx="9141178" cy="6850063"/>
            <a:chOff x="0" y="0"/>
            <a:chExt cx="5758" cy="4315"/>
          </a:xfrm>
        </p:grpSpPr>
        <p:grpSp>
          <p:nvGrpSpPr>
            <p:cNvPr id="29704" name="Group 5">
              <a:extLst>
                <a:ext uri="{FF2B5EF4-FFF2-40B4-BE49-F238E27FC236}">
                  <a16:creationId xmlns:a16="http://schemas.microsoft.com/office/drawing/2014/main" id="{65F19C78-DF45-45F8-9AF4-BD17DD5DA63F}"/>
                </a:ext>
              </a:extLst>
            </p:cNvPr>
            <p:cNvGrpSpPr>
              <a:grpSpLocks/>
            </p:cNvGrpSpPr>
            <p:nvPr userDrawn="1"/>
          </p:nvGrpSpPr>
          <p:grpSpPr bwMode="auto">
            <a:xfrm>
              <a:off x="1728" y="2230"/>
              <a:ext cx="4027" cy="2085"/>
              <a:chOff x="1728" y="2230"/>
              <a:chExt cx="4027" cy="2085"/>
            </a:xfrm>
          </p:grpSpPr>
          <p:sp>
            <p:nvSpPr>
              <p:cNvPr id="287750" name="Freeform 6">
                <a:extLst>
                  <a:ext uri="{FF2B5EF4-FFF2-40B4-BE49-F238E27FC236}">
                    <a16:creationId xmlns:a16="http://schemas.microsoft.com/office/drawing/2014/main" id="{B8416DD9-3D20-49EB-AFB5-5F0B71EA0E99}"/>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287751" name="Freeform 7">
                <a:extLst>
                  <a:ext uri="{FF2B5EF4-FFF2-40B4-BE49-F238E27FC236}">
                    <a16:creationId xmlns:a16="http://schemas.microsoft.com/office/drawing/2014/main" id="{5D8C77CC-3F6C-434D-95B4-4A36BE482678}"/>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287752" name="Freeform 8">
                <a:extLst>
                  <a:ext uri="{FF2B5EF4-FFF2-40B4-BE49-F238E27FC236}">
                    <a16:creationId xmlns:a16="http://schemas.microsoft.com/office/drawing/2014/main" id="{9983F323-2514-4D0A-8DAE-638CD2C44C0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29710" name="Freeform 9">
                <a:extLst>
                  <a:ext uri="{FF2B5EF4-FFF2-40B4-BE49-F238E27FC236}">
                    <a16:creationId xmlns:a16="http://schemas.microsoft.com/office/drawing/2014/main" id="{A2483629-9B1E-43D6-9BC7-81A8BEABEFC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4" name="Freeform 10">
                <a:extLst>
                  <a:ext uri="{FF2B5EF4-FFF2-40B4-BE49-F238E27FC236}">
                    <a16:creationId xmlns:a16="http://schemas.microsoft.com/office/drawing/2014/main" id="{56BCAD6E-9B35-445D-98A3-68EB0C0DD2C8}"/>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287755" name="Freeform 11">
              <a:extLst>
                <a:ext uri="{FF2B5EF4-FFF2-40B4-BE49-F238E27FC236}">
                  <a16:creationId xmlns:a16="http://schemas.microsoft.com/office/drawing/2014/main" id="{05118538-C9C7-4C08-AF5C-D8F67F277106}"/>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29706" name="Freeform 12">
              <a:extLst>
                <a:ext uri="{FF2B5EF4-FFF2-40B4-BE49-F238E27FC236}">
                  <a16:creationId xmlns:a16="http://schemas.microsoft.com/office/drawing/2014/main" id="{6A05D1F0-3E58-4151-BF3E-357CB166F7F0}"/>
                </a:ext>
              </a:extLst>
            </p:cNvPr>
            <p:cNvSpPr>
              <a:spLocks/>
            </p:cNvSpPr>
            <p:nvPr/>
          </p:nvSpPr>
          <p:spPr bwMode="hidden">
            <a:xfrm>
              <a:off x="0" y="0"/>
              <a:ext cx="5758" cy="1776"/>
            </a:xfrm>
            <a:custGeom>
              <a:avLst/>
              <a:gdLst>
                <a:gd name="T0" fmla="*/ 0 w 5740"/>
                <a:gd name="T1" fmla="*/ 0 h 1906"/>
                <a:gd name="T2" fmla="*/ 0 w 5740"/>
                <a:gd name="T3" fmla="*/ 283 h 1906"/>
                <a:gd name="T4" fmla="*/ 6245 w 5740"/>
                <a:gd name="T5" fmla="*/ 283 h 1906"/>
                <a:gd name="T6" fmla="*/ 624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57" name="Rectangle 13">
            <a:extLst>
              <a:ext uri="{FF2B5EF4-FFF2-40B4-BE49-F238E27FC236}">
                <a16:creationId xmlns:a16="http://schemas.microsoft.com/office/drawing/2014/main" id="{A431A342-B25E-4C6E-9FC8-780B376561C6}"/>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54" tIns="45579" rIns="91154" bIns="45579" numCol="1" anchor="ctr" anchorCtr="0" compatLnSpc="1">
            <a:prstTxWarp prst="textNoShape">
              <a:avLst/>
            </a:prstTxWarp>
          </a:bodyPr>
          <a:lstStyle/>
          <a:p>
            <a:pPr lvl="0"/>
            <a:r>
              <a:rPr lang="en-US"/>
              <a:t>Click to edit Master title style</a:t>
            </a:r>
          </a:p>
        </p:txBody>
      </p:sp>
      <p:sp>
        <p:nvSpPr>
          <p:cNvPr id="287758" name="Rectangle 14">
            <a:extLst>
              <a:ext uri="{FF2B5EF4-FFF2-40B4-BE49-F238E27FC236}">
                <a16:creationId xmlns:a16="http://schemas.microsoft.com/office/drawing/2014/main" id="{A642B3AE-B8F1-4F1B-A6DA-B58530CD8D4A}"/>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ctr" eaLnBrk="1" hangingPunct="1">
              <a:defRPr sz="1067"/>
            </a:lvl1pPr>
          </a:lstStyle>
          <a:p>
            <a:pPr>
              <a:defRPr/>
            </a:pPr>
            <a:endParaRPr lang="en-US"/>
          </a:p>
        </p:txBody>
      </p:sp>
      <p:sp>
        <p:nvSpPr>
          <p:cNvPr id="287759" name="Rectangle 15">
            <a:extLst>
              <a:ext uri="{FF2B5EF4-FFF2-40B4-BE49-F238E27FC236}">
                <a16:creationId xmlns:a16="http://schemas.microsoft.com/office/drawing/2014/main" id="{78A32DF4-DFC7-47B3-B165-132034F7976C}"/>
              </a:ext>
            </a:extLst>
          </p:cNvPr>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154" tIns="45579" rIns="91154" bIns="455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514255"/>
      </p:ext>
    </p:extLst>
  </p:cSld>
  <p:clrMap bg1="dk2" tx1="lt1" bg2="dk1" tx2="lt2" accent1="accent1" accent2="accent2" accent3="accent3" accent4="accent4" accent5="accent5" accent6="accent6" hlink="hlink" folHlink="folHlink"/>
  <p:sldLayoutIdLst>
    <p:sldLayoutId id="2147490347" r:id="rId1"/>
    <p:sldLayoutId id="2147490348" r:id="rId2"/>
    <p:sldLayoutId id="2147490349" r:id="rId3"/>
    <p:sldLayoutId id="2147490350" r:id="rId4"/>
    <p:sldLayoutId id="2147490351" r:id="rId5"/>
    <p:sldLayoutId id="2147490352" r:id="rId6"/>
    <p:sldLayoutId id="2147490353" r:id="rId7"/>
    <p:sldLayoutId id="2147490354" r:id="rId8"/>
    <p:sldLayoutId id="2147490355" r:id="rId9"/>
    <p:sldLayoutId id="2147490356" r:id="rId10"/>
    <p:sldLayoutId id="2147490357" r:id="rId11"/>
    <p:sldLayoutId id="2147490358" r:id="rId12"/>
    <p:sldLayoutId id="2147490359" r:id="rId13"/>
    <p:sldLayoutId id="2147490360" r:id="rId14"/>
    <p:sldLayoutId id="2147490361" r:id="rId15"/>
  </p:sldLayoutIdLst>
  <p:txStyles>
    <p:titleStyle>
      <a:lvl1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5pPr>
      <a:lvl6pPr marL="405183"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6pPr>
      <a:lvl7pPr marL="810370"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7pPr>
      <a:lvl8pPr marL="1215557"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8pPr>
      <a:lvl9pPr marL="1620740"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9pPr>
    </p:titleStyle>
    <p:bodyStyle>
      <a:lvl1pPr marL="303393" indent="-303393" algn="l" rtl="0" eaLnBrk="0" fontAlgn="base" hangingPunct="0">
        <a:spcBef>
          <a:spcPct val="20000"/>
        </a:spcBef>
        <a:spcAft>
          <a:spcPct val="0"/>
        </a:spcAft>
        <a:buClr>
          <a:schemeClr val="hlink"/>
        </a:buClr>
        <a:buSzPct val="70000"/>
        <a:buFont typeface="Wingdings" panose="05000000000000000000" pitchFamily="2" charset="2"/>
        <a:buChar char="n"/>
        <a:defRPr sz="2844">
          <a:solidFill>
            <a:schemeClr val="tx1"/>
          </a:solidFill>
          <a:effectLst>
            <a:outerShdw blurRad="38100" dist="38100" dir="2700000" algn="tl">
              <a:srgbClr val="000000"/>
            </a:outerShdw>
          </a:effectLst>
          <a:latin typeface="+mn-lt"/>
          <a:ea typeface="+mn-ea"/>
          <a:cs typeface="+mn-cs"/>
        </a:defRPr>
      </a:lvl1pPr>
      <a:lvl2pPr marL="657586" indent="-252592" algn="l" rtl="0" eaLnBrk="0" fontAlgn="base" hangingPunct="0">
        <a:spcBef>
          <a:spcPct val="20000"/>
        </a:spcBef>
        <a:spcAft>
          <a:spcPct val="0"/>
        </a:spcAft>
        <a:buClr>
          <a:schemeClr val="accent2"/>
        </a:buClr>
        <a:buSzPct val="70000"/>
        <a:buFont typeface="Wingdings" panose="05000000000000000000" pitchFamily="2" charset="2"/>
        <a:buChar char="n"/>
        <a:defRPr sz="2489">
          <a:solidFill>
            <a:schemeClr val="tx1"/>
          </a:solidFill>
          <a:effectLst>
            <a:outerShdw blurRad="38100" dist="38100" dir="2700000" algn="tl">
              <a:srgbClr val="000000"/>
            </a:outerShdw>
          </a:effectLst>
          <a:latin typeface="+mn-lt"/>
        </a:defRPr>
      </a:lvl2pPr>
      <a:lvl3pPr marL="1011780" indent="-201792" algn="l" rtl="0" eaLnBrk="0" fontAlgn="base" hangingPunct="0">
        <a:spcBef>
          <a:spcPct val="20000"/>
        </a:spcBef>
        <a:spcAft>
          <a:spcPct val="0"/>
        </a:spcAft>
        <a:buClr>
          <a:schemeClr val="tx2"/>
        </a:buClr>
        <a:buSzPct val="70000"/>
        <a:buFont typeface="Wingdings" panose="05000000000000000000" pitchFamily="2" charset="2"/>
        <a:buChar char="n"/>
        <a:defRPr sz="2133">
          <a:solidFill>
            <a:schemeClr val="tx1"/>
          </a:solidFill>
          <a:effectLst>
            <a:outerShdw blurRad="38100" dist="38100" dir="2700000" algn="tl">
              <a:srgbClr val="000000"/>
            </a:outerShdw>
          </a:effectLst>
          <a:latin typeface="+mn-lt"/>
        </a:defRPr>
      </a:lvl3pPr>
      <a:lvl4pPr marL="1416773" indent="-201792" algn="l" rtl="0" eaLnBrk="0" fontAlgn="base" hangingPunct="0">
        <a:spcBef>
          <a:spcPct val="20000"/>
        </a:spcBef>
        <a:spcAft>
          <a:spcPct val="0"/>
        </a:spcAft>
        <a:buClr>
          <a:schemeClr val="accent2"/>
        </a:buClr>
        <a:buSzPct val="70000"/>
        <a:buFont typeface="Wingdings" panose="05000000000000000000" pitchFamily="2" charset="2"/>
        <a:buChar char="n"/>
        <a:defRPr sz="1778">
          <a:solidFill>
            <a:schemeClr val="tx1"/>
          </a:solidFill>
          <a:effectLst>
            <a:outerShdw blurRad="38100" dist="38100" dir="2700000" algn="tl">
              <a:srgbClr val="000000"/>
            </a:outerShdw>
          </a:effectLst>
          <a:latin typeface="+mn-lt"/>
        </a:defRPr>
      </a:lvl4pPr>
      <a:lvl5pPr marL="1823178" indent="-201792" algn="l" rtl="0" eaLnBrk="0" fontAlgn="base" hangingPunct="0">
        <a:spcBef>
          <a:spcPct val="20000"/>
        </a:spcBef>
        <a:spcAft>
          <a:spcPct val="0"/>
        </a:spcAft>
        <a:buClr>
          <a:schemeClr val="hlink"/>
        </a:buClr>
        <a:buSzPct val="70000"/>
        <a:buFont typeface="Wingdings" panose="05000000000000000000" pitchFamily="2" charset="2"/>
        <a:buChar char="n"/>
        <a:defRPr sz="1778">
          <a:solidFill>
            <a:schemeClr val="tx1"/>
          </a:solidFill>
          <a:effectLst>
            <a:outerShdw blurRad="38100" dist="38100" dir="2700000" algn="tl">
              <a:srgbClr val="000000"/>
            </a:outerShdw>
          </a:effectLst>
          <a:latin typeface="+mn-lt"/>
        </a:defRPr>
      </a:lvl5pPr>
      <a:lvl6pPr marL="2228518" indent="-202592"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6pPr>
      <a:lvl7pPr marL="2633703" indent="-202592"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7pPr>
      <a:lvl8pPr marL="3038888" indent="-202592"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8pPr>
      <a:lvl9pPr marL="3444072" indent="-202592"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9pPr>
    </p:bodyStyle>
    <p:otherStyle>
      <a:defPPr>
        <a:defRPr lang="en-US"/>
      </a:defPPr>
      <a:lvl1pPr marL="0" algn="l" defTabSz="810370" rtl="0" eaLnBrk="1" latinLnBrk="0" hangingPunct="1">
        <a:defRPr sz="1600" kern="1200">
          <a:solidFill>
            <a:schemeClr val="tx1"/>
          </a:solidFill>
          <a:latin typeface="+mn-lt"/>
          <a:ea typeface="+mn-ea"/>
          <a:cs typeface="+mn-cs"/>
        </a:defRPr>
      </a:lvl1pPr>
      <a:lvl2pPr marL="405183" algn="l" defTabSz="810370" rtl="0" eaLnBrk="1" latinLnBrk="0" hangingPunct="1">
        <a:defRPr sz="1600" kern="1200">
          <a:solidFill>
            <a:schemeClr val="tx1"/>
          </a:solidFill>
          <a:latin typeface="+mn-lt"/>
          <a:ea typeface="+mn-ea"/>
          <a:cs typeface="+mn-cs"/>
        </a:defRPr>
      </a:lvl2pPr>
      <a:lvl3pPr marL="810370" algn="l" defTabSz="810370" rtl="0" eaLnBrk="1" latinLnBrk="0" hangingPunct="1">
        <a:defRPr sz="1600" kern="1200">
          <a:solidFill>
            <a:schemeClr val="tx1"/>
          </a:solidFill>
          <a:latin typeface="+mn-lt"/>
          <a:ea typeface="+mn-ea"/>
          <a:cs typeface="+mn-cs"/>
        </a:defRPr>
      </a:lvl3pPr>
      <a:lvl4pPr marL="1215557" algn="l" defTabSz="810370" rtl="0" eaLnBrk="1" latinLnBrk="0" hangingPunct="1">
        <a:defRPr sz="1600" kern="1200">
          <a:solidFill>
            <a:schemeClr val="tx1"/>
          </a:solidFill>
          <a:latin typeface="+mn-lt"/>
          <a:ea typeface="+mn-ea"/>
          <a:cs typeface="+mn-cs"/>
        </a:defRPr>
      </a:lvl4pPr>
      <a:lvl5pPr marL="1620740" algn="l" defTabSz="810370" rtl="0" eaLnBrk="1" latinLnBrk="0" hangingPunct="1">
        <a:defRPr sz="1600" kern="1200">
          <a:solidFill>
            <a:schemeClr val="tx1"/>
          </a:solidFill>
          <a:latin typeface="+mn-lt"/>
          <a:ea typeface="+mn-ea"/>
          <a:cs typeface="+mn-cs"/>
        </a:defRPr>
      </a:lvl5pPr>
      <a:lvl6pPr marL="2025928" algn="l" defTabSz="810370" rtl="0" eaLnBrk="1" latinLnBrk="0" hangingPunct="1">
        <a:defRPr sz="1600" kern="1200">
          <a:solidFill>
            <a:schemeClr val="tx1"/>
          </a:solidFill>
          <a:latin typeface="+mn-lt"/>
          <a:ea typeface="+mn-ea"/>
          <a:cs typeface="+mn-cs"/>
        </a:defRPr>
      </a:lvl6pPr>
      <a:lvl7pPr marL="2431110" algn="l" defTabSz="810370" rtl="0" eaLnBrk="1" latinLnBrk="0" hangingPunct="1">
        <a:defRPr sz="1600" kern="1200">
          <a:solidFill>
            <a:schemeClr val="tx1"/>
          </a:solidFill>
          <a:latin typeface="+mn-lt"/>
          <a:ea typeface="+mn-ea"/>
          <a:cs typeface="+mn-cs"/>
        </a:defRPr>
      </a:lvl7pPr>
      <a:lvl8pPr marL="2836289" algn="l" defTabSz="810370" rtl="0" eaLnBrk="1" latinLnBrk="0" hangingPunct="1">
        <a:defRPr sz="1600" kern="1200">
          <a:solidFill>
            <a:schemeClr val="tx1"/>
          </a:solidFill>
          <a:latin typeface="+mn-lt"/>
          <a:ea typeface="+mn-ea"/>
          <a:cs typeface="+mn-cs"/>
        </a:defRPr>
      </a:lvl8pPr>
      <a:lvl9pPr marL="3241479" algn="l" defTabSz="810370"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A73938D7-93B8-4B2D-BB86-21CC1C79B465}"/>
              </a:ext>
            </a:extLst>
          </p:cNvPr>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3" name="Rectangle 4">
            <a:extLst>
              <a:ext uri="{FF2B5EF4-FFF2-40B4-BE49-F238E27FC236}">
                <a16:creationId xmlns:a16="http://schemas.microsoft.com/office/drawing/2014/main" id="{DB570D9D-985C-4CF8-918E-E1431D5F572B}"/>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60686356"/>
      </p:ext>
    </p:extLst>
  </p:cSld>
  <p:clrMap bg1="dk2" tx1="lt1" bg2="dk1" tx2="lt2" accent1="accent1" accent2="accent2" accent3="accent3" accent4="accent4" accent5="accent5" accent6="accent6" hlink="hlink" folHlink="folHlink"/>
  <p:sldLayoutIdLst>
    <p:sldLayoutId id="2147490927" r:id="rId1"/>
    <p:sldLayoutId id="2147490928" r:id="rId2"/>
    <p:sldLayoutId id="2147490929" r:id="rId3"/>
    <p:sldLayoutId id="2147490930" r:id="rId4"/>
    <p:sldLayoutId id="2147490931" r:id="rId5"/>
    <p:sldLayoutId id="2147490932" r:id="rId6"/>
    <p:sldLayoutId id="2147490933" r:id="rId7"/>
    <p:sldLayoutId id="2147490934" r:id="rId8"/>
    <p:sldLayoutId id="2147490935" r:id="rId9"/>
    <p:sldLayoutId id="2147490936" r:id="rId10"/>
    <p:sldLayoutId id="2147490937" r:id="rId11"/>
    <p:sldLayoutId id="2147490938" r:id="rId12"/>
  </p:sldLayoutIdLst>
  <p:txStyles>
    <p:titleStyle>
      <a:lvl1pPr algn="ctr" rtl="0" eaLnBrk="0" fontAlgn="base" hangingPunct="0">
        <a:spcBef>
          <a:spcPct val="0"/>
        </a:spcBef>
        <a:spcAft>
          <a:spcPct val="0"/>
        </a:spcAft>
        <a:defRPr sz="3200" b="1">
          <a:solidFill>
            <a:srgbClr val="FAFD00"/>
          </a:solidFill>
          <a:latin typeface="+mj-lt"/>
          <a:ea typeface="+mj-ea"/>
          <a:cs typeface="+mj-cs"/>
        </a:defRPr>
      </a:lvl1pPr>
      <a:lvl2pPr algn="ctr" rtl="0" eaLnBrk="0" fontAlgn="base" hangingPunct="0">
        <a:spcBef>
          <a:spcPct val="0"/>
        </a:spcBef>
        <a:spcAft>
          <a:spcPct val="0"/>
        </a:spcAft>
        <a:defRPr sz="3200" b="1">
          <a:solidFill>
            <a:srgbClr val="FAFD00"/>
          </a:solidFill>
          <a:latin typeface="Arial" charset="0"/>
        </a:defRPr>
      </a:lvl2pPr>
      <a:lvl3pPr algn="ctr" rtl="0" eaLnBrk="0" fontAlgn="base" hangingPunct="0">
        <a:spcBef>
          <a:spcPct val="0"/>
        </a:spcBef>
        <a:spcAft>
          <a:spcPct val="0"/>
        </a:spcAft>
        <a:defRPr sz="3200" b="1">
          <a:solidFill>
            <a:srgbClr val="FAFD00"/>
          </a:solidFill>
          <a:latin typeface="Arial" charset="0"/>
        </a:defRPr>
      </a:lvl3pPr>
      <a:lvl4pPr algn="ctr" rtl="0" eaLnBrk="0" fontAlgn="base" hangingPunct="0">
        <a:spcBef>
          <a:spcPct val="0"/>
        </a:spcBef>
        <a:spcAft>
          <a:spcPct val="0"/>
        </a:spcAft>
        <a:defRPr sz="3200" b="1">
          <a:solidFill>
            <a:srgbClr val="FAFD00"/>
          </a:solidFill>
          <a:latin typeface="Arial" charset="0"/>
        </a:defRPr>
      </a:lvl4pPr>
      <a:lvl5pPr algn="ctr" rtl="0" eaLnBrk="0" fontAlgn="base" hangingPunct="0">
        <a:spcBef>
          <a:spcPct val="0"/>
        </a:spcBef>
        <a:spcAft>
          <a:spcPct val="0"/>
        </a:spcAft>
        <a:defRPr sz="3200" b="1">
          <a:solidFill>
            <a:srgbClr val="FAFD00"/>
          </a:solidFill>
          <a:latin typeface="Arial" charset="0"/>
        </a:defRPr>
      </a:lvl5pPr>
      <a:lvl6pPr marL="406405" algn="ctr" rtl="0" eaLnBrk="0" fontAlgn="base" hangingPunct="0">
        <a:spcBef>
          <a:spcPct val="0"/>
        </a:spcBef>
        <a:spcAft>
          <a:spcPct val="0"/>
        </a:spcAft>
        <a:defRPr sz="3200" b="1">
          <a:solidFill>
            <a:srgbClr val="FAFD00"/>
          </a:solidFill>
          <a:latin typeface="Arial" charset="0"/>
        </a:defRPr>
      </a:lvl6pPr>
      <a:lvl7pPr marL="812810" algn="ctr" rtl="0" eaLnBrk="0" fontAlgn="base" hangingPunct="0">
        <a:spcBef>
          <a:spcPct val="0"/>
        </a:spcBef>
        <a:spcAft>
          <a:spcPct val="0"/>
        </a:spcAft>
        <a:defRPr sz="3200" b="1">
          <a:solidFill>
            <a:srgbClr val="FAFD00"/>
          </a:solidFill>
          <a:latin typeface="Arial" charset="0"/>
        </a:defRPr>
      </a:lvl7pPr>
      <a:lvl8pPr marL="1219215" algn="ctr" rtl="0" eaLnBrk="0" fontAlgn="base" hangingPunct="0">
        <a:spcBef>
          <a:spcPct val="0"/>
        </a:spcBef>
        <a:spcAft>
          <a:spcPct val="0"/>
        </a:spcAft>
        <a:defRPr sz="3200" b="1">
          <a:solidFill>
            <a:srgbClr val="FAFD00"/>
          </a:solidFill>
          <a:latin typeface="Arial" charset="0"/>
        </a:defRPr>
      </a:lvl8pPr>
      <a:lvl9pPr marL="1625620" algn="ctr" rtl="0" eaLnBrk="0" fontAlgn="base" hangingPunct="0">
        <a:spcBef>
          <a:spcPct val="0"/>
        </a:spcBef>
        <a:spcAft>
          <a:spcPct val="0"/>
        </a:spcAft>
        <a:defRPr sz="3200" b="1">
          <a:solidFill>
            <a:srgbClr val="FAFD00"/>
          </a:solidFill>
          <a:latin typeface="Arial" charset="0"/>
        </a:defRPr>
      </a:lvl9pPr>
    </p:titleStyle>
    <p:bodyStyle>
      <a:lvl1pPr marL="304804" indent="-304804" algn="l" rtl="0" eaLnBrk="0" fontAlgn="base" hangingPunct="0">
        <a:spcBef>
          <a:spcPct val="20000"/>
        </a:spcBef>
        <a:spcAft>
          <a:spcPct val="0"/>
        </a:spcAft>
        <a:buSzPct val="100000"/>
        <a:buChar char="•"/>
        <a:defRPr sz="2489">
          <a:solidFill>
            <a:srgbClr val="FFFFFF"/>
          </a:solidFill>
          <a:latin typeface="+mn-lt"/>
          <a:ea typeface="+mn-ea"/>
          <a:cs typeface="+mn-cs"/>
        </a:defRPr>
      </a:lvl1pPr>
      <a:lvl2pPr marL="660408" indent="-254003" algn="l" rtl="0" eaLnBrk="0" fontAlgn="base" hangingPunct="0">
        <a:spcBef>
          <a:spcPct val="20000"/>
        </a:spcBef>
        <a:spcAft>
          <a:spcPct val="0"/>
        </a:spcAft>
        <a:buSzPct val="100000"/>
        <a:buChar char="–"/>
        <a:defRPr sz="2489">
          <a:solidFill>
            <a:srgbClr val="FFFFFF"/>
          </a:solidFill>
          <a:latin typeface="+mn-lt"/>
        </a:defRPr>
      </a:lvl2pPr>
      <a:lvl3pPr marL="1016013" indent="-203203" algn="l" rtl="0" eaLnBrk="0" fontAlgn="base" hangingPunct="0">
        <a:spcBef>
          <a:spcPct val="20000"/>
        </a:spcBef>
        <a:spcAft>
          <a:spcPct val="0"/>
        </a:spcAft>
        <a:buSzPct val="100000"/>
        <a:buChar char="•"/>
        <a:defRPr sz="2489">
          <a:solidFill>
            <a:srgbClr val="FFFFFF"/>
          </a:solidFill>
          <a:latin typeface="+mn-lt"/>
        </a:defRPr>
      </a:lvl3pPr>
      <a:lvl4pPr marL="1422418" indent="-203203" algn="l" rtl="0" eaLnBrk="0" fontAlgn="base" hangingPunct="0">
        <a:spcBef>
          <a:spcPct val="20000"/>
        </a:spcBef>
        <a:spcAft>
          <a:spcPct val="0"/>
        </a:spcAft>
        <a:buSzPct val="100000"/>
        <a:buChar char="–"/>
        <a:defRPr sz="2489">
          <a:solidFill>
            <a:srgbClr val="FFFFFF"/>
          </a:solidFill>
          <a:latin typeface="+mn-lt"/>
        </a:defRPr>
      </a:lvl4pPr>
      <a:lvl5pPr marL="1828823" indent="-203203" algn="l" rtl="0" eaLnBrk="0" fontAlgn="base" hangingPunct="0">
        <a:spcBef>
          <a:spcPct val="20000"/>
        </a:spcBef>
        <a:spcAft>
          <a:spcPct val="0"/>
        </a:spcAft>
        <a:buSzPct val="100000"/>
        <a:buChar char="•"/>
        <a:defRPr sz="2489">
          <a:solidFill>
            <a:srgbClr val="FFFFFF"/>
          </a:solidFill>
          <a:latin typeface="+mn-lt"/>
        </a:defRPr>
      </a:lvl5pPr>
      <a:lvl6pPr marL="2235228" indent="-203203" algn="l" rtl="0" eaLnBrk="0" fontAlgn="base" hangingPunct="0">
        <a:spcBef>
          <a:spcPct val="20000"/>
        </a:spcBef>
        <a:spcAft>
          <a:spcPct val="0"/>
        </a:spcAft>
        <a:buSzPct val="100000"/>
        <a:buChar char="•"/>
        <a:defRPr sz="2489">
          <a:solidFill>
            <a:srgbClr val="FFFFFF"/>
          </a:solidFill>
          <a:latin typeface="+mn-lt"/>
        </a:defRPr>
      </a:lvl6pPr>
      <a:lvl7pPr marL="2641633" indent="-203203" algn="l" rtl="0" eaLnBrk="0" fontAlgn="base" hangingPunct="0">
        <a:spcBef>
          <a:spcPct val="20000"/>
        </a:spcBef>
        <a:spcAft>
          <a:spcPct val="0"/>
        </a:spcAft>
        <a:buSzPct val="100000"/>
        <a:buChar char="•"/>
        <a:defRPr sz="2489">
          <a:solidFill>
            <a:srgbClr val="FFFFFF"/>
          </a:solidFill>
          <a:latin typeface="+mn-lt"/>
        </a:defRPr>
      </a:lvl7pPr>
      <a:lvl8pPr marL="3048038" indent="-203203" algn="l" rtl="0" eaLnBrk="0" fontAlgn="base" hangingPunct="0">
        <a:spcBef>
          <a:spcPct val="20000"/>
        </a:spcBef>
        <a:spcAft>
          <a:spcPct val="0"/>
        </a:spcAft>
        <a:buSzPct val="100000"/>
        <a:buChar char="•"/>
        <a:defRPr sz="2489">
          <a:solidFill>
            <a:srgbClr val="FFFFFF"/>
          </a:solidFill>
          <a:latin typeface="+mn-lt"/>
        </a:defRPr>
      </a:lvl8pPr>
      <a:lvl9pPr marL="3454443" indent="-203203" algn="l" rtl="0" eaLnBrk="0" fontAlgn="base" hangingPunct="0">
        <a:spcBef>
          <a:spcPct val="20000"/>
        </a:spcBef>
        <a:spcAft>
          <a:spcPct val="0"/>
        </a:spcAft>
        <a:buSzPct val="100000"/>
        <a:buChar char="•"/>
        <a:defRPr sz="2489">
          <a:solidFill>
            <a:srgbClr val="FFFFFF"/>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5" tIns="45555" rIns="91105" bIns="45555"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5" tIns="45555" rIns="91105" bIns="4555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lvl1pPr algn="l" eaLnBrk="1" hangingPunct="1">
              <a:lnSpc>
                <a:spcPct val="100000"/>
              </a:lnSpc>
              <a:spcBef>
                <a:spcPct val="0"/>
              </a:spcBef>
              <a:defRPr sz="1400">
                <a:solidFill>
                  <a:srgbClr val="000000"/>
                </a:solidFill>
                <a:latin typeface="Arial" charset="0"/>
              </a:defRPr>
            </a:lvl1pPr>
          </a:lstStyle>
          <a:p>
            <a:pPr fontAlgn="base">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lvl1pPr algn="ctr" eaLnBrk="1" hangingPunct="1">
              <a:lnSpc>
                <a:spcPct val="100000"/>
              </a:lnSpc>
              <a:spcBef>
                <a:spcPct val="0"/>
              </a:spcBef>
              <a:defRPr sz="1400">
                <a:solidFill>
                  <a:srgbClr val="000000"/>
                </a:solidFill>
                <a:latin typeface="Arial"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05" tIns="45555" rIns="91105" bIns="45555" numCol="1" anchor="t" anchorCtr="0" compatLnSpc="1">
            <a:prstTxWarp prst="textNoShape">
              <a:avLst/>
            </a:prstTxWarp>
          </a:bodyPr>
          <a:lstStyle>
            <a:lvl1pPr algn="r" eaLnBrk="1" hangingPunct="1">
              <a:lnSpc>
                <a:spcPct val="100000"/>
              </a:lnSpc>
              <a:spcBef>
                <a:spcPct val="0"/>
              </a:spcBef>
              <a:defRPr sz="1400">
                <a:solidFill>
                  <a:srgbClr val="000000"/>
                </a:solidFill>
                <a:latin typeface="Arial" charset="0"/>
              </a:defRPr>
            </a:lvl1pPr>
          </a:lstStyle>
          <a:p>
            <a:pPr fontAlgn="base">
              <a:spcAft>
                <a:spcPct val="0"/>
              </a:spcAft>
              <a:defRPr/>
            </a:pPr>
            <a:fld id="{328AAA31-AD77-40D4-9B69-AEF0C71F9DE8}" type="slidenum">
              <a:rPr lang="en-US"/>
              <a:pPr fontAlgn="base">
                <a:spcAft>
                  <a:spcPct val="0"/>
                </a:spcAft>
                <a:defRPr/>
              </a:pPr>
              <a:t>‹#›</a:t>
            </a:fld>
            <a:endParaRPr lang="en-US"/>
          </a:p>
        </p:txBody>
      </p:sp>
    </p:spTree>
    <p:extLst>
      <p:ext uri="{BB962C8B-B14F-4D97-AF65-F5344CB8AC3E}">
        <p14:creationId xmlns:p14="http://schemas.microsoft.com/office/powerpoint/2010/main" val="1585621025"/>
      </p:ext>
    </p:extLst>
  </p:cSld>
  <p:clrMap bg1="lt1" tx1="dk1" bg2="lt2" tx2="dk2" accent1="accent1" accent2="accent2" accent3="accent3" accent4="accent4" accent5="accent5" accent6="accent6" hlink="hlink" folHlink="folHlink"/>
  <p:sldLayoutIdLst>
    <p:sldLayoutId id="2147491018" r:id="rId1"/>
    <p:sldLayoutId id="2147491019" r:id="rId2"/>
    <p:sldLayoutId id="2147491020" r:id="rId3"/>
    <p:sldLayoutId id="2147491021" r:id="rId4"/>
    <p:sldLayoutId id="2147491022" r:id="rId5"/>
    <p:sldLayoutId id="2147491023" r:id="rId6"/>
    <p:sldLayoutId id="2147491024" r:id="rId7"/>
    <p:sldLayoutId id="2147491025" r:id="rId8"/>
    <p:sldLayoutId id="2147491026" r:id="rId9"/>
    <p:sldLayoutId id="2147491027" r:id="rId10"/>
    <p:sldLayoutId id="2147491028" r:id="rId11"/>
    <p:sldLayoutId id="21474910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5587" algn="ctr" rtl="0" fontAlgn="base">
        <a:spcBef>
          <a:spcPct val="0"/>
        </a:spcBef>
        <a:spcAft>
          <a:spcPct val="0"/>
        </a:spcAft>
        <a:defRPr sz="4400">
          <a:solidFill>
            <a:schemeClr val="tx2"/>
          </a:solidFill>
          <a:latin typeface="Arial" charset="0"/>
        </a:defRPr>
      </a:lvl6pPr>
      <a:lvl7pPr marL="911183" algn="ctr" rtl="0" fontAlgn="base">
        <a:spcBef>
          <a:spcPct val="0"/>
        </a:spcBef>
        <a:spcAft>
          <a:spcPct val="0"/>
        </a:spcAft>
        <a:defRPr sz="4400">
          <a:solidFill>
            <a:schemeClr val="tx2"/>
          </a:solidFill>
          <a:latin typeface="Arial" charset="0"/>
        </a:defRPr>
      </a:lvl7pPr>
      <a:lvl8pPr marL="1366777" algn="ctr" rtl="0" fontAlgn="base">
        <a:spcBef>
          <a:spcPct val="0"/>
        </a:spcBef>
        <a:spcAft>
          <a:spcPct val="0"/>
        </a:spcAft>
        <a:defRPr sz="4400">
          <a:solidFill>
            <a:schemeClr val="tx2"/>
          </a:solidFill>
          <a:latin typeface="Arial" charset="0"/>
        </a:defRPr>
      </a:lvl8pPr>
      <a:lvl9pPr marL="1822365" algn="ctr" rtl="0" fontAlgn="base">
        <a:spcBef>
          <a:spcPct val="0"/>
        </a:spcBef>
        <a:spcAft>
          <a:spcPct val="0"/>
        </a:spcAft>
        <a:defRPr sz="4400">
          <a:solidFill>
            <a:schemeClr val="tx2"/>
          </a:solidFill>
          <a:latin typeface="Arial" charset="0"/>
        </a:defRPr>
      </a:lvl9pPr>
    </p:titleStyle>
    <p:bodyStyle>
      <a:lvl1pPr marL="340290" indent="-340290" algn="l" rtl="0" eaLnBrk="0" fontAlgn="base" hangingPunct="0">
        <a:spcBef>
          <a:spcPct val="20000"/>
        </a:spcBef>
        <a:spcAft>
          <a:spcPct val="0"/>
        </a:spcAft>
        <a:buChar char="•"/>
        <a:defRPr sz="3200">
          <a:solidFill>
            <a:schemeClr val="tx1"/>
          </a:solidFill>
          <a:latin typeface="+mn-lt"/>
          <a:ea typeface="+mn-ea"/>
          <a:cs typeface="+mn-cs"/>
        </a:defRPr>
      </a:lvl1pPr>
      <a:lvl2pPr marL="739135" indent="-283315" algn="l" rtl="0" eaLnBrk="0" fontAlgn="base" hangingPunct="0">
        <a:spcBef>
          <a:spcPct val="20000"/>
        </a:spcBef>
        <a:spcAft>
          <a:spcPct val="0"/>
        </a:spcAft>
        <a:buChar char="–"/>
        <a:defRPr sz="2800">
          <a:solidFill>
            <a:schemeClr val="tx1"/>
          </a:solidFill>
          <a:latin typeface="+mn-lt"/>
        </a:defRPr>
      </a:lvl2pPr>
      <a:lvl3pPr marL="1137988" indent="-226333" algn="l" rtl="0" eaLnBrk="0" fontAlgn="base" hangingPunct="0">
        <a:spcBef>
          <a:spcPct val="20000"/>
        </a:spcBef>
        <a:spcAft>
          <a:spcPct val="0"/>
        </a:spcAft>
        <a:buChar char="•"/>
        <a:defRPr sz="2400">
          <a:solidFill>
            <a:schemeClr val="tx1"/>
          </a:solidFill>
          <a:latin typeface="+mn-lt"/>
        </a:defRPr>
      </a:lvl3pPr>
      <a:lvl4pPr marL="1593806" indent="-226333" algn="l" rtl="0" eaLnBrk="0" fontAlgn="base" hangingPunct="0">
        <a:spcBef>
          <a:spcPct val="20000"/>
        </a:spcBef>
        <a:spcAft>
          <a:spcPct val="0"/>
        </a:spcAft>
        <a:buChar char="–"/>
        <a:defRPr sz="2000">
          <a:solidFill>
            <a:schemeClr val="tx1"/>
          </a:solidFill>
          <a:latin typeface="+mn-lt"/>
        </a:defRPr>
      </a:lvl4pPr>
      <a:lvl5pPr marL="2049641" indent="-226333" algn="l" rtl="0" eaLnBrk="0" fontAlgn="base" hangingPunct="0">
        <a:spcBef>
          <a:spcPct val="20000"/>
        </a:spcBef>
        <a:spcAft>
          <a:spcPct val="0"/>
        </a:spcAft>
        <a:buChar char="»"/>
        <a:defRPr sz="2000">
          <a:solidFill>
            <a:schemeClr val="tx1"/>
          </a:solidFill>
          <a:latin typeface="+mn-lt"/>
        </a:defRPr>
      </a:lvl5pPr>
      <a:lvl6pPr marL="2505752" indent="-227795" algn="l" rtl="0" fontAlgn="base">
        <a:spcBef>
          <a:spcPct val="20000"/>
        </a:spcBef>
        <a:spcAft>
          <a:spcPct val="0"/>
        </a:spcAft>
        <a:buChar char="»"/>
        <a:defRPr sz="2000">
          <a:solidFill>
            <a:schemeClr val="tx1"/>
          </a:solidFill>
          <a:latin typeface="+mn-lt"/>
        </a:defRPr>
      </a:lvl6pPr>
      <a:lvl7pPr marL="2961344" indent="-227795" algn="l" rtl="0" fontAlgn="base">
        <a:spcBef>
          <a:spcPct val="20000"/>
        </a:spcBef>
        <a:spcAft>
          <a:spcPct val="0"/>
        </a:spcAft>
        <a:buChar char="»"/>
        <a:defRPr sz="2000">
          <a:solidFill>
            <a:schemeClr val="tx1"/>
          </a:solidFill>
          <a:latin typeface="+mn-lt"/>
        </a:defRPr>
      </a:lvl7pPr>
      <a:lvl8pPr marL="3416935" indent="-227795" algn="l" rtl="0" fontAlgn="base">
        <a:spcBef>
          <a:spcPct val="20000"/>
        </a:spcBef>
        <a:spcAft>
          <a:spcPct val="0"/>
        </a:spcAft>
        <a:buChar char="»"/>
        <a:defRPr sz="2000">
          <a:solidFill>
            <a:schemeClr val="tx1"/>
          </a:solidFill>
          <a:latin typeface="+mn-lt"/>
        </a:defRPr>
      </a:lvl8pPr>
      <a:lvl9pPr marL="3872528" indent="-2277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183" rtl="0" eaLnBrk="1" latinLnBrk="0" hangingPunct="1">
        <a:defRPr sz="1800" kern="1200">
          <a:solidFill>
            <a:schemeClr val="tx1"/>
          </a:solidFill>
          <a:latin typeface="+mn-lt"/>
          <a:ea typeface="+mn-ea"/>
          <a:cs typeface="+mn-cs"/>
        </a:defRPr>
      </a:lvl1pPr>
      <a:lvl2pPr marL="455587" algn="l" defTabSz="911183" rtl="0" eaLnBrk="1" latinLnBrk="0" hangingPunct="1">
        <a:defRPr sz="1800" kern="1200">
          <a:solidFill>
            <a:schemeClr val="tx1"/>
          </a:solidFill>
          <a:latin typeface="+mn-lt"/>
          <a:ea typeface="+mn-ea"/>
          <a:cs typeface="+mn-cs"/>
        </a:defRPr>
      </a:lvl2pPr>
      <a:lvl3pPr marL="911183" algn="l" defTabSz="911183" rtl="0" eaLnBrk="1" latinLnBrk="0" hangingPunct="1">
        <a:defRPr sz="1800" kern="1200">
          <a:solidFill>
            <a:schemeClr val="tx1"/>
          </a:solidFill>
          <a:latin typeface="+mn-lt"/>
          <a:ea typeface="+mn-ea"/>
          <a:cs typeface="+mn-cs"/>
        </a:defRPr>
      </a:lvl3pPr>
      <a:lvl4pPr marL="1366777" algn="l" defTabSz="911183" rtl="0" eaLnBrk="1" latinLnBrk="0" hangingPunct="1">
        <a:defRPr sz="1800" kern="1200">
          <a:solidFill>
            <a:schemeClr val="tx1"/>
          </a:solidFill>
          <a:latin typeface="+mn-lt"/>
          <a:ea typeface="+mn-ea"/>
          <a:cs typeface="+mn-cs"/>
        </a:defRPr>
      </a:lvl4pPr>
      <a:lvl5pPr marL="1822365" algn="l" defTabSz="911183" rtl="0" eaLnBrk="1" latinLnBrk="0" hangingPunct="1">
        <a:defRPr sz="1800" kern="1200">
          <a:solidFill>
            <a:schemeClr val="tx1"/>
          </a:solidFill>
          <a:latin typeface="+mn-lt"/>
          <a:ea typeface="+mn-ea"/>
          <a:cs typeface="+mn-cs"/>
        </a:defRPr>
      </a:lvl5pPr>
      <a:lvl6pPr marL="2277959" algn="l" defTabSz="911183" rtl="0" eaLnBrk="1" latinLnBrk="0" hangingPunct="1">
        <a:defRPr sz="1800" kern="1200">
          <a:solidFill>
            <a:schemeClr val="tx1"/>
          </a:solidFill>
          <a:latin typeface="+mn-lt"/>
          <a:ea typeface="+mn-ea"/>
          <a:cs typeface="+mn-cs"/>
        </a:defRPr>
      </a:lvl6pPr>
      <a:lvl7pPr marL="2733549" algn="l" defTabSz="911183" rtl="0" eaLnBrk="1" latinLnBrk="0" hangingPunct="1">
        <a:defRPr sz="1800" kern="1200">
          <a:solidFill>
            <a:schemeClr val="tx1"/>
          </a:solidFill>
          <a:latin typeface="+mn-lt"/>
          <a:ea typeface="+mn-ea"/>
          <a:cs typeface="+mn-cs"/>
        </a:defRPr>
      </a:lvl7pPr>
      <a:lvl8pPr marL="3189131" algn="l" defTabSz="911183" rtl="0" eaLnBrk="1" latinLnBrk="0" hangingPunct="1">
        <a:defRPr sz="1800" kern="1200">
          <a:solidFill>
            <a:schemeClr val="tx1"/>
          </a:solidFill>
          <a:latin typeface="+mn-lt"/>
          <a:ea typeface="+mn-ea"/>
          <a:cs typeface="+mn-cs"/>
        </a:defRPr>
      </a:lvl8pPr>
      <a:lvl9pPr marL="3644728" algn="l" defTabSz="91118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FF3FABF-8F84-4D7B-BA5F-536AA87B6A9B}" type="slidenum">
              <a:rPr lang="en-US"/>
              <a:pPr>
                <a:defRPr/>
              </a:pPr>
              <a:t>‹#›</a:t>
            </a:fld>
            <a:endParaRPr lang="en-US"/>
          </a:p>
        </p:txBody>
      </p:sp>
    </p:spTree>
    <p:extLst>
      <p:ext uri="{BB962C8B-B14F-4D97-AF65-F5344CB8AC3E}">
        <p14:creationId xmlns:p14="http://schemas.microsoft.com/office/powerpoint/2010/main" val="4087078762"/>
      </p:ext>
    </p:extLst>
  </p:cSld>
  <p:clrMap bg1="lt1" tx1="dk1" bg2="lt2" tx2="dk2" accent1="accent1" accent2="accent2" accent3="accent3" accent4="accent4" accent5="accent5" accent6="accent6" hlink="hlink" folHlink="folHlink"/>
  <p:sldLayoutIdLst>
    <p:sldLayoutId id="2147491031" r:id="rId1"/>
    <p:sldLayoutId id="2147491032" r:id="rId2"/>
    <p:sldLayoutId id="2147491033" r:id="rId3"/>
    <p:sldLayoutId id="2147491034" r:id="rId4"/>
    <p:sldLayoutId id="2147491035" r:id="rId5"/>
    <p:sldLayoutId id="2147491036" r:id="rId6"/>
    <p:sldLayoutId id="2147491037" r:id="rId7"/>
    <p:sldLayoutId id="2147491038" r:id="rId8"/>
    <p:sldLayoutId id="2147491039" r:id="rId9"/>
    <p:sldLayoutId id="2147491040" r:id="rId10"/>
    <p:sldLayoutId id="2147491041" r:id="rId11"/>
    <p:sldLayoutId id="214749104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8BE2D-D983-4082-9E33-AF65E469E072}" type="datetimeFigureOut">
              <a:rPr lang="en-US" smtClean="0"/>
              <a:t>5/12/2026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B797F-E5E9-4413-ADB8-B47092202508}" type="slidenum">
              <a:rPr lang="en-US" smtClean="0"/>
              <a:t>‹#›</a:t>
            </a:fld>
            <a:endParaRPr lang="en-US"/>
          </a:p>
        </p:txBody>
      </p:sp>
    </p:spTree>
    <p:extLst>
      <p:ext uri="{BB962C8B-B14F-4D97-AF65-F5344CB8AC3E}">
        <p14:creationId xmlns:p14="http://schemas.microsoft.com/office/powerpoint/2010/main" val="1835256124"/>
      </p:ext>
    </p:extLst>
  </p:cSld>
  <p:clrMap bg1="lt1" tx1="dk1" bg2="lt2" tx2="dk2" accent1="accent1" accent2="accent2" accent3="accent3" accent4="accent4" accent5="accent5" accent6="accent6" hlink="hlink" folHlink="folHlink"/>
  <p:sldLayoutIdLst>
    <p:sldLayoutId id="2147491057" r:id="rId1"/>
    <p:sldLayoutId id="2147491058" r:id="rId2"/>
    <p:sldLayoutId id="2147491059" r:id="rId3"/>
    <p:sldLayoutId id="2147491060" r:id="rId4"/>
    <p:sldLayoutId id="2147491061" r:id="rId5"/>
    <p:sldLayoutId id="2147491062" r:id="rId6"/>
    <p:sldLayoutId id="2147491063" r:id="rId7"/>
    <p:sldLayoutId id="2147491064" r:id="rId8"/>
    <p:sldLayoutId id="2147491065" r:id="rId9"/>
    <p:sldLayoutId id="2147491066" r:id="rId10"/>
    <p:sldLayoutId id="2147491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504680F-355E-428A-A9FA-699ACAFEE75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ctr" anchorCtr="0" compatLnSpc="1">
            <a:prstTxWarp prst="textNoShape">
              <a:avLst/>
            </a:prstTxWarp>
          </a:bodyPr>
          <a:lstStyle/>
          <a:p>
            <a:pPr lvl="0"/>
            <a:r>
              <a:rPr lang="fr-FR" altLang="en-US"/>
              <a:t>Cliquez pour modifier le style du titre</a:t>
            </a:r>
          </a:p>
        </p:txBody>
      </p:sp>
      <p:sp>
        <p:nvSpPr>
          <p:cNvPr id="18435" name="Rectangle 3">
            <a:extLst>
              <a:ext uri="{FF2B5EF4-FFF2-40B4-BE49-F238E27FC236}">
                <a16:creationId xmlns:a16="http://schemas.microsoft.com/office/drawing/2014/main" id="{C8F27588-3DEA-4065-8BD3-2B897CEE12F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1028" name="Rectangle 4">
            <a:extLst>
              <a:ext uri="{FF2B5EF4-FFF2-40B4-BE49-F238E27FC236}">
                <a16:creationId xmlns:a16="http://schemas.microsoft.com/office/drawing/2014/main" id="{BF5E9C95-CAD1-4C1D-BCFE-86B267F8E6F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5" rIns="91410" bIns="45705" numCol="1" anchor="t" anchorCtr="0" compatLnSpc="1">
            <a:prstTxWarp prst="textNoShape">
              <a:avLst/>
            </a:prstTxWarp>
          </a:bodyPr>
          <a:lstStyle>
            <a:lvl1pPr>
              <a:defRPr sz="1400" b="0">
                <a:solidFill>
                  <a:srgbClr val="000000"/>
                </a:solidFill>
                <a:latin typeface="Arial" pitchFamily="34" charset="0"/>
              </a:defRPr>
            </a:lvl1pPr>
          </a:lstStyle>
          <a:p>
            <a:pPr>
              <a:defRPr/>
            </a:pPr>
            <a:endParaRPr lang="fr-FR"/>
          </a:p>
        </p:txBody>
      </p:sp>
      <p:sp>
        <p:nvSpPr>
          <p:cNvPr id="1029" name="Rectangle 5">
            <a:extLst>
              <a:ext uri="{FF2B5EF4-FFF2-40B4-BE49-F238E27FC236}">
                <a16:creationId xmlns:a16="http://schemas.microsoft.com/office/drawing/2014/main" id="{F41B09A0-04B1-4BFC-BF41-C14BCA0DFD9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5" rIns="91410" bIns="45705" numCol="1" anchor="t" anchorCtr="0" compatLnSpc="1">
            <a:prstTxWarp prst="textNoShape">
              <a:avLst/>
            </a:prstTxWarp>
          </a:bodyPr>
          <a:lstStyle>
            <a:lvl1pPr algn="ctr">
              <a:defRPr sz="1400" b="0">
                <a:solidFill>
                  <a:srgbClr val="000000"/>
                </a:solidFill>
                <a:latin typeface="Arial" pitchFamily="34" charset="0"/>
              </a:defRPr>
            </a:lvl1pPr>
          </a:lstStyle>
          <a:p>
            <a:pPr>
              <a:defRPr/>
            </a:pPr>
            <a:endParaRPr lang="fr-FR"/>
          </a:p>
        </p:txBody>
      </p:sp>
      <p:sp>
        <p:nvSpPr>
          <p:cNvPr id="1030" name="Rectangle 6">
            <a:extLst>
              <a:ext uri="{FF2B5EF4-FFF2-40B4-BE49-F238E27FC236}">
                <a16:creationId xmlns:a16="http://schemas.microsoft.com/office/drawing/2014/main" id="{54C5AF22-6720-4F81-A3F9-B15CFF404A0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5" rIns="91410" bIns="45705" numCol="1" anchor="t" anchorCtr="0" compatLnSpc="1">
            <a:prstTxWarp prst="textNoShape">
              <a:avLst/>
            </a:prstTxWarp>
          </a:bodyPr>
          <a:lstStyle>
            <a:lvl1pPr algn="r">
              <a:defRPr sz="1400" b="0">
                <a:solidFill>
                  <a:srgbClr val="000000"/>
                </a:solidFill>
                <a:latin typeface="Arial" pitchFamily="34" charset="0"/>
              </a:defRPr>
            </a:lvl1pPr>
          </a:lstStyle>
          <a:p>
            <a:pPr>
              <a:defRPr/>
            </a:pPr>
            <a:fld id="{7A3920A7-F538-475D-B92A-E79059EF7BA6}" type="slidenum">
              <a:rPr lang="fr-FR"/>
              <a:pPr>
                <a:defRPr/>
              </a:pPr>
              <a:t>‹#›</a:t>
            </a:fld>
            <a:endParaRPr lang="fr-FR"/>
          </a:p>
        </p:txBody>
      </p:sp>
    </p:spTree>
    <p:extLst>
      <p:ext uri="{BB962C8B-B14F-4D97-AF65-F5344CB8AC3E}">
        <p14:creationId xmlns:p14="http://schemas.microsoft.com/office/powerpoint/2010/main" val="1500925077"/>
      </p:ext>
    </p:extLst>
  </p:cSld>
  <p:clrMap bg1="lt1" tx1="dk1" bg2="lt2" tx2="dk2" accent1="accent1" accent2="accent2" accent3="accent3" accent4="accent4" accent5="accent5" accent6="accent6" hlink="hlink" folHlink="folHlink"/>
  <p:sldLayoutIdLst>
    <p:sldLayoutId id="2147491218" r:id="rId1"/>
    <p:sldLayoutId id="2147491219" r:id="rId2"/>
    <p:sldLayoutId id="2147491220" r:id="rId3"/>
  </p:sldLayoutIdLst>
  <p:txStyles>
    <p:titleStyle>
      <a:lvl1pPr algn="ctr" rtl="0" eaLnBrk="0" fontAlgn="base" hangingPunct="0">
        <a:spcBef>
          <a:spcPct val="0"/>
        </a:spcBef>
        <a:spcAft>
          <a:spcPct val="0"/>
        </a:spcAft>
        <a:defRPr sz="4400">
          <a:solidFill>
            <a:srgbClr val="FF0000"/>
          </a:solidFill>
          <a:latin typeface="+mj-lt"/>
          <a:ea typeface="+mj-ea"/>
          <a:cs typeface="+mj-cs"/>
        </a:defRPr>
      </a:lvl1pPr>
      <a:lvl2pPr algn="ctr" rtl="0" eaLnBrk="0" fontAlgn="base" hangingPunct="0">
        <a:spcBef>
          <a:spcPct val="0"/>
        </a:spcBef>
        <a:spcAft>
          <a:spcPct val="0"/>
        </a:spcAft>
        <a:defRPr sz="4400">
          <a:solidFill>
            <a:srgbClr val="FF0000"/>
          </a:solidFill>
          <a:latin typeface="Tahoma" pitchFamily="34" charset="0"/>
        </a:defRPr>
      </a:lvl2pPr>
      <a:lvl3pPr algn="ctr" rtl="0" eaLnBrk="0" fontAlgn="base" hangingPunct="0">
        <a:spcBef>
          <a:spcPct val="0"/>
        </a:spcBef>
        <a:spcAft>
          <a:spcPct val="0"/>
        </a:spcAft>
        <a:defRPr sz="4400">
          <a:solidFill>
            <a:srgbClr val="FF0000"/>
          </a:solidFill>
          <a:latin typeface="Tahoma" pitchFamily="34" charset="0"/>
        </a:defRPr>
      </a:lvl3pPr>
      <a:lvl4pPr algn="ctr" rtl="0" eaLnBrk="0" fontAlgn="base" hangingPunct="0">
        <a:spcBef>
          <a:spcPct val="0"/>
        </a:spcBef>
        <a:spcAft>
          <a:spcPct val="0"/>
        </a:spcAft>
        <a:defRPr sz="4400">
          <a:solidFill>
            <a:srgbClr val="FF0000"/>
          </a:solidFill>
          <a:latin typeface="Tahoma" pitchFamily="34" charset="0"/>
        </a:defRPr>
      </a:lvl4pPr>
      <a:lvl5pPr algn="ctr" rtl="0" eaLnBrk="0" fontAlgn="base" hangingPunct="0">
        <a:spcBef>
          <a:spcPct val="0"/>
        </a:spcBef>
        <a:spcAft>
          <a:spcPct val="0"/>
        </a:spcAft>
        <a:defRPr sz="4400">
          <a:solidFill>
            <a:srgbClr val="FF0000"/>
          </a:solidFill>
          <a:latin typeface="Tahoma" pitchFamily="34" charset="0"/>
        </a:defRPr>
      </a:lvl5pPr>
      <a:lvl6pPr marL="457200" algn="ctr" rtl="0" eaLnBrk="0" fontAlgn="base" hangingPunct="0">
        <a:spcBef>
          <a:spcPct val="0"/>
        </a:spcBef>
        <a:spcAft>
          <a:spcPct val="0"/>
        </a:spcAft>
        <a:defRPr sz="4400">
          <a:solidFill>
            <a:srgbClr val="FF0000"/>
          </a:solidFill>
          <a:latin typeface="Tahoma" pitchFamily="34" charset="0"/>
        </a:defRPr>
      </a:lvl6pPr>
      <a:lvl7pPr marL="914400" algn="ctr" rtl="0" eaLnBrk="0" fontAlgn="base" hangingPunct="0">
        <a:spcBef>
          <a:spcPct val="0"/>
        </a:spcBef>
        <a:spcAft>
          <a:spcPct val="0"/>
        </a:spcAft>
        <a:defRPr sz="4400">
          <a:solidFill>
            <a:srgbClr val="FF0000"/>
          </a:solidFill>
          <a:latin typeface="Tahoma" pitchFamily="34" charset="0"/>
        </a:defRPr>
      </a:lvl7pPr>
      <a:lvl8pPr marL="1371600" algn="ctr" rtl="0" eaLnBrk="0" fontAlgn="base" hangingPunct="0">
        <a:spcBef>
          <a:spcPct val="0"/>
        </a:spcBef>
        <a:spcAft>
          <a:spcPct val="0"/>
        </a:spcAft>
        <a:defRPr sz="4400">
          <a:solidFill>
            <a:srgbClr val="FF0000"/>
          </a:solidFill>
          <a:latin typeface="Tahoma" pitchFamily="34" charset="0"/>
        </a:defRPr>
      </a:lvl8pPr>
      <a:lvl9pPr marL="1828800" algn="ctr" rtl="0" eaLnBrk="0" fontAlgn="base" hangingPunct="0">
        <a:spcBef>
          <a:spcPct val="0"/>
        </a:spcBef>
        <a:spcAft>
          <a:spcPct val="0"/>
        </a:spcAft>
        <a:defRPr sz="4400">
          <a:solidFill>
            <a:srgbClr val="FF0000"/>
          </a:solidFill>
          <a:latin typeface="Tahoma" pitchFamily="34" charset="0"/>
        </a:defRPr>
      </a:lvl9pPr>
    </p:titleStyle>
    <p:bodyStyle>
      <a:lvl1pPr marL="341313" indent="-341313" algn="l" rtl="0" eaLnBrk="0" fontAlgn="base" hangingPunct="0">
        <a:spcBef>
          <a:spcPct val="20000"/>
        </a:spcBef>
        <a:spcAft>
          <a:spcPct val="0"/>
        </a:spcAft>
        <a:buChar char="•"/>
        <a:defRPr sz="3200">
          <a:solidFill>
            <a:srgbClr val="0000FF"/>
          </a:solidFill>
          <a:latin typeface="+mn-lt"/>
          <a:ea typeface="+mn-ea"/>
          <a:cs typeface="+mn-cs"/>
        </a:defRPr>
      </a:lvl1pPr>
      <a:lvl2pPr marL="741363" indent="-284163" algn="l" rtl="0" eaLnBrk="0" fontAlgn="base" hangingPunct="0">
        <a:spcBef>
          <a:spcPct val="20000"/>
        </a:spcBef>
        <a:spcAft>
          <a:spcPct val="0"/>
        </a:spcAft>
        <a:buChar char="–"/>
        <a:defRPr sz="2800">
          <a:solidFill>
            <a:srgbClr val="0000FF"/>
          </a:solidFill>
          <a:latin typeface="+mn-lt"/>
        </a:defRPr>
      </a:lvl2pPr>
      <a:lvl3pPr marL="1141413" indent="-227013" algn="l" rtl="0" eaLnBrk="0" fontAlgn="base" hangingPunct="0">
        <a:spcBef>
          <a:spcPct val="20000"/>
        </a:spcBef>
        <a:spcAft>
          <a:spcPct val="0"/>
        </a:spcAft>
        <a:buChar char="•"/>
        <a:defRPr sz="2400">
          <a:solidFill>
            <a:srgbClr val="0000FF"/>
          </a:solidFill>
          <a:latin typeface="+mn-lt"/>
        </a:defRPr>
      </a:lvl3pPr>
      <a:lvl4pPr marL="1598613" indent="-227013" algn="l" rtl="0" eaLnBrk="0" fontAlgn="base" hangingPunct="0">
        <a:spcBef>
          <a:spcPct val="20000"/>
        </a:spcBef>
        <a:spcAft>
          <a:spcPct val="0"/>
        </a:spcAft>
        <a:buChar char="–"/>
        <a:defRPr sz="2000">
          <a:solidFill>
            <a:srgbClr val="0000FF"/>
          </a:solidFill>
          <a:latin typeface="+mn-lt"/>
        </a:defRPr>
      </a:lvl4pPr>
      <a:lvl5pPr marL="2055813" indent="-227013" algn="l" rtl="0" eaLnBrk="0" fontAlgn="base" hangingPunct="0">
        <a:spcBef>
          <a:spcPct val="20000"/>
        </a:spcBef>
        <a:spcAft>
          <a:spcPct val="0"/>
        </a:spcAft>
        <a:buChar char="»"/>
        <a:defRPr sz="2000">
          <a:solidFill>
            <a:srgbClr val="0000FF"/>
          </a:solidFill>
          <a:latin typeface="+mn-lt"/>
        </a:defRPr>
      </a:lvl5pPr>
      <a:lvl6pPr marL="2513013" indent="-227013" algn="l" rtl="0" eaLnBrk="0" fontAlgn="base" hangingPunct="0">
        <a:spcBef>
          <a:spcPct val="20000"/>
        </a:spcBef>
        <a:spcAft>
          <a:spcPct val="0"/>
        </a:spcAft>
        <a:buChar char="»"/>
        <a:defRPr sz="2000">
          <a:solidFill>
            <a:srgbClr val="0000FF"/>
          </a:solidFill>
          <a:latin typeface="+mn-lt"/>
        </a:defRPr>
      </a:lvl6pPr>
      <a:lvl7pPr marL="2970213" indent="-227013" algn="l" rtl="0" eaLnBrk="0" fontAlgn="base" hangingPunct="0">
        <a:spcBef>
          <a:spcPct val="20000"/>
        </a:spcBef>
        <a:spcAft>
          <a:spcPct val="0"/>
        </a:spcAft>
        <a:buChar char="»"/>
        <a:defRPr sz="2000">
          <a:solidFill>
            <a:srgbClr val="0000FF"/>
          </a:solidFill>
          <a:latin typeface="+mn-lt"/>
        </a:defRPr>
      </a:lvl7pPr>
      <a:lvl8pPr marL="3427413" indent="-227013" algn="l" rtl="0" eaLnBrk="0" fontAlgn="base" hangingPunct="0">
        <a:spcBef>
          <a:spcPct val="20000"/>
        </a:spcBef>
        <a:spcAft>
          <a:spcPct val="0"/>
        </a:spcAft>
        <a:buChar char="»"/>
        <a:defRPr sz="2000">
          <a:solidFill>
            <a:srgbClr val="0000FF"/>
          </a:solidFill>
          <a:latin typeface="+mn-lt"/>
        </a:defRPr>
      </a:lvl8pPr>
      <a:lvl9pPr marL="3884613" indent="-227013" algn="l" rtl="0" eaLnBrk="0" fontAlgn="base" hangingPunct="0">
        <a:spcBef>
          <a:spcPct val="20000"/>
        </a:spcBef>
        <a:spcAft>
          <a:spcPct val="0"/>
        </a:spcAft>
        <a:buChar char="»"/>
        <a:defRPr sz="2000">
          <a:solidFill>
            <a:srgbClr val="0000FF"/>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C78E6A2-CA3F-4C50-A571-1416169C5D4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DD6C59-D867-4A19-9805-BE19AC990292}"/>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C9E11B-00A2-4A68-B9B8-8BB407133F76}"/>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Arial" panose="020B0604020202020204" pitchFamily="34" charset="0"/>
                <a:cs typeface="Arial" panose="020B0604020202020204" pitchFamily="34" charset="0"/>
              </a:defRPr>
            </a:lvl1pPr>
          </a:lstStyle>
          <a:p>
            <a:pPr>
              <a:defRPr/>
            </a:pPr>
            <a:fld id="{7B5B072A-3E5C-48F7-AC2C-9364AEC9CF89}"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CA7808BE-3FE1-4228-8422-2CF47EF55D7E}"/>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A67EBE4-D490-4A2A-B73C-DAC4A535CCDB}"/>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FA31C4C4-F417-4A27-952B-9ECF7EC98940}" type="slidenum">
              <a:rPr lang="en-US" altLang="en-US"/>
              <a:pPr/>
              <a:t>‹#›</a:t>
            </a:fld>
            <a:endParaRPr lang="en-US" altLang="en-US"/>
          </a:p>
        </p:txBody>
      </p:sp>
    </p:spTree>
    <p:extLst>
      <p:ext uri="{BB962C8B-B14F-4D97-AF65-F5344CB8AC3E}">
        <p14:creationId xmlns:p14="http://schemas.microsoft.com/office/powerpoint/2010/main" val="3534275867"/>
      </p:ext>
    </p:extLst>
  </p:cSld>
  <p:clrMap bg1="lt1" tx1="dk1" bg2="lt2" tx2="dk2" accent1="accent1" accent2="accent2" accent3="accent3" accent4="accent4" accent5="accent5" accent6="accent6" hlink="hlink" folHlink="folHlink"/>
  <p:sldLayoutIdLst>
    <p:sldLayoutId id="2147491275" r:id="rId1"/>
    <p:sldLayoutId id="2147491276" r:id="rId2"/>
    <p:sldLayoutId id="2147491277" r:id="rId3"/>
    <p:sldLayoutId id="2147491278" r:id="rId4"/>
    <p:sldLayoutId id="2147491279" r:id="rId5"/>
    <p:sldLayoutId id="2147491280" r:id="rId6"/>
    <p:sldLayoutId id="2147491281" r:id="rId7"/>
    <p:sldLayoutId id="2147491282" r:id="rId8"/>
    <p:sldLayoutId id="2147491283" r:id="rId9"/>
    <p:sldLayoutId id="2147491284" r:id="rId10"/>
    <p:sldLayoutId id="214749128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90" tIns="45697" rIns="91390" bIns="45697" numCol="1" anchor="t" anchorCtr="0" compatLnSpc="1">
            <a:prstTxWarp prst="textNoShape">
              <a:avLst/>
            </a:prstTxWarp>
          </a:bodyPr>
          <a:lstStyle>
            <a:lvl1pPr algn="r">
              <a:defRPr sz="1400"/>
            </a:lvl1pPr>
          </a:lstStyle>
          <a:p>
            <a:pPr>
              <a:defRPr/>
            </a:pPr>
            <a:fld id="{CFF3FABF-8F84-4D7B-BA5F-536AA87B6A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597715"/>
      </p:ext>
    </p:extLst>
  </p:cSld>
  <p:clrMap bg1="lt1" tx1="dk1" bg2="lt2" tx2="dk2" accent1="accent1" accent2="accent2" accent3="accent3" accent4="accent4" accent5="accent5" accent6="accent6" hlink="hlink" folHlink="folHlink"/>
  <p:sldLayoutIdLst>
    <p:sldLayoutId id="2147491427" r:id="rId1"/>
    <p:sldLayoutId id="2147491428" r:id="rId2"/>
    <p:sldLayoutId id="2147491429" r:id="rId3"/>
    <p:sldLayoutId id="2147491430" r:id="rId4"/>
    <p:sldLayoutId id="2147491431" r:id="rId5"/>
    <p:sldLayoutId id="2147491432" r:id="rId6"/>
    <p:sldLayoutId id="2147491433" r:id="rId7"/>
    <p:sldLayoutId id="2147491434" r:id="rId8"/>
    <p:sldLayoutId id="2147491435" r:id="rId9"/>
    <p:sldLayoutId id="2147491436" r:id="rId10"/>
    <p:sldLayoutId id="2147491437" r:id="rId11"/>
    <p:sldLayoutId id="21474914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3" algn="ctr" rtl="0" fontAlgn="base">
        <a:spcBef>
          <a:spcPct val="0"/>
        </a:spcBef>
        <a:spcAft>
          <a:spcPct val="0"/>
        </a:spcAft>
        <a:defRPr sz="4400">
          <a:solidFill>
            <a:schemeClr val="tx2"/>
          </a:solidFill>
          <a:latin typeface="Arial" charset="0"/>
        </a:defRPr>
      </a:lvl6pPr>
      <a:lvl7pPr marL="913926" algn="ctr" rtl="0" fontAlgn="base">
        <a:spcBef>
          <a:spcPct val="0"/>
        </a:spcBef>
        <a:spcAft>
          <a:spcPct val="0"/>
        </a:spcAft>
        <a:defRPr sz="4400">
          <a:solidFill>
            <a:schemeClr val="tx2"/>
          </a:solidFill>
          <a:latin typeface="Arial" charset="0"/>
        </a:defRPr>
      </a:lvl7pPr>
      <a:lvl8pPr marL="1370890" algn="ctr" rtl="0" fontAlgn="base">
        <a:spcBef>
          <a:spcPct val="0"/>
        </a:spcBef>
        <a:spcAft>
          <a:spcPct val="0"/>
        </a:spcAft>
        <a:defRPr sz="4400">
          <a:solidFill>
            <a:schemeClr val="tx2"/>
          </a:solidFill>
          <a:latin typeface="Arial" charset="0"/>
        </a:defRPr>
      </a:lvl8pPr>
      <a:lvl9pPr marL="1827852" algn="ctr" rtl="0" fontAlgn="base">
        <a:spcBef>
          <a:spcPct val="0"/>
        </a:spcBef>
        <a:spcAft>
          <a:spcPct val="0"/>
        </a:spcAft>
        <a:defRPr sz="4400">
          <a:solidFill>
            <a:schemeClr val="tx2"/>
          </a:solidFill>
          <a:latin typeface="Arial" charset="0"/>
        </a:defRPr>
      </a:lvl9pPr>
    </p:titleStyle>
    <p:bodyStyle>
      <a:lvl1pPr marL="342722" indent="-342722" algn="l" rtl="0" eaLnBrk="0" fontAlgn="base" hangingPunct="0">
        <a:spcBef>
          <a:spcPct val="20000"/>
        </a:spcBef>
        <a:spcAft>
          <a:spcPct val="0"/>
        </a:spcAft>
        <a:buChar char="•"/>
        <a:defRPr sz="3200">
          <a:solidFill>
            <a:schemeClr val="tx1"/>
          </a:solidFill>
          <a:latin typeface="+mn-lt"/>
          <a:ea typeface="+mn-ea"/>
          <a:cs typeface="+mn-cs"/>
        </a:defRPr>
      </a:lvl1pPr>
      <a:lvl2pPr marL="742565" indent="-285600"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2" indent="-228482" algn="l" rtl="0" eaLnBrk="0" fontAlgn="base" hangingPunct="0">
        <a:spcBef>
          <a:spcPct val="20000"/>
        </a:spcBef>
        <a:spcAft>
          <a:spcPct val="0"/>
        </a:spcAft>
        <a:buChar char="–"/>
        <a:defRPr sz="2000">
          <a:solidFill>
            <a:schemeClr val="tx1"/>
          </a:solidFill>
          <a:latin typeface="+mn-lt"/>
        </a:defRPr>
      </a:lvl4pPr>
      <a:lvl5pPr marL="2056334" indent="-228482" algn="l" rtl="0" eaLnBrk="0" fontAlgn="base" hangingPunct="0">
        <a:spcBef>
          <a:spcPct val="20000"/>
        </a:spcBef>
        <a:spcAft>
          <a:spcPct val="0"/>
        </a:spcAft>
        <a:buChar char="»"/>
        <a:defRPr sz="2000">
          <a:solidFill>
            <a:schemeClr val="tx1"/>
          </a:solidFill>
          <a:latin typeface="+mn-lt"/>
        </a:defRPr>
      </a:lvl5pPr>
      <a:lvl6pPr marL="2513297" indent="-228482" algn="l" rtl="0" fontAlgn="base">
        <a:spcBef>
          <a:spcPct val="20000"/>
        </a:spcBef>
        <a:spcAft>
          <a:spcPct val="0"/>
        </a:spcAft>
        <a:buChar char="»"/>
        <a:defRPr sz="2000">
          <a:solidFill>
            <a:schemeClr val="tx1"/>
          </a:solidFill>
          <a:latin typeface="+mn-lt"/>
        </a:defRPr>
      </a:lvl6pPr>
      <a:lvl7pPr marL="2970260" indent="-228482" algn="l" rtl="0" fontAlgn="base">
        <a:spcBef>
          <a:spcPct val="20000"/>
        </a:spcBef>
        <a:spcAft>
          <a:spcPct val="0"/>
        </a:spcAft>
        <a:buChar char="»"/>
        <a:defRPr sz="2000">
          <a:solidFill>
            <a:schemeClr val="tx1"/>
          </a:solidFill>
          <a:latin typeface="+mn-lt"/>
        </a:defRPr>
      </a:lvl7pPr>
      <a:lvl8pPr marL="3427223" indent="-228482" algn="l" rtl="0" fontAlgn="base">
        <a:spcBef>
          <a:spcPct val="20000"/>
        </a:spcBef>
        <a:spcAft>
          <a:spcPct val="0"/>
        </a:spcAft>
        <a:buChar char="»"/>
        <a:defRPr sz="2000">
          <a:solidFill>
            <a:schemeClr val="tx1"/>
          </a:solidFill>
          <a:latin typeface="+mn-lt"/>
        </a:defRPr>
      </a:lvl8pPr>
      <a:lvl9pPr marL="3884186" indent="-22848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bwMode="auto">
          <a:xfrm>
            <a:off x="1117602" y="609600"/>
            <a:ext cx="6908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219" name="Rectangle 4"/>
          <p:cNvSpPr>
            <a:spLocks noGrp="1" noChangeArrowheads="1"/>
          </p:cNvSpPr>
          <p:nvPr>
            <p:ph type="body" idx="1"/>
          </p:nvPr>
        </p:nvSpPr>
        <p:spPr bwMode="auto">
          <a:xfrm>
            <a:off x="1117602" y="1981200"/>
            <a:ext cx="69088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319997"/>
      </p:ext>
    </p:extLst>
  </p:cSld>
  <p:clrMap bg1="dk2" tx1="lt1" bg2="dk1" tx2="lt2" accent1="accent1" accent2="accent2" accent3="accent3" accent4="accent4" accent5="accent5" accent6="accent6" hlink="hlink" folHlink="folHlink"/>
  <p:sldLayoutIdLst>
    <p:sldLayoutId id="2147491440" r:id="rId1"/>
    <p:sldLayoutId id="2147491441" r:id="rId2"/>
    <p:sldLayoutId id="2147491442" r:id="rId3"/>
    <p:sldLayoutId id="2147491443" r:id="rId4"/>
    <p:sldLayoutId id="2147491444" r:id="rId5"/>
    <p:sldLayoutId id="2147491445" r:id="rId6"/>
    <p:sldLayoutId id="2147491446" r:id="rId7"/>
    <p:sldLayoutId id="2147491447" r:id="rId8"/>
    <p:sldLayoutId id="2147491448" r:id="rId9"/>
    <p:sldLayoutId id="2147491449" r:id="rId10"/>
    <p:sldLayoutId id="2147491450" r:id="rId11"/>
    <p:sldLayoutId id="2147491451" r:id="rId12"/>
  </p:sldLayoutIdLst>
  <p:txStyles>
    <p:titleStyle>
      <a:lvl1pPr algn="ctr" rtl="0" eaLnBrk="0" fontAlgn="base" hangingPunct="0">
        <a:spcBef>
          <a:spcPct val="0"/>
        </a:spcBef>
        <a:spcAft>
          <a:spcPct val="0"/>
        </a:spcAft>
        <a:defRPr sz="3600" b="1">
          <a:solidFill>
            <a:srgbClr val="FAFD00"/>
          </a:solidFill>
          <a:latin typeface="+mj-lt"/>
          <a:ea typeface="+mj-ea"/>
          <a:cs typeface="+mj-cs"/>
        </a:defRPr>
      </a:lvl1pPr>
      <a:lvl2pPr algn="ctr" rtl="0" eaLnBrk="0" fontAlgn="base" hangingPunct="0">
        <a:spcBef>
          <a:spcPct val="0"/>
        </a:spcBef>
        <a:spcAft>
          <a:spcPct val="0"/>
        </a:spcAft>
        <a:defRPr sz="3600" b="1">
          <a:solidFill>
            <a:srgbClr val="FAFD00"/>
          </a:solidFill>
          <a:latin typeface="Arial" charset="0"/>
        </a:defRPr>
      </a:lvl2pPr>
      <a:lvl3pPr algn="ctr" rtl="0" eaLnBrk="0" fontAlgn="base" hangingPunct="0">
        <a:spcBef>
          <a:spcPct val="0"/>
        </a:spcBef>
        <a:spcAft>
          <a:spcPct val="0"/>
        </a:spcAft>
        <a:defRPr sz="3600" b="1">
          <a:solidFill>
            <a:srgbClr val="FAFD00"/>
          </a:solidFill>
          <a:latin typeface="Arial" charset="0"/>
        </a:defRPr>
      </a:lvl3pPr>
      <a:lvl4pPr algn="ctr" rtl="0" eaLnBrk="0" fontAlgn="base" hangingPunct="0">
        <a:spcBef>
          <a:spcPct val="0"/>
        </a:spcBef>
        <a:spcAft>
          <a:spcPct val="0"/>
        </a:spcAft>
        <a:defRPr sz="3600" b="1">
          <a:solidFill>
            <a:srgbClr val="FAFD00"/>
          </a:solidFill>
          <a:latin typeface="Arial" charset="0"/>
        </a:defRPr>
      </a:lvl4pPr>
      <a:lvl5pPr algn="ctr" rtl="0" eaLnBrk="0" fontAlgn="base" hangingPunct="0">
        <a:spcBef>
          <a:spcPct val="0"/>
        </a:spcBef>
        <a:spcAft>
          <a:spcPct val="0"/>
        </a:spcAft>
        <a:defRPr sz="3600" b="1">
          <a:solidFill>
            <a:srgbClr val="FAFD00"/>
          </a:solidFill>
          <a:latin typeface="Arial" charset="0"/>
        </a:defRPr>
      </a:lvl5pPr>
      <a:lvl6pPr marL="457200" algn="ctr" rtl="0" eaLnBrk="0" fontAlgn="base" hangingPunct="0">
        <a:spcBef>
          <a:spcPct val="0"/>
        </a:spcBef>
        <a:spcAft>
          <a:spcPct val="0"/>
        </a:spcAft>
        <a:defRPr sz="3600" b="1">
          <a:solidFill>
            <a:srgbClr val="FAFD00"/>
          </a:solidFill>
          <a:latin typeface="Arial" charset="0"/>
        </a:defRPr>
      </a:lvl6pPr>
      <a:lvl7pPr marL="914400" algn="ctr" rtl="0" eaLnBrk="0" fontAlgn="base" hangingPunct="0">
        <a:spcBef>
          <a:spcPct val="0"/>
        </a:spcBef>
        <a:spcAft>
          <a:spcPct val="0"/>
        </a:spcAft>
        <a:defRPr sz="3600" b="1">
          <a:solidFill>
            <a:srgbClr val="FAFD00"/>
          </a:solidFill>
          <a:latin typeface="Arial" charset="0"/>
        </a:defRPr>
      </a:lvl7pPr>
      <a:lvl8pPr marL="1371600" algn="ctr" rtl="0" eaLnBrk="0" fontAlgn="base" hangingPunct="0">
        <a:spcBef>
          <a:spcPct val="0"/>
        </a:spcBef>
        <a:spcAft>
          <a:spcPct val="0"/>
        </a:spcAft>
        <a:defRPr sz="3600" b="1">
          <a:solidFill>
            <a:srgbClr val="FAFD00"/>
          </a:solidFill>
          <a:latin typeface="Arial" charset="0"/>
        </a:defRPr>
      </a:lvl8pPr>
      <a:lvl9pPr marL="1828800" algn="ctr" rtl="0" eaLnBrk="0" fontAlgn="base" hangingPunct="0">
        <a:spcBef>
          <a:spcPct val="0"/>
        </a:spcBef>
        <a:spcAft>
          <a:spcPct val="0"/>
        </a:spcAft>
        <a:defRPr sz="3600" b="1">
          <a:solidFill>
            <a:srgbClr val="FAFD00"/>
          </a:solidFill>
          <a:latin typeface="Arial" charset="0"/>
        </a:defRPr>
      </a:lvl9pPr>
    </p:titleStyle>
    <p:bodyStyle>
      <a:lvl1pPr marL="342900" indent="-342900" algn="l" rtl="0" eaLnBrk="0" fontAlgn="base" hangingPunct="0">
        <a:spcBef>
          <a:spcPct val="20000"/>
        </a:spcBef>
        <a:spcAft>
          <a:spcPct val="0"/>
        </a:spcAft>
        <a:buSzPct val="100000"/>
        <a:buChar char="•"/>
        <a:defRPr sz="28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800">
          <a:solidFill>
            <a:srgbClr val="FFFFFF"/>
          </a:solidFill>
          <a:latin typeface="+mn-lt"/>
        </a:defRPr>
      </a:lvl3pPr>
      <a:lvl4pPr marL="1600200" indent="-228600" algn="l" rtl="0" eaLnBrk="0" fontAlgn="base" hangingPunct="0">
        <a:spcBef>
          <a:spcPct val="20000"/>
        </a:spcBef>
        <a:spcAft>
          <a:spcPct val="0"/>
        </a:spcAft>
        <a:buSzPct val="100000"/>
        <a:buChar char="–"/>
        <a:defRPr sz="2800">
          <a:solidFill>
            <a:srgbClr val="FFFFFF"/>
          </a:solidFill>
          <a:latin typeface="+mn-lt"/>
        </a:defRPr>
      </a:lvl4pPr>
      <a:lvl5pPr marL="2057400" indent="-228600" algn="l" rtl="0" eaLnBrk="0" fontAlgn="base" hangingPunct="0">
        <a:spcBef>
          <a:spcPct val="20000"/>
        </a:spcBef>
        <a:spcAft>
          <a:spcPct val="0"/>
        </a:spcAft>
        <a:buSzPct val="100000"/>
        <a:buChar char="•"/>
        <a:defRPr sz="2800">
          <a:solidFill>
            <a:srgbClr val="FFFFFF"/>
          </a:solidFill>
          <a:latin typeface="+mn-lt"/>
        </a:defRPr>
      </a:lvl5pPr>
      <a:lvl6pPr marL="2514600" indent="-228600" algn="l" rtl="0" eaLnBrk="0" fontAlgn="base" hangingPunct="0">
        <a:spcBef>
          <a:spcPct val="20000"/>
        </a:spcBef>
        <a:spcAft>
          <a:spcPct val="0"/>
        </a:spcAft>
        <a:buSzPct val="100000"/>
        <a:buChar char="•"/>
        <a:defRPr sz="2800">
          <a:solidFill>
            <a:srgbClr val="FFFFFF"/>
          </a:solidFill>
          <a:latin typeface="+mn-lt"/>
        </a:defRPr>
      </a:lvl6pPr>
      <a:lvl7pPr marL="2971800" indent="-228600" algn="l" rtl="0" eaLnBrk="0" fontAlgn="base" hangingPunct="0">
        <a:spcBef>
          <a:spcPct val="20000"/>
        </a:spcBef>
        <a:spcAft>
          <a:spcPct val="0"/>
        </a:spcAft>
        <a:buSzPct val="100000"/>
        <a:buChar char="•"/>
        <a:defRPr sz="2800">
          <a:solidFill>
            <a:srgbClr val="FFFFFF"/>
          </a:solidFill>
          <a:latin typeface="+mn-lt"/>
        </a:defRPr>
      </a:lvl7pPr>
      <a:lvl8pPr marL="3429000" indent="-228600" algn="l" rtl="0" eaLnBrk="0" fontAlgn="base" hangingPunct="0">
        <a:spcBef>
          <a:spcPct val="20000"/>
        </a:spcBef>
        <a:spcAft>
          <a:spcPct val="0"/>
        </a:spcAft>
        <a:buSzPct val="100000"/>
        <a:buChar char="•"/>
        <a:defRPr sz="2800">
          <a:solidFill>
            <a:srgbClr val="FFFFFF"/>
          </a:solidFill>
          <a:latin typeface="+mn-lt"/>
        </a:defRPr>
      </a:lvl8pPr>
      <a:lvl9pPr marL="3886200" indent="-228600" algn="l" rtl="0" eaLnBrk="0" fontAlgn="base" hangingPunct="0">
        <a:spcBef>
          <a:spcPct val="20000"/>
        </a:spcBef>
        <a:spcAft>
          <a:spcPct val="0"/>
        </a:spcAft>
        <a:buSzPct val="100000"/>
        <a:buChar char="•"/>
        <a:defRPr sz="28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eaLnBrk="1" hangingPunct="1">
              <a:defRPr sz="1200"/>
            </a:lvl1pPr>
          </a:lstStyle>
          <a:p>
            <a:pPr fontAlgn="base">
              <a:spcBef>
                <a:spcPct val="0"/>
              </a:spcBef>
              <a:spcAft>
                <a:spcPct val="0"/>
              </a:spcAft>
              <a:defRPr/>
            </a:pPr>
            <a:fld id="{1638C928-D6B0-46C5-AF9F-F45A252452BD}" type="datetimeFigureOut">
              <a:rPr lang="en-US">
                <a:solidFill>
                  <a:srgbClr val="FFFFFF"/>
                </a:solidFill>
                <a:latin typeface="Arial" pitchFamily="34" charset="0"/>
              </a:rPr>
              <a:pPr fontAlgn="base">
                <a:spcBef>
                  <a:spcPct val="0"/>
                </a:spcBef>
                <a:spcAft>
                  <a:spcPct val="0"/>
                </a:spcAft>
                <a:defRPr/>
              </a:pPr>
              <a:t>5/12/2026</a:t>
            </a:fld>
            <a:endParaRPr lang="en-US">
              <a:solidFill>
                <a:srgbClr val="FFFFFF"/>
              </a:solidFill>
              <a:latin typeface="Arial" pitchFamily="34" charset="0"/>
            </a:endParaRPr>
          </a:p>
        </p:txBody>
      </p:sp>
      <p:sp>
        <p:nvSpPr>
          <p:cNvPr id="2877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r" eaLnBrk="1" hangingPunct="1">
              <a:defRPr sz="1200"/>
            </a:lvl1pPr>
          </a:lstStyle>
          <a:p>
            <a:pPr fontAlgn="base">
              <a:spcBef>
                <a:spcPct val="0"/>
              </a:spcBef>
              <a:spcAft>
                <a:spcPct val="0"/>
              </a:spcAft>
              <a:defRPr/>
            </a:pPr>
            <a:fld id="{BF325AF0-FD61-40B2-933B-D715C81EEA72}" type="slidenum">
              <a:rPr lang="en-US">
                <a:solidFill>
                  <a:srgbClr val="FFFFFF"/>
                </a:solidFill>
                <a:latin typeface="Arial" pitchFamily="34" charset="0"/>
              </a:rPr>
              <a:pPr fontAlgn="base">
                <a:spcBef>
                  <a:spcPct val="0"/>
                </a:spcBef>
                <a:spcAft>
                  <a:spcPct val="0"/>
                </a:spcAft>
                <a:defRPr/>
              </a:pPr>
              <a:t>‹#›</a:t>
            </a:fld>
            <a:endParaRPr lang="en-US">
              <a:solidFill>
                <a:srgbClr val="FFFFFF"/>
              </a:solidFill>
              <a:latin typeface="Arial" pitchFamily="34" charset="0"/>
            </a:endParaRPr>
          </a:p>
        </p:txBody>
      </p:sp>
      <p:grpSp>
        <p:nvGrpSpPr>
          <p:cNvPr id="2" name="Group 4"/>
          <p:cNvGrpSpPr>
            <a:grpSpLocks/>
          </p:cNvGrpSpPr>
          <p:nvPr/>
        </p:nvGrpSpPr>
        <p:grpSpPr bwMode="auto">
          <a:xfrm>
            <a:off x="0" y="3011"/>
            <a:ext cx="9141178"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287750" name="Freeform 6"/>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287751" name="Freeform 7"/>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2877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sp>
            <p:nvSpPr>
              <p:cNvPr id="2877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grpSp>
        <p:sp>
          <p:nvSpPr>
            <p:cNvPr id="287755" name="Freeform 11"/>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grpSp>
      <p:sp>
        <p:nvSpPr>
          <p:cNvPr id="2877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54" tIns="45579" rIns="91154" bIns="45579" numCol="1" anchor="ctr" anchorCtr="0" compatLnSpc="1">
            <a:prstTxWarp prst="textNoShape">
              <a:avLst/>
            </a:prstTxWarp>
          </a:bodyPr>
          <a:lstStyle/>
          <a:p>
            <a:pPr lvl="0"/>
            <a:r>
              <a:rPr lang="en-US"/>
              <a:t>Click to edit Master title style</a:t>
            </a:r>
          </a:p>
        </p:txBody>
      </p:sp>
      <p:sp>
        <p:nvSpPr>
          <p:cNvPr id="2877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ctr" eaLnBrk="1" hangingPunct="1">
              <a:defRPr sz="1200"/>
            </a:lvl1pPr>
          </a:lstStyle>
          <a:p>
            <a:pPr fontAlgn="base">
              <a:spcBef>
                <a:spcPct val="0"/>
              </a:spcBef>
              <a:spcAft>
                <a:spcPct val="0"/>
              </a:spcAft>
              <a:defRPr/>
            </a:pPr>
            <a:endParaRPr lang="en-US">
              <a:solidFill>
                <a:srgbClr val="FFFFFF"/>
              </a:solidFill>
              <a:latin typeface="Arial" pitchFamily="34" charset="0"/>
            </a:endParaRPr>
          </a:p>
        </p:txBody>
      </p:sp>
      <p:sp>
        <p:nvSpPr>
          <p:cNvPr id="28775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154" tIns="45579" rIns="91154" bIns="455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454378"/>
      </p:ext>
    </p:extLst>
  </p:cSld>
  <p:clrMap bg1="dk2" tx1="lt1" bg2="dk1" tx2="lt2" accent1="accent1" accent2="accent2" accent3="accent3" accent4="accent4" accent5="accent5" accent6="accent6" hlink="hlink" folHlink="folHlink"/>
  <p:sldLayoutIdLst>
    <p:sldLayoutId id="2147491453" r:id="rId1"/>
    <p:sldLayoutId id="2147491454" r:id="rId2"/>
    <p:sldLayoutId id="2147491455" r:id="rId3"/>
    <p:sldLayoutId id="2147491456" r:id="rId4"/>
    <p:sldLayoutId id="2147491457" r:id="rId5"/>
    <p:sldLayoutId id="2147491458" r:id="rId6"/>
    <p:sldLayoutId id="2147491459" r:id="rId7"/>
    <p:sldLayoutId id="2147491460" r:id="rId8"/>
    <p:sldLayoutId id="2147491461" r:id="rId9"/>
    <p:sldLayoutId id="2147491462" r:id="rId10"/>
    <p:sldLayoutId id="2147491463" r:id="rId11"/>
    <p:sldLayoutId id="2147491464" r:id="rId12"/>
    <p:sldLayoutId id="2147491465" r:id="rId13"/>
    <p:sldLayoutId id="2147491466" r:id="rId14"/>
    <p:sldLayoutId id="214749146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582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165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748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33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1869" indent="-341869"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0719" indent="-284897"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572" indent="-227913"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388" indent="-22791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1224" indent="-22791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07051"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2879"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18706"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4533"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1655" rtl="0" eaLnBrk="1" latinLnBrk="0" hangingPunct="1">
        <a:defRPr sz="1800" kern="1200">
          <a:solidFill>
            <a:schemeClr val="tx1"/>
          </a:solidFill>
          <a:latin typeface="+mn-lt"/>
          <a:ea typeface="+mn-ea"/>
          <a:cs typeface="+mn-cs"/>
        </a:defRPr>
      </a:lvl1pPr>
      <a:lvl2pPr marL="455825" algn="l" defTabSz="911655" rtl="0" eaLnBrk="1" latinLnBrk="0" hangingPunct="1">
        <a:defRPr sz="1800" kern="1200">
          <a:solidFill>
            <a:schemeClr val="tx1"/>
          </a:solidFill>
          <a:latin typeface="+mn-lt"/>
          <a:ea typeface="+mn-ea"/>
          <a:cs typeface="+mn-cs"/>
        </a:defRPr>
      </a:lvl2pPr>
      <a:lvl3pPr marL="911655" algn="l" defTabSz="911655" rtl="0" eaLnBrk="1" latinLnBrk="0" hangingPunct="1">
        <a:defRPr sz="1800" kern="1200">
          <a:solidFill>
            <a:schemeClr val="tx1"/>
          </a:solidFill>
          <a:latin typeface="+mn-lt"/>
          <a:ea typeface="+mn-ea"/>
          <a:cs typeface="+mn-cs"/>
        </a:defRPr>
      </a:lvl3pPr>
      <a:lvl4pPr marL="1367485" algn="l" defTabSz="911655" rtl="0" eaLnBrk="1" latinLnBrk="0" hangingPunct="1">
        <a:defRPr sz="1800" kern="1200">
          <a:solidFill>
            <a:schemeClr val="tx1"/>
          </a:solidFill>
          <a:latin typeface="+mn-lt"/>
          <a:ea typeface="+mn-ea"/>
          <a:cs typeface="+mn-cs"/>
        </a:defRPr>
      </a:lvl4pPr>
      <a:lvl5pPr marL="1823310" algn="l" defTabSz="911655" rtl="0" eaLnBrk="1" latinLnBrk="0" hangingPunct="1">
        <a:defRPr sz="1800" kern="1200">
          <a:solidFill>
            <a:schemeClr val="tx1"/>
          </a:solidFill>
          <a:latin typeface="+mn-lt"/>
          <a:ea typeface="+mn-ea"/>
          <a:cs typeface="+mn-cs"/>
        </a:defRPr>
      </a:lvl5pPr>
      <a:lvl6pPr marL="2279140" algn="l" defTabSz="911655" rtl="0" eaLnBrk="1" latinLnBrk="0" hangingPunct="1">
        <a:defRPr sz="1800" kern="1200">
          <a:solidFill>
            <a:schemeClr val="tx1"/>
          </a:solidFill>
          <a:latin typeface="+mn-lt"/>
          <a:ea typeface="+mn-ea"/>
          <a:cs typeface="+mn-cs"/>
        </a:defRPr>
      </a:lvl6pPr>
      <a:lvl7pPr marL="2734965" algn="l" defTabSz="911655" rtl="0" eaLnBrk="1" latinLnBrk="0" hangingPunct="1">
        <a:defRPr sz="1800" kern="1200">
          <a:solidFill>
            <a:schemeClr val="tx1"/>
          </a:solidFill>
          <a:latin typeface="+mn-lt"/>
          <a:ea typeface="+mn-ea"/>
          <a:cs typeface="+mn-cs"/>
        </a:defRPr>
      </a:lvl7pPr>
      <a:lvl8pPr marL="3190785" algn="l" defTabSz="911655" rtl="0" eaLnBrk="1" latinLnBrk="0" hangingPunct="1">
        <a:defRPr sz="1800" kern="1200">
          <a:solidFill>
            <a:schemeClr val="tx1"/>
          </a:solidFill>
          <a:latin typeface="+mn-lt"/>
          <a:ea typeface="+mn-ea"/>
          <a:cs typeface="+mn-cs"/>
        </a:defRPr>
      </a:lvl8pPr>
      <a:lvl9pPr marL="3646618" algn="l" defTabSz="91165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mn-lt"/>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mn-lt"/>
              </a:defRPr>
            </a:lvl1pPr>
          </a:lstStyle>
          <a:p>
            <a:pPr defTabSz="914400" fontAlgn="base">
              <a:spcBef>
                <a:spcPct val="0"/>
              </a:spcBef>
              <a:spcAft>
                <a:spcPct val="0"/>
              </a:spcAft>
              <a:defRPr/>
            </a:pPr>
            <a:fld id="{D2320198-182E-4F67-8052-D82503D3422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6194097"/>
      </p:ext>
    </p:extLst>
  </p:cSld>
  <p:clrMap bg1="lt1" tx1="dk1" bg2="lt2" tx2="dk2" accent1="accent1" accent2="accent2" accent3="accent3" accent4="accent4" accent5="accent5" accent6="accent6" hlink="hlink" folHlink="folHlink"/>
  <p:sldLayoutIdLst>
    <p:sldLayoutId id="2147491469" r:id="rId1"/>
    <p:sldLayoutId id="2147491470" r:id="rId2"/>
    <p:sldLayoutId id="2147491471" r:id="rId3"/>
    <p:sldLayoutId id="2147491472" r:id="rId4"/>
    <p:sldLayoutId id="2147491473" r:id="rId5"/>
    <p:sldLayoutId id="2147491474" r:id="rId6"/>
    <p:sldLayoutId id="2147491475" r:id="rId7"/>
    <p:sldLayoutId id="2147491476" r:id="rId8"/>
    <p:sldLayoutId id="2147491477" r:id="rId9"/>
    <p:sldLayoutId id="2147491478" r:id="rId10"/>
    <p:sldLayoutId id="2147491479" r:id="rId11"/>
    <p:sldLayoutId id="2147491480" r:id="rId12"/>
    <p:sldLayoutId id="2147491481" r:id="rId13"/>
    <p:sldLayoutId id="2147491482" r:id="rId14"/>
    <p:sldLayoutId id="2147491483" r:id="rId15"/>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eaLnBrk="0" fontAlgn="base" hangingPunct="0">
        <a:spcBef>
          <a:spcPct val="0"/>
        </a:spcBef>
        <a:spcAft>
          <a:spcPct val="0"/>
        </a:spcAft>
        <a:defRPr sz="4400">
          <a:solidFill>
            <a:srgbClr val="FFFF00"/>
          </a:solidFill>
          <a:latin typeface="Times New Roman" pitchFamily="18" charset="0"/>
        </a:defRPr>
      </a:lvl6pPr>
      <a:lvl7pPr marL="914400" algn="ctr" rtl="0" eaLnBrk="0" fontAlgn="base" hangingPunct="0">
        <a:spcBef>
          <a:spcPct val="0"/>
        </a:spcBef>
        <a:spcAft>
          <a:spcPct val="0"/>
        </a:spcAft>
        <a:defRPr sz="4400">
          <a:solidFill>
            <a:srgbClr val="FFFF00"/>
          </a:solidFill>
          <a:latin typeface="Times New Roman" pitchFamily="18" charset="0"/>
        </a:defRPr>
      </a:lvl7pPr>
      <a:lvl8pPr marL="1371600" algn="ctr" rtl="0" eaLnBrk="0" fontAlgn="base" hangingPunct="0">
        <a:spcBef>
          <a:spcPct val="0"/>
        </a:spcBef>
        <a:spcAft>
          <a:spcPct val="0"/>
        </a:spcAft>
        <a:defRPr sz="4400">
          <a:solidFill>
            <a:srgbClr val="FFFF00"/>
          </a:solidFill>
          <a:latin typeface="Times New Roman" pitchFamily="18" charset="0"/>
        </a:defRPr>
      </a:lvl8pPr>
      <a:lvl9pPr marL="1828800" algn="ctr" rtl="0" eaLnBrk="0" fontAlgn="base" hangingPunct="0">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B056E10-4CA3-4A40-8DA7-CD43111159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ctr" anchorCtr="0" compatLnSpc="1">
            <a:prstTxWarp prst="textNoShape">
              <a:avLst/>
            </a:prstTxWarp>
          </a:bodyPr>
          <a:lstStyle/>
          <a:p>
            <a:pPr lvl="0"/>
            <a:r>
              <a:rPr lang="fr-FR" altLang="en-US"/>
              <a:t>Cliquez pour modifier le style du titre</a:t>
            </a:r>
          </a:p>
        </p:txBody>
      </p:sp>
      <p:sp>
        <p:nvSpPr>
          <p:cNvPr id="3075" name="Rectangle 3">
            <a:extLst>
              <a:ext uri="{FF2B5EF4-FFF2-40B4-BE49-F238E27FC236}">
                <a16:creationId xmlns:a16="http://schemas.microsoft.com/office/drawing/2014/main" id="{080C1A37-994F-4F2F-A098-354D0EAE232F}"/>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1028" name="Rectangle 4">
            <a:extLst>
              <a:ext uri="{FF2B5EF4-FFF2-40B4-BE49-F238E27FC236}">
                <a16:creationId xmlns:a16="http://schemas.microsoft.com/office/drawing/2014/main" id="{6BE8BF4E-23F3-48DB-9262-1F17BC51C77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5" rIns="91410" bIns="45705" numCol="1" anchor="t" anchorCtr="0" compatLnSpc="1">
            <a:prstTxWarp prst="textNoShape">
              <a:avLst/>
            </a:prstTxWarp>
          </a:bodyPr>
          <a:lstStyle>
            <a:lvl1pPr>
              <a:defRPr sz="1050" b="0">
                <a:solidFill>
                  <a:srgbClr val="000000"/>
                </a:solidFill>
                <a:latin typeface="Arial" pitchFamily="34" charset="0"/>
              </a:defRPr>
            </a:lvl1pPr>
          </a:lstStyle>
          <a:p>
            <a:pPr>
              <a:defRPr/>
            </a:pPr>
            <a:endParaRPr lang="fr-FR"/>
          </a:p>
        </p:txBody>
      </p:sp>
      <p:sp>
        <p:nvSpPr>
          <p:cNvPr id="1029" name="Rectangle 5">
            <a:extLst>
              <a:ext uri="{FF2B5EF4-FFF2-40B4-BE49-F238E27FC236}">
                <a16:creationId xmlns:a16="http://schemas.microsoft.com/office/drawing/2014/main" id="{B8B5616E-3A08-4E02-BF34-B04E86354BB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5" rIns="91410" bIns="45705" numCol="1" anchor="t" anchorCtr="0" compatLnSpc="1">
            <a:prstTxWarp prst="textNoShape">
              <a:avLst/>
            </a:prstTxWarp>
          </a:bodyPr>
          <a:lstStyle>
            <a:lvl1pPr algn="ctr">
              <a:defRPr sz="1050" b="0">
                <a:solidFill>
                  <a:srgbClr val="000000"/>
                </a:solidFill>
                <a:latin typeface="Arial" pitchFamily="34" charset="0"/>
              </a:defRPr>
            </a:lvl1pPr>
          </a:lstStyle>
          <a:p>
            <a:pPr>
              <a:defRPr/>
            </a:pPr>
            <a:endParaRPr lang="fr-FR"/>
          </a:p>
        </p:txBody>
      </p:sp>
      <p:sp>
        <p:nvSpPr>
          <p:cNvPr id="1030" name="Rectangle 6">
            <a:extLst>
              <a:ext uri="{FF2B5EF4-FFF2-40B4-BE49-F238E27FC236}">
                <a16:creationId xmlns:a16="http://schemas.microsoft.com/office/drawing/2014/main" id="{057836A5-DC87-4D0A-88A8-8AB59B45F17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5" rIns="91410" bIns="45705" numCol="1" anchor="t" anchorCtr="0" compatLnSpc="1">
            <a:prstTxWarp prst="textNoShape">
              <a:avLst/>
            </a:prstTxWarp>
          </a:bodyPr>
          <a:lstStyle>
            <a:lvl1pPr algn="r">
              <a:defRPr sz="1050" b="0">
                <a:solidFill>
                  <a:srgbClr val="000000"/>
                </a:solidFill>
                <a:latin typeface="Arial" pitchFamily="34" charset="0"/>
              </a:defRPr>
            </a:lvl1pPr>
          </a:lstStyle>
          <a:p>
            <a:pPr>
              <a:defRPr/>
            </a:pPr>
            <a:fld id="{FF6C893F-B5B4-454F-9DD7-C05CCAB62277}" type="slidenum">
              <a:rPr lang="fr-FR"/>
              <a:pPr>
                <a:defRPr/>
              </a:pPr>
              <a:t>‹#›</a:t>
            </a:fld>
            <a:endParaRPr lang="fr-FR"/>
          </a:p>
        </p:txBody>
      </p:sp>
    </p:spTree>
    <p:extLst>
      <p:ext uri="{BB962C8B-B14F-4D97-AF65-F5344CB8AC3E}">
        <p14:creationId xmlns:p14="http://schemas.microsoft.com/office/powerpoint/2010/main" val="3574317913"/>
      </p:ext>
    </p:extLst>
  </p:cSld>
  <p:clrMap bg1="lt1" tx1="dk1" bg2="lt2" tx2="dk2" accent1="accent1" accent2="accent2" accent3="accent3" accent4="accent4" accent5="accent5" accent6="accent6" hlink="hlink" folHlink="folHlink"/>
  <p:sldLayoutIdLst>
    <p:sldLayoutId id="2147490389" r:id="rId1"/>
  </p:sldLayoutIdLst>
  <p:txStyles>
    <p:titleStyle>
      <a:lvl1pPr algn="ctr" rtl="0" eaLnBrk="0" fontAlgn="base" hangingPunct="0">
        <a:spcBef>
          <a:spcPct val="0"/>
        </a:spcBef>
        <a:spcAft>
          <a:spcPct val="0"/>
        </a:spcAft>
        <a:defRPr sz="3300">
          <a:solidFill>
            <a:srgbClr val="FF0000"/>
          </a:solidFill>
          <a:latin typeface="+mj-lt"/>
          <a:ea typeface="+mj-ea"/>
          <a:cs typeface="+mj-cs"/>
        </a:defRPr>
      </a:lvl1pPr>
      <a:lvl2pPr algn="ctr" rtl="0" eaLnBrk="0" fontAlgn="base" hangingPunct="0">
        <a:spcBef>
          <a:spcPct val="0"/>
        </a:spcBef>
        <a:spcAft>
          <a:spcPct val="0"/>
        </a:spcAft>
        <a:defRPr sz="3300">
          <a:solidFill>
            <a:srgbClr val="FF0000"/>
          </a:solidFill>
          <a:latin typeface="Tahoma" pitchFamily="34" charset="0"/>
        </a:defRPr>
      </a:lvl2pPr>
      <a:lvl3pPr algn="ctr" rtl="0" eaLnBrk="0" fontAlgn="base" hangingPunct="0">
        <a:spcBef>
          <a:spcPct val="0"/>
        </a:spcBef>
        <a:spcAft>
          <a:spcPct val="0"/>
        </a:spcAft>
        <a:defRPr sz="3300">
          <a:solidFill>
            <a:srgbClr val="FF0000"/>
          </a:solidFill>
          <a:latin typeface="Tahoma" pitchFamily="34" charset="0"/>
        </a:defRPr>
      </a:lvl3pPr>
      <a:lvl4pPr algn="ctr" rtl="0" eaLnBrk="0" fontAlgn="base" hangingPunct="0">
        <a:spcBef>
          <a:spcPct val="0"/>
        </a:spcBef>
        <a:spcAft>
          <a:spcPct val="0"/>
        </a:spcAft>
        <a:defRPr sz="3300">
          <a:solidFill>
            <a:srgbClr val="FF0000"/>
          </a:solidFill>
          <a:latin typeface="Tahoma" pitchFamily="34" charset="0"/>
        </a:defRPr>
      </a:lvl4pPr>
      <a:lvl5pPr algn="ctr" rtl="0" eaLnBrk="0" fontAlgn="base" hangingPunct="0">
        <a:spcBef>
          <a:spcPct val="0"/>
        </a:spcBef>
        <a:spcAft>
          <a:spcPct val="0"/>
        </a:spcAft>
        <a:defRPr sz="3300">
          <a:solidFill>
            <a:srgbClr val="FF0000"/>
          </a:solidFill>
          <a:latin typeface="Tahoma" pitchFamily="34" charset="0"/>
        </a:defRPr>
      </a:lvl5pPr>
      <a:lvl6pPr marL="342900" algn="ctr" rtl="0" eaLnBrk="0" fontAlgn="base" hangingPunct="0">
        <a:spcBef>
          <a:spcPct val="0"/>
        </a:spcBef>
        <a:spcAft>
          <a:spcPct val="0"/>
        </a:spcAft>
        <a:defRPr sz="3300">
          <a:solidFill>
            <a:srgbClr val="FF0000"/>
          </a:solidFill>
          <a:latin typeface="Tahoma" pitchFamily="34" charset="0"/>
        </a:defRPr>
      </a:lvl6pPr>
      <a:lvl7pPr marL="685800" algn="ctr" rtl="0" eaLnBrk="0" fontAlgn="base" hangingPunct="0">
        <a:spcBef>
          <a:spcPct val="0"/>
        </a:spcBef>
        <a:spcAft>
          <a:spcPct val="0"/>
        </a:spcAft>
        <a:defRPr sz="3300">
          <a:solidFill>
            <a:srgbClr val="FF0000"/>
          </a:solidFill>
          <a:latin typeface="Tahoma" pitchFamily="34" charset="0"/>
        </a:defRPr>
      </a:lvl7pPr>
      <a:lvl8pPr marL="1028700" algn="ctr" rtl="0" eaLnBrk="0" fontAlgn="base" hangingPunct="0">
        <a:spcBef>
          <a:spcPct val="0"/>
        </a:spcBef>
        <a:spcAft>
          <a:spcPct val="0"/>
        </a:spcAft>
        <a:defRPr sz="3300">
          <a:solidFill>
            <a:srgbClr val="FF0000"/>
          </a:solidFill>
          <a:latin typeface="Tahoma" pitchFamily="34" charset="0"/>
        </a:defRPr>
      </a:lvl8pPr>
      <a:lvl9pPr marL="1371600" algn="ctr" rtl="0" eaLnBrk="0" fontAlgn="base" hangingPunct="0">
        <a:spcBef>
          <a:spcPct val="0"/>
        </a:spcBef>
        <a:spcAft>
          <a:spcPct val="0"/>
        </a:spcAft>
        <a:defRPr sz="3300">
          <a:solidFill>
            <a:srgbClr val="FF0000"/>
          </a:solidFill>
          <a:latin typeface="Tahoma" pitchFamily="34" charset="0"/>
        </a:defRPr>
      </a:lvl9pPr>
    </p:titleStyle>
    <p:bodyStyle>
      <a:lvl1pPr marL="255985" indent="-255985" algn="l" rtl="0" eaLnBrk="0" fontAlgn="base" hangingPunct="0">
        <a:spcBef>
          <a:spcPct val="20000"/>
        </a:spcBef>
        <a:spcAft>
          <a:spcPct val="0"/>
        </a:spcAft>
        <a:buChar char="•"/>
        <a:defRPr sz="2400">
          <a:solidFill>
            <a:srgbClr val="0000FF"/>
          </a:solidFill>
          <a:latin typeface="+mn-lt"/>
          <a:ea typeface="+mn-ea"/>
          <a:cs typeface="+mn-cs"/>
        </a:defRPr>
      </a:lvl1pPr>
      <a:lvl2pPr marL="556022" indent="-213122" algn="l" rtl="0" eaLnBrk="0" fontAlgn="base" hangingPunct="0">
        <a:spcBef>
          <a:spcPct val="20000"/>
        </a:spcBef>
        <a:spcAft>
          <a:spcPct val="0"/>
        </a:spcAft>
        <a:buChar char="–"/>
        <a:defRPr sz="2100">
          <a:solidFill>
            <a:srgbClr val="0000FF"/>
          </a:solidFill>
          <a:latin typeface="+mn-lt"/>
        </a:defRPr>
      </a:lvl2pPr>
      <a:lvl3pPr marL="856060" indent="-170260" algn="l" rtl="0" eaLnBrk="0" fontAlgn="base" hangingPunct="0">
        <a:spcBef>
          <a:spcPct val="20000"/>
        </a:spcBef>
        <a:spcAft>
          <a:spcPct val="0"/>
        </a:spcAft>
        <a:buChar char="•"/>
        <a:defRPr sz="1800">
          <a:solidFill>
            <a:srgbClr val="0000FF"/>
          </a:solidFill>
          <a:latin typeface="+mn-lt"/>
        </a:defRPr>
      </a:lvl3pPr>
      <a:lvl4pPr marL="1198960" indent="-170260" algn="l" rtl="0" eaLnBrk="0" fontAlgn="base" hangingPunct="0">
        <a:spcBef>
          <a:spcPct val="20000"/>
        </a:spcBef>
        <a:spcAft>
          <a:spcPct val="0"/>
        </a:spcAft>
        <a:buChar char="–"/>
        <a:defRPr sz="1500">
          <a:solidFill>
            <a:srgbClr val="0000FF"/>
          </a:solidFill>
          <a:latin typeface="+mn-lt"/>
        </a:defRPr>
      </a:lvl4pPr>
      <a:lvl5pPr marL="1541860" indent="-170260" algn="l" rtl="0" eaLnBrk="0" fontAlgn="base" hangingPunct="0">
        <a:spcBef>
          <a:spcPct val="20000"/>
        </a:spcBef>
        <a:spcAft>
          <a:spcPct val="0"/>
        </a:spcAft>
        <a:buChar char="»"/>
        <a:defRPr sz="1500">
          <a:solidFill>
            <a:srgbClr val="0000FF"/>
          </a:solidFill>
          <a:latin typeface="+mn-lt"/>
        </a:defRPr>
      </a:lvl5pPr>
      <a:lvl6pPr marL="1884760" indent="-170260" algn="l" rtl="0" eaLnBrk="0" fontAlgn="base" hangingPunct="0">
        <a:spcBef>
          <a:spcPct val="20000"/>
        </a:spcBef>
        <a:spcAft>
          <a:spcPct val="0"/>
        </a:spcAft>
        <a:buChar char="»"/>
        <a:defRPr sz="1500">
          <a:solidFill>
            <a:srgbClr val="0000FF"/>
          </a:solidFill>
          <a:latin typeface="+mn-lt"/>
        </a:defRPr>
      </a:lvl6pPr>
      <a:lvl7pPr marL="2227660" indent="-170260" algn="l" rtl="0" eaLnBrk="0" fontAlgn="base" hangingPunct="0">
        <a:spcBef>
          <a:spcPct val="20000"/>
        </a:spcBef>
        <a:spcAft>
          <a:spcPct val="0"/>
        </a:spcAft>
        <a:buChar char="»"/>
        <a:defRPr sz="1500">
          <a:solidFill>
            <a:srgbClr val="0000FF"/>
          </a:solidFill>
          <a:latin typeface="+mn-lt"/>
        </a:defRPr>
      </a:lvl7pPr>
      <a:lvl8pPr marL="2570560" indent="-170260" algn="l" rtl="0" eaLnBrk="0" fontAlgn="base" hangingPunct="0">
        <a:spcBef>
          <a:spcPct val="20000"/>
        </a:spcBef>
        <a:spcAft>
          <a:spcPct val="0"/>
        </a:spcAft>
        <a:buChar char="»"/>
        <a:defRPr sz="1500">
          <a:solidFill>
            <a:srgbClr val="0000FF"/>
          </a:solidFill>
          <a:latin typeface="+mn-lt"/>
        </a:defRPr>
      </a:lvl8pPr>
      <a:lvl9pPr marL="2913460" indent="-170260" algn="l" rtl="0" eaLnBrk="0" fontAlgn="base" hangingPunct="0">
        <a:spcBef>
          <a:spcPct val="20000"/>
        </a:spcBef>
        <a:spcAft>
          <a:spcPct val="0"/>
        </a:spcAft>
        <a:buChar char="»"/>
        <a:defRPr sz="1500">
          <a:solidFill>
            <a:srgbClr val="0000FF"/>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Placeholder 1">
            <a:extLst>
              <a:ext uri="{FF2B5EF4-FFF2-40B4-BE49-F238E27FC236}">
                <a16:creationId xmlns:a16="http://schemas.microsoft.com/office/drawing/2014/main" id="{417DFED8-9F30-F8A9-259C-416125EC3CE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Text Placeholder 2">
            <a:extLst>
              <a:ext uri="{FF2B5EF4-FFF2-40B4-BE49-F238E27FC236}">
                <a16:creationId xmlns:a16="http://schemas.microsoft.com/office/drawing/2014/main" id="{887B5BE4-9C52-14C4-E0AA-B33C8112FFC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DBA3A13-03DB-D6AF-2A57-6FEB907737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4EA7DCD-A438-4A7D-AD9C-F50BE0E7CA07}" type="datetimeFigureOut">
              <a:rPr lang="en-US"/>
              <a:pPr>
                <a:defRPr/>
              </a:pPr>
              <a:t>5/12/2026</a:t>
            </a:fld>
            <a:endParaRPr lang="en-US"/>
          </a:p>
        </p:txBody>
      </p:sp>
      <p:sp>
        <p:nvSpPr>
          <p:cNvPr id="5" name="Footer Placeholder 4">
            <a:extLst>
              <a:ext uri="{FF2B5EF4-FFF2-40B4-BE49-F238E27FC236}">
                <a16:creationId xmlns:a16="http://schemas.microsoft.com/office/drawing/2014/main" id="{D7A8D603-7962-1152-9331-C4127BEE8B7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6169DEC-00A8-5B10-791D-217AF627CE3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BAF5670-BC2D-488D-8782-F26ABBAD5916}" type="slidenum">
              <a:rPr lang="en-US"/>
              <a:pPr>
                <a:defRPr/>
              </a:pPr>
              <a:t>‹#›</a:t>
            </a:fld>
            <a:endParaRPr lang="en-US"/>
          </a:p>
        </p:txBody>
      </p:sp>
    </p:spTree>
    <p:extLst>
      <p:ext uri="{BB962C8B-B14F-4D97-AF65-F5344CB8AC3E}">
        <p14:creationId xmlns:p14="http://schemas.microsoft.com/office/powerpoint/2010/main" val="984549325"/>
      </p:ext>
    </p:extLst>
  </p:cSld>
  <p:clrMap bg1="lt1" tx1="dk1" bg2="lt2" tx2="dk2" accent1="accent1" accent2="accent2" accent3="accent3" accent4="accent4" accent5="accent5" accent6="accent6" hlink="hlink" folHlink="folHlink"/>
  <p:sldLayoutIdLst>
    <p:sldLayoutId id="2147491485" r:id="rId1"/>
    <p:sldLayoutId id="2147491486" r:id="rId2"/>
    <p:sldLayoutId id="2147491487" r:id="rId3"/>
    <p:sldLayoutId id="2147491488" r:id="rId4"/>
    <p:sldLayoutId id="2147491489" r:id="rId5"/>
    <p:sldLayoutId id="2147491490" r:id="rId6"/>
    <p:sldLayoutId id="2147491491" r:id="rId7"/>
    <p:sldLayoutId id="2147491492" r:id="rId8"/>
    <p:sldLayoutId id="2147491493" r:id="rId9"/>
    <p:sldLayoutId id="2147491494" r:id="rId10"/>
    <p:sldLayoutId id="214749149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029117"/>
      </p:ext>
    </p:extLst>
  </p:cSld>
  <p:clrMap bg1="dk2" tx1="lt1" bg2="dk1" tx2="lt2" accent1="accent1" accent2="accent2" accent3="accent3" accent4="accent4" accent5="accent5" accent6="accent6" hlink="hlink" folHlink="folHlink"/>
  <p:sldLayoutIdLst>
    <p:sldLayoutId id="2147491497" r:id="rId1"/>
    <p:sldLayoutId id="2147491498" r:id="rId2"/>
    <p:sldLayoutId id="2147491499" r:id="rId3"/>
    <p:sldLayoutId id="2147491500" r:id="rId4"/>
    <p:sldLayoutId id="2147491501" r:id="rId5"/>
    <p:sldLayoutId id="2147491502" r:id="rId6"/>
    <p:sldLayoutId id="2147491503" r:id="rId7"/>
    <p:sldLayoutId id="2147491504" r:id="rId8"/>
    <p:sldLayoutId id="2147491505" r:id="rId9"/>
    <p:sldLayoutId id="2147491506" r:id="rId10"/>
    <p:sldLayoutId id="2147491507" r:id="rId11"/>
    <p:sldLayoutId id="2147491508" r:id="rId12"/>
  </p:sldLayoutIdLst>
  <p:txStyles>
    <p:titleStyle>
      <a:lvl1pPr algn="ctr" rtl="0" eaLnBrk="0" fontAlgn="base" hangingPunct="0">
        <a:spcBef>
          <a:spcPct val="0"/>
        </a:spcBef>
        <a:spcAft>
          <a:spcPct val="0"/>
        </a:spcAft>
        <a:defRPr sz="3600" b="1">
          <a:solidFill>
            <a:srgbClr val="FAFD00"/>
          </a:solidFill>
          <a:latin typeface="+mj-lt"/>
          <a:ea typeface="+mj-ea"/>
          <a:cs typeface="+mj-cs"/>
        </a:defRPr>
      </a:lvl1pPr>
      <a:lvl2pPr algn="ctr" rtl="0" eaLnBrk="0" fontAlgn="base" hangingPunct="0">
        <a:spcBef>
          <a:spcPct val="0"/>
        </a:spcBef>
        <a:spcAft>
          <a:spcPct val="0"/>
        </a:spcAft>
        <a:defRPr sz="3600" b="1">
          <a:solidFill>
            <a:srgbClr val="FAFD00"/>
          </a:solidFill>
          <a:latin typeface="Arial" charset="0"/>
        </a:defRPr>
      </a:lvl2pPr>
      <a:lvl3pPr algn="ctr" rtl="0" eaLnBrk="0" fontAlgn="base" hangingPunct="0">
        <a:spcBef>
          <a:spcPct val="0"/>
        </a:spcBef>
        <a:spcAft>
          <a:spcPct val="0"/>
        </a:spcAft>
        <a:defRPr sz="3600" b="1">
          <a:solidFill>
            <a:srgbClr val="FAFD00"/>
          </a:solidFill>
          <a:latin typeface="Arial" charset="0"/>
        </a:defRPr>
      </a:lvl3pPr>
      <a:lvl4pPr algn="ctr" rtl="0" eaLnBrk="0" fontAlgn="base" hangingPunct="0">
        <a:spcBef>
          <a:spcPct val="0"/>
        </a:spcBef>
        <a:spcAft>
          <a:spcPct val="0"/>
        </a:spcAft>
        <a:defRPr sz="3600" b="1">
          <a:solidFill>
            <a:srgbClr val="FAFD00"/>
          </a:solidFill>
          <a:latin typeface="Arial" charset="0"/>
        </a:defRPr>
      </a:lvl4pPr>
      <a:lvl5pPr algn="ctr" rtl="0" eaLnBrk="0" fontAlgn="base" hangingPunct="0">
        <a:spcBef>
          <a:spcPct val="0"/>
        </a:spcBef>
        <a:spcAft>
          <a:spcPct val="0"/>
        </a:spcAft>
        <a:defRPr sz="3600" b="1">
          <a:solidFill>
            <a:srgbClr val="FAFD00"/>
          </a:solidFill>
          <a:latin typeface="Arial" charset="0"/>
        </a:defRPr>
      </a:lvl5pPr>
      <a:lvl6pPr marL="457200" algn="ctr" rtl="0" eaLnBrk="0" fontAlgn="base" hangingPunct="0">
        <a:spcBef>
          <a:spcPct val="0"/>
        </a:spcBef>
        <a:spcAft>
          <a:spcPct val="0"/>
        </a:spcAft>
        <a:defRPr sz="3600" b="1">
          <a:solidFill>
            <a:srgbClr val="FAFD00"/>
          </a:solidFill>
          <a:latin typeface="Arial" charset="0"/>
        </a:defRPr>
      </a:lvl6pPr>
      <a:lvl7pPr marL="914400" algn="ctr" rtl="0" eaLnBrk="0" fontAlgn="base" hangingPunct="0">
        <a:spcBef>
          <a:spcPct val="0"/>
        </a:spcBef>
        <a:spcAft>
          <a:spcPct val="0"/>
        </a:spcAft>
        <a:defRPr sz="3600" b="1">
          <a:solidFill>
            <a:srgbClr val="FAFD00"/>
          </a:solidFill>
          <a:latin typeface="Arial" charset="0"/>
        </a:defRPr>
      </a:lvl7pPr>
      <a:lvl8pPr marL="1371600" algn="ctr" rtl="0" eaLnBrk="0" fontAlgn="base" hangingPunct="0">
        <a:spcBef>
          <a:spcPct val="0"/>
        </a:spcBef>
        <a:spcAft>
          <a:spcPct val="0"/>
        </a:spcAft>
        <a:defRPr sz="3600" b="1">
          <a:solidFill>
            <a:srgbClr val="FAFD00"/>
          </a:solidFill>
          <a:latin typeface="Arial" charset="0"/>
        </a:defRPr>
      </a:lvl8pPr>
      <a:lvl9pPr marL="1828800" algn="ctr" rtl="0" eaLnBrk="0" fontAlgn="base" hangingPunct="0">
        <a:spcBef>
          <a:spcPct val="0"/>
        </a:spcBef>
        <a:spcAft>
          <a:spcPct val="0"/>
        </a:spcAft>
        <a:defRPr sz="3600" b="1">
          <a:solidFill>
            <a:srgbClr val="FAFD00"/>
          </a:solidFill>
          <a:latin typeface="Arial" charset="0"/>
        </a:defRPr>
      </a:lvl9pPr>
    </p:titleStyle>
    <p:bodyStyle>
      <a:lvl1pPr marL="342900" indent="-342900" algn="l" rtl="0" eaLnBrk="0" fontAlgn="base" hangingPunct="0">
        <a:spcBef>
          <a:spcPct val="20000"/>
        </a:spcBef>
        <a:spcAft>
          <a:spcPct val="0"/>
        </a:spcAft>
        <a:buSzPct val="100000"/>
        <a:buChar char="•"/>
        <a:defRPr sz="28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800">
          <a:solidFill>
            <a:srgbClr val="FFFFFF"/>
          </a:solidFill>
          <a:latin typeface="+mn-lt"/>
        </a:defRPr>
      </a:lvl3pPr>
      <a:lvl4pPr marL="1600200" indent="-228600" algn="l" rtl="0" eaLnBrk="0" fontAlgn="base" hangingPunct="0">
        <a:spcBef>
          <a:spcPct val="20000"/>
        </a:spcBef>
        <a:spcAft>
          <a:spcPct val="0"/>
        </a:spcAft>
        <a:buSzPct val="100000"/>
        <a:buChar char="–"/>
        <a:defRPr sz="2800">
          <a:solidFill>
            <a:srgbClr val="FFFFFF"/>
          </a:solidFill>
          <a:latin typeface="+mn-lt"/>
        </a:defRPr>
      </a:lvl4pPr>
      <a:lvl5pPr marL="2057400" indent="-228600" algn="l" rtl="0" eaLnBrk="0" fontAlgn="base" hangingPunct="0">
        <a:spcBef>
          <a:spcPct val="20000"/>
        </a:spcBef>
        <a:spcAft>
          <a:spcPct val="0"/>
        </a:spcAft>
        <a:buSzPct val="100000"/>
        <a:buChar char="•"/>
        <a:defRPr sz="2800">
          <a:solidFill>
            <a:srgbClr val="FFFFFF"/>
          </a:solidFill>
          <a:latin typeface="+mn-lt"/>
        </a:defRPr>
      </a:lvl5pPr>
      <a:lvl6pPr marL="2514600" indent="-228600" algn="l" rtl="0" eaLnBrk="0" fontAlgn="base" hangingPunct="0">
        <a:spcBef>
          <a:spcPct val="20000"/>
        </a:spcBef>
        <a:spcAft>
          <a:spcPct val="0"/>
        </a:spcAft>
        <a:buSzPct val="100000"/>
        <a:buChar char="•"/>
        <a:defRPr sz="2800">
          <a:solidFill>
            <a:srgbClr val="FFFFFF"/>
          </a:solidFill>
          <a:latin typeface="+mn-lt"/>
        </a:defRPr>
      </a:lvl6pPr>
      <a:lvl7pPr marL="2971800" indent="-228600" algn="l" rtl="0" eaLnBrk="0" fontAlgn="base" hangingPunct="0">
        <a:spcBef>
          <a:spcPct val="20000"/>
        </a:spcBef>
        <a:spcAft>
          <a:spcPct val="0"/>
        </a:spcAft>
        <a:buSzPct val="100000"/>
        <a:buChar char="•"/>
        <a:defRPr sz="2800">
          <a:solidFill>
            <a:srgbClr val="FFFFFF"/>
          </a:solidFill>
          <a:latin typeface="+mn-lt"/>
        </a:defRPr>
      </a:lvl7pPr>
      <a:lvl8pPr marL="3429000" indent="-228600" algn="l" rtl="0" eaLnBrk="0" fontAlgn="base" hangingPunct="0">
        <a:spcBef>
          <a:spcPct val="20000"/>
        </a:spcBef>
        <a:spcAft>
          <a:spcPct val="0"/>
        </a:spcAft>
        <a:buSzPct val="100000"/>
        <a:buChar char="•"/>
        <a:defRPr sz="2800">
          <a:solidFill>
            <a:srgbClr val="FFFFFF"/>
          </a:solidFill>
          <a:latin typeface="+mn-lt"/>
        </a:defRPr>
      </a:lvl8pPr>
      <a:lvl9pPr marL="3886200" indent="-228600" algn="l" rtl="0" eaLnBrk="0" fontAlgn="base" hangingPunct="0">
        <a:spcBef>
          <a:spcPct val="20000"/>
        </a:spcBef>
        <a:spcAft>
          <a:spcPct val="0"/>
        </a:spcAft>
        <a:buSzPct val="100000"/>
        <a:buChar char="•"/>
        <a:defRPr sz="28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124A"/>
            </a:gs>
          </a:gsLst>
          <a:lin ang="2700000" scaled="1"/>
        </a:gra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8C5B416-14A4-4B88-A1AE-5A57D6C713C1}"/>
              </a:ext>
            </a:extLst>
          </p:cNvPr>
          <p:cNvSpPr>
            <a:spLocks noGrp="1" noChangeArrowheads="1"/>
          </p:cNvSpPr>
          <p:nvPr>
            <p:ph type="title"/>
          </p:nvPr>
        </p:nvSpPr>
        <p:spPr bwMode="auto">
          <a:xfrm>
            <a:off x="1117600" y="609601"/>
            <a:ext cx="6908800" cy="114141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0455" tIns="44435" rIns="90455" bIns="44435"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9DFCF538-10C0-4101-80A7-F6CAF189F97C}"/>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55" tIns="44435" rIns="90455" bIns="444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82150963"/>
      </p:ext>
    </p:extLst>
  </p:cSld>
  <p:clrMap bg1="lt1" tx1="dk1" bg2="lt2" tx2="dk2" accent1="accent1" accent2="accent2" accent3="accent3" accent4="accent4" accent5="accent5" accent6="accent6" hlink="hlink" folHlink="folHlink"/>
  <p:sldLayoutIdLst>
    <p:sldLayoutId id="2147491510" r:id="rId1"/>
    <p:sldLayoutId id="2147491511" r:id="rId2"/>
    <p:sldLayoutId id="2147491512" r:id="rId3"/>
    <p:sldLayoutId id="2147491513" r:id="rId4"/>
    <p:sldLayoutId id="2147491514" r:id="rId5"/>
    <p:sldLayoutId id="2147491515" r:id="rId6"/>
    <p:sldLayoutId id="2147491516" r:id="rId7"/>
    <p:sldLayoutId id="2147491517" r:id="rId8"/>
    <p:sldLayoutId id="2147491518" r:id="rId9"/>
    <p:sldLayoutId id="2147491519" r:id="rId10"/>
    <p:sldLayoutId id="2147491520" r:id="rId11"/>
    <p:sldLayoutId id="2147491521" r:id="rId12"/>
    <p:sldLayoutId id="2147491522" r:id="rId13"/>
    <p:sldLayoutId id="2147491523" r:id="rId14"/>
    <p:sldLayoutId id="2147491524" r:id="rId15"/>
    <p:sldLayoutId id="2147491525" r:id="rId16"/>
    <p:sldLayoutId id="2147491526" r:id="rId17"/>
    <p:sldLayoutId id="2147491527" r:id="rId18"/>
  </p:sldLayoutIdLst>
  <p:txStyles>
    <p:titleStyle>
      <a:lvl1pPr algn="ctr" defTabSz="815632" rtl="0" eaLnBrk="0" fontAlgn="base" hangingPunct="0">
        <a:spcBef>
          <a:spcPct val="0"/>
        </a:spcBef>
        <a:spcAft>
          <a:spcPct val="0"/>
        </a:spcAft>
        <a:defRPr sz="3200" b="1">
          <a:solidFill>
            <a:srgbClr val="FAFD00"/>
          </a:solidFill>
          <a:latin typeface="+mj-lt"/>
          <a:ea typeface="+mj-ea"/>
          <a:cs typeface="+mj-cs"/>
        </a:defRPr>
      </a:lvl1pPr>
      <a:lvl2pPr algn="ctr" defTabSz="815632" rtl="0" eaLnBrk="0" fontAlgn="base" hangingPunct="0">
        <a:spcBef>
          <a:spcPct val="0"/>
        </a:spcBef>
        <a:spcAft>
          <a:spcPct val="0"/>
        </a:spcAft>
        <a:defRPr sz="3200" b="1">
          <a:solidFill>
            <a:srgbClr val="FAFD00"/>
          </a:solidFill>
          <a:latin typeface="Arial" charset="0"/>
        </a:defRPr>
      </a:lvl2pPr>
      <a:lvl3pPr algn="ctr" defTabSz="815632" rtl="0" eaLnBrk="0" fontAlgn="base" hangingPunct="0">
        <a:spcBef>
          <a:spcPct val="0"/>
        </a:spcBef>
        <a:spcAft>
          <a:spcPct val="0"/>
        </a:spcAft>
        <a:defRPr sz="3200" b="1">
          <a:solidFill>
            <a:srgbClr val="FAFD00"/>
          </a:solidFill>
          <a:latin typeface="Arial" charset="0"/>
        </a:defRPr>
      </a:lvl3pPr>
      <a:lvl4pPr algn="ctr" defTabSz="815632" rtl="0" eaLnBrk="0" fontAlgn="base" hangingPunct="0">
        <a:spcBef>
          <a:spcPct val="0"/>
        </a:spcBef>
        <a:spcAft>
          <a:spcPct val="0"/>
        </a:spcAft>
        <a:defRPr sz="3200" b="1">
          <a:solidFill>
            <a:srgbClr val="FAFD00"/>
          </a:solidFill>
          <a:latin typeface="Arial" charset="0"/>
        </a:defRPr>
      </a:lvl4pPr>
      <a:lvl5pPr algn="ctr" defTabSz="815632" rtl="0" eaLnBrk="0" fontAlgn="base" hangingPunct="0">
        <a:spcBef>
          <a:spcPct val="0"/>
        </a:spcBef>
        <a:spcAft>
          <a:spcPct val="0"/>
        </a:spcAft>
        <a:defRPr sz="3200" b="1">
          <a:solidFill>
            <a:srgbClr val="FAFD00"/>
          </a:solidFill>
          <a:latin typeface="Arial" charset="0"/>
        </a:defRPr>
      </a:lvl5pPr>
      <a:lvl6pPr marL="406405" algn="ctr" defTabSz="815632" rtl="0" eaLnBrk="0" fontAlgn="base" hangingPunct="0">
        <a:spcBef>
          <a:spcPct val="0"/>
        </a:spcBef>
        <a:spcAft>
          <a:spcPct val="0"/>
        </a:spcAft>
        <a:defRPr sz="3200" b="1">
          <a:solidFill>
            <a:srgbClr val="FAFD00"/>
          </a:solidFill>
          <a:latin typeface="Arial" charset="0"/>
        </a:defRPr>
      </a:lvl6pPr>
      <a:lvl7pPr marL="812810" algn="ctr" defTabSz="815632" rtl="0" eaLnBrk="0" fontAlgn="base" hangingPunct="0">
        <a:spcBef>
          <a:spcPct val="0"/>
        </a:spcBef>
        <a:spcAft>
          <a:spcPct val="0"/>
        </a:spcAft>
        <a:defRPr sz="3200" b="1">
          <a:solidFill>
            <a:srgbClr val="FAFD00"/>
          </a:solidFill>
          <a:latin typeface="Arial" charset="0"/>
        </a:defRPr>
      </a:lvl7pPr>
      <a:lvl8pPr marL="1219215" algn="ctr" defTabSz="815632" rtl="0" eaLnBrk="0" fontAlgn="base" hangingPunct="0">
        <a:spcBef>
          <a:spcPct val="0"/>
        </a:spcBef>
        <a:spcAft>
          <a:spcPct val="0"/>
        </a:spcAft>
        <a:defRPr sz="3200" b="1">
          <a:solidFill>
            <a:srgbClr val="FAFD00"/>
          </a:solidFill>
          <a:latin typeface="Arial" charset="0"/>
        </a:defRPr>
      </a:lvl8pPr>
      <a:lvl9pPr marL="1625620" algn="ctr" defTabSz="815632" rtl="0" eaLnBrk="0" fontAlgn="base" hangingPunct="0">
        <a:spcBef>
          <a:spcPct val="0"/>
        </a:spcBef>
        <a:spcAft>
          <a:spcPct val="0"/>
        </a:spcAft>
        <a:defRPr sz="3200" b="1">
          <a:solidFill>
            <a:srgbClr val="FAFD00"/>
          </a:solidFill>
          <a:latin typeface="Arial" charset="0"/>
        </a:defRPr>
      </a:lvl9pPr>
    </p:titleStyle>
    <p:bodyStyle>
      <a:lvl1pPr marL="304804" indent="-304804" algn="l" defTabSz="815632" rtl="0" eaLnBrk="0" fontAlgn="base" hangingPunct="0">
        <a:spcBef>
          <a:spcPct val="20000"/>
        </a:spcBef>
        <a:spcAft>
          <a:spcPct val="0"/>
        </a:spcAft>
        <a:buSzPct val="100000"/>
        <a:buChar char="•"/>
        <a:defRPr sz="2578">
          <a:solidFill>
            <a:srgbClr val="FFFFFF"/>
          </a:solidFill>
          <a:latin typeface="+mn-lt"/>
          <a:ea typeface="+mn-ea"/>
          <a:cs typeface="+mn-cs"/>
        </a:defRPr>
      </a:lvl1pPr>
      <a:lvl2pPr marL="658998" indent="-254003" algn="l" defTabSz="815632" rtl="0" eaLnBrk="0" fontAlgn="base" hangingPunct="0">
        <a:spcBef>
          <a:spcPct val="20000"/>
        </a:spcBef>
        <a:spcAft>
          <a:spcPct val="0"/>
        </a:spcAft>
        <a:buSzPct val="100000"/>
        <a:buChar char="–"/>
        <a:defRPr sz="2578">
          <a:solidFill>
            <a:srgbClr val="FFFFFF"/>
          </a:solidFill>
          <a:latin typeface="+mn-lt"/>
        </a:defRPr>
      </a:lvl2pPr>
      <a:lvl3pPr marL="1016013" indent="-200380" algn="l" defTabSz="815632" rtl="0" eaLnBrk="0" fontAlgn="base" hangingPunct="0">
        <a:spcBef>
          <a:spcPct val="20000"/>
        </a:spcBef>
        <a:spcAft>
          <a:spcPct val="0"/>
        </a:spcAft>
        <a:buSzPct val="100000"/>
        <a:buChar char="•"/>
        <a:defRPr sz="2578">
          <a:solidFill>
            <a:srgbClr val="FFFFFF"/>
          </a:solidFill>
          <a:latin typeface="+mn-lt"/>
        </a:defRPr>
      </a:lvl3pPr>
      <a:lvl4pPr marL="1421007" indent="-203203" algn="l" defTabSz="815632" rtl="0" eaLnBrk="0" fontAlgn="base" hangingPunct="0">
        <a:spcBef>
          <a:spcPct val="20000"/>
        </a:spcBef>
        <a:spcAft>
          <a:spcPct val="0"/>
        </a:spcAft>
        <a:buSzPct val="100000"/>
        <a:buChar char="–"/>
        <a:defRPr sz="2578">
          <a:solidFill>
            <a:srgbClr val="FFFFFF"/>
          </a:solidFill>
          <a:latin typeface="+mn-lt"/>
        </a:defRPr>
      </a:lvl4pPr>
      <a:lvl5pPr marL="1826001" indent="-200380" algn="l" defTabSz="815632" rtl="0" eaLnBrk="0" fontAlgn="base" hangingPunct="0">
        <a:spcBef>
          <a:spcPct val="20000"/>
        </a:spcBef>
        <a:spcAft>
          <a:spcPct val="0"/>
        </a:spcAft>
        <a:buSzPct val="100000"/>
        <a:buChar char="•"/>
        <a:defRPr sz="2578">
          <a:solidFill>
            <a:srgbClr val="FFFFFF"/>
          </a:solidFill>
          <a:latin typeface="+mn-lt"/>
        </a:defRPr>
      </a:lvl5pPr>
      <a:lvl6pPr marL="2232406" indent="-200380" algn="l" defTabSz="815632" rtl="0" eaLnBrk="0" fontAlgn="base" hangingPunct="0">
        <a:spcBef>
          <a:spcPct val="20000"/>
        </a:spcBef>
        <a:spcAft>
          <a:spcPct val="0"/>
        </a:spcAft>
        <a:buSzPct val="100000"/>
        <a:buChar char="•"/>
        <a:defRPr sz="2578">
          <a:solidFill>
            <a:srgbClr val="FFFFFF"/>
          </a:solidFill>
          <a:latin typeface="+mn-lt"/>
        </a:defRPr>
      </a:lvl6pPr>
      <a:lvl7pPr marL="2638811" indent="-200380" algn="l" defTabSz="815632" rtl="0" eaLnBrk="0" fontAlgn="base" hangingPunct="0">
        <a:spcBef>
          <a:spcPct val="20000"/>
        </a:spcBef>
        <a:spcAft>
          <a:spcPct val="0"/>
        </a:spcAft>
        <a:buSzPct val="100000"/>
        <a:buChar char="•"/>
        <a:defRPr sz="2578">
          <a:solidFill>
            <a:srgbClr val="FFFFFF"/>
          </a:solidFill>
          <a:latin typeface="+mn-lt"/>
        </a:defRPr>
      </a:lvl7pPr>
      <a:lvl8pPr marL="3045216" indent="-200380" algn="l" defTabSz="815632" rtl="0" eaLnBrk="0" fontAlgn="base" hangingPunct="0">
        <a:spcBef>
          <a:spcPct val="20000"/>
        </a:spcBef>
        <a:spcAft>
          <a:spcPct val="0"/>
        </a:spcAft>
        <a:buSzPct val="100000"/>
        <a:buChar char="•"/>
        <a:defRPr sz="2578">
          <a:solidFill>
            <a:srgbClr val="FFFFFF"/>
          </a:solidFill>
          <a:latin typeface="+mn-lt"/>
        </a:defRPr>
      </a:lvl8pPr>
      <a:lvl9pPr marL="3451621" indent="-200380" algn="l" defTabSz="815632" rtl="0" eaLnBrk="0" fontAlgn="base" hangingPunct="0">
        <a:spcBef>
          <a:spcPct val="20000"/>
        </a:spcBef>
        <a:spcAft>
          <a:spcPct val="0"/>
        </a:spcAft>
        <a:buSzPct val="100000"/>
        <a:buChar char="•"/>
        <a:defRPr sz="2578">
          <a:solidFill>
            <a:srgbClr val="FFFFFF"/>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bwMode="auto">
          <a:xfrm>
            <a:off x="1117600" y="610075"/>
            <a:ext cx="6908800" cy="1141413"/>
          </a:xfrm>
          <a:prstGeom prst="rect">
            <a:avLst/>
          </a:prstGeom>
          <a:solidFill>
            <a:schemeClr val="hlink"/>
          </a:solidFill>
          <a:ln w="12700">
            <a:noFill/>
            <a:miter lim="800000"/>
            <a:headEnd/>
            <a:tailEnd/>
          </a:ln>
        </p:spPr>
        <p:txBody>
          <a:bodyPr vert="horz" wrap="square" lIns="90455" tIns="44435" rIns="90455" bIns="44435" numCol="1" anchor="ctr" anchorCtr="0" compatLnSpc="1">
            <a:prstTxWarp prst="textNoShape">
              <a:avLst/>
            </a:prstTxWarp>
          </a:bodyPr>
          <a:lstStyle/>
          <a:p>
            <a:pPr lvl="0"/>
            <a:r>
              <a:rPr lang="en-US"/>
              <a:t>Click to edit Master title style</a:t>
            </a:r>
          </a:p>
        </p:txBody>
      </p:sp>
      <p:sp>
        <p:nvSpPr>
          <p:cNvPr id="11267" name="Rectangle 4"/>
          <p:cNvSpPr>
            <a:spLocks noGrp="1" noChangeArrowheads="1"/>
          </p:cNvSpPr>
          <p:nvPr>
            <p:ph type="body" idx="1"/>
          </p:nvPr>
        </p:nvSpPr>
        <p:spPr bwMode="auto">
          <a:xfrm>
            <a:off x="1117600" y="1981200"/>
            <a:ext cx="6908800" cy="4114800"/>
          </a:xfrm>
          <a:prstGeom prst="rect">
            <a:avLst/>
          </a:prstGeom>
          <a:noFill/>
          <a:ln w="12700">
            <a:noFill/>
            <a:miter lim="800000"/>
            <a:headEnd/>
            <a:tailEnd/>
          </a:ln>
        </p:spPr>
        <p:txBody>
          <a:bodyPr vert="horz" wrap="square" lIns="90455" tIns="44435" rIns="90455" bIns="444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071266"/>
      </p:ext>
    </p:extLst>
  </p:cSld>
  <p:clrMap bg1="lt1" tx1="dk1" bg2="lt2" tx2="dk2" accent1="accent1" accent2="accent2" accent3="accent3" accent4="accent4" accent5="accent5" accent6="accent6" hlink="hlink" folHlink="folHlink"/>
  <p:sldLayoutIdLst>
    <p:sldLayoutId id="2147491529" r:id="rId1"/>
    <p:sldLayoutId id="2147491530" r:id="rId2"/>
    <p:sldLayoutId id="2147491531" r:id="rId3"/>
    <p:sldLayoutId id="2147491532" r:id="rId4"/>
    <p:sldLayoutId id="2147491533" r:id="rId5"/>
    <p:sldLayoutId id="2147491534" r:id="rId6"/>
    <p:sldLayoutId id="2147491535" r:id="rId7"/>
    <p:sldLayoutId id="2147491536" r:id="rId8"/>
    <p:sldLayoutId id="2147491537" r:id="rId9"/>
    <p:sldLayoutId id="2147491538" r:id="rId10"/>
    <p:sldLayoutId id="2147491539" r:id="rId11"/>
    <p:sldLayoutId id="2147491540" r:id="rId12"/>
    <p:sldLayoutId id="2147491541" r:id="rId13"/>
  </p:sldLayoutIdLst>
  <p:txStyles>
    <p:titleStyle>
      <a:lvl1pPr algn="ctr" defTabSz="917575" rtl="0" eaLnBrk="0" fontAlgn="base" hangingPunct="0">
        <a:spcBef>
          <a:spcPct val="0"/>
        </a:spcBef>
        <a:spcAft>
          <a:spcPct val="0"/>
        </a:spcAft>
        <a:defRPr sz="3600" b="1">
          <a:solidFill>
            <a:srgbClr val="FAFD00"/>
          </a:solidFill>
          <a:latin typeface="+mj-lt"/>
          <a:ea typeface="+mj-ea"/>
          <a:cs typeface="+mj-cs"/>
        </a:defRPr>
      </a:lvl1pPr>
      <a:lvl2pPr algn="ctr" defTabSz="917575" rtl="0" eaLnBrk="0" fontAlgn="base" hangingPunct="0">
        <a:spcBef>
          <a:spcPct val="0"/>
        </a:spcBef>
        <a:spcAft>
          <a:spcPct val="0"/>
        </a:spcAft>
        <a:defRPr sz="3600" b="1">
          <a:solidFill>
            <a:srgbClr val="FAFD00"/>
          </a:solidFill>
          <a:latin typeface="Arial" charset="0"/>
        </a:defRPr>
      </a:lvl2pPr>
      <a:lvl3pPr algn="ctr" defTabSz="917575" rtl="0" eaLnBrk="0" fontAlgn="base" hangingPunct="0">
        <a:spcBef>
          <a:spcPct val="0"/>
        </a:spcBef>
        <a:spcAft>
          <a:spcPct val="0"/>
        </a:spcAft>
        <a:defRPr sz="3600" b="1">
          <a:solidFill>
            <a:srgbClr val="FAFD00"/>
          </a:solidFill>
          <a:latin typeface="Arial" charset="0"/>
        </a:defRPr>
      </a:lvl3pPr>
      <a:lvl4pPr algn="ctr" defTabSz="917575" rtl="0" eaLnBrk="0" fontAlgn="base" hangingPunct="0">
        <a:spcBef>
          <a:spcPct val="0"/>
        </a:spcBef>
        <a:spcAft>
          <a:spcPct val="0"/>
        </a:spcAft>
        <a:defRPr sz="3600" b="1">
          <a:solidFill>
            <a:srgbClr val="FAFD00"/>
          </a:solidFill>
          <a:latin typeface="Arial" charset="0"/>
        </a:defRPr>
      </a:lvl4pPr>
      <a:lvl5pPr algn="ctr" defTabSz="917575" rtl="0" eaLnBrk="0" fontAlgn="base" hangingPunct="0">
        <a:spcBef>
          <a:spcPct val="0"/>
        </a:spcBef>
        <a:spcAft>
          <a:spcPct val="0"/>
        </a:spcAft>
        <a:defRPr sz="3600" b="1">
          <a:solidFill>
            <a:srgbClr val="FAFD00"/>
          </a:solidFill>
          <a:latin typeface="Arial" charset="0"/>
        </a:defRPr>
      </a:lvl5pPr>
      <a:lvl6pPr marL="457200" algn="ctr" defTabSz="917575" rtl="0" eaLnBrk="0" fontAlgn="base" hangingPunct="0">
        <a:spcBef>
          <a:spcPct val="0"/>
        </a:spcBef>
        <a:spcAft>
          <a:spcPct val="0"/>
        </a:spcAft>
        <a:defRPr sz="3600" b="1">
          <a:solidFill>
            <a:srgbClr val="FAFD00"/>
          </a:solidFill>
          <a:latin typeface="Arial" charset="0"/>
        </a:defRPr>
      </a:lvl6pPr>
      <a:lvl7pPr marL="914400" algn="ctr" defTabSz="917575" rtl="0" eaLnBrk="0" fontAlgn="base" hangingPunct="0">
        <a:spcBef>
          <a:spcPct val="0"/>
        </a:spcBef>
        <a:spcAft>
          <a:spcPct val="0"/>
        </a:spcAft>
        <a:defRPr sz="3600" b="1">
          <a:solidFill>
            <a:srgbClr val="FAFD00"/>
          </a:solidFill>
          <a:latin typeface="Arial" charset="0"/>
        </a:defRPr>
      </a:lvl7pPr>
      <a:lvl8pPr marL="1371600" algn="ctr" defTabSz="917575" rtl="0" eaLnBrk="0" fontAlgn="base" hangingPunct="0">
        <a:spcBef>
          <a:spcPct val="0"/>
        </a:spcBef>
        <a:spcAft>
          <a:spcPct val="0"/>
        </a:spcAft>
        <a:defRPr sz="3600" b="1">
          <a:solidFill>
            <a:srgbClr val="FAFD00"/>
          </a:solidFill>
          <a:latin typeface="Arial" charset="0"/>
        </a:defRPr>
      </a:lvl8pPr>
      <a:lvl9pPr marL="1828800" algn="ctr" defTabSz="917575" rtl="0" eaLnBrk="0" fontAlgn="base" hangingPunct="0">
        <a:spcBef>
          <a:spcPct val="0"/>
        </a:spcBef>
        <a:spcAft>
          <a:spcPct val="0"/>
        </a:spcAft>
        <a:defRPr sz="3600" b="1">
          <a:solidFill>
            <a:srgbClr val="FAFD00"/>
          </a:solidFill>
          <a:latin typeface="Arial" charset="0"/>
        </a:defRPr>
      </a:lvl9pPr>
    </p:titleStyle>
    <p:bodyStyle>
      <a:lvl1pPr marL="342900" indent="-342900" algn="l" defTabSz="917575" rtl="0" eaLnBrk="0" fontAlgn="base" hangingPunct="0">
        <a:spcBef>
          <a:spcPct val="20000"/>
        </a:spcBef>
        <a:spcAft>
          <a:spcPct val="0"/>
        </a:spcAft>
        <a:buSzPct val="100000"/>
        <a:buChar char="•"/>
        <a:defRPr sz="2900">
          <a:solidFill>
            <a:srgbClr val="FFFFFF"/>
          </a:solidFill>
          <a:latin typeface="+mn-lt"/>
          <a:ea typeface="+mn-ea"/>
          <a:cs typeface="+mn-cs"/>
        </a:defRPr>
      </a:lvl1pPr>
      <a:lvl2pPr marL="741363" indent="-285750" algn="l" defTabSz="917575" rtl="0" eaLnBrk="0" fontAlgn="base" hangingPunct="0">
        <a:spcBef>
          <a:spcPct val="20000"/>
        </a:spcBef>
        <a:spcAft>
          <a:spcPct val="0"/>
        </a:spcAft>
        <a:buSzPct val="100000"/>
        <a:buChar char="–"/>
        <a:defRPr sz="2900">
          <a:solidFill>
            <a:srgbClr val="FFFFFF"/>
          </a:solidFill>
          <a:latin typeface="+mn-lt"/>
        </a:defRPr>
      </a:lvl2pPr>
      <a:lvl3pPr marL="1143000" indent="-225425" algn="l" defTabSz="917575" rtl="0" eaLnBrk="0" fontAlgn="base" hangingPunct="0">
        <a:spcBef>
          <a:spcPct val="20000"/>
        </a:spcBef>
        <a:spcAft>
          <a:spcPct val="0"/>
        </a:spcAft>
        <a:buSzPct val="100000"/>
        <a:buChar char="•"/>
        <a:defRPr sz="2900">
          <a:solidFill>
            <a:srgbClr val="FFFFFF"/>
          </a:solidFill>
          <a:latin typeface="+mn-lt"/>
        </a:defRPr>
      </a:lvl3pPr>
      <a:lvl4pPr marL="1598613" indent="-228600" algn="l" defTabSz="917575" rtl="0" eaLnBrk="0" fontAlgn="base" hangingPunct="0">
        <a:spcBef>
          <a:spcPct val="20000"/>
        </a:spcBef>
        <a:spcAft>
          <a:spcPct val="0"/>
        </a:spcAft>
        <a:buSzPct val="100000"/>
        <a:buChar char="–"/>
        <a:defRPr sz="2900">
          <a:solidFill>
            <a:srgbClr val="FFFFFF"/>
          </a:solidFill>
          <a:latin typeface="+mn-lt"/>
        </a:defRPr>
      </a:lvl4pPr>
      <a:lvl5pPr marL="2054225" indent="-225425" algn="l" defTabSz="917575" rtl="0" eaLnBrk="0" fontAlgn="base" hangingPunct="0">
        <a:spcBef>
          <a:spcPct val="20000"/>
        </a:spcBef>
        <a:spcAft>
          <a:spcPct val="0"/>
        </a:spcAft>
        <a:buSzPct val="100000"/>
        <a:buChar char="•"/>
        <a:defRPr sz="2900">
          <a:solidFill>
            <a:srgbClr val="FFFFFF"/>
          </a:solidFill>
          <a:latin typeface="+mn-lt"/>
        </a:defRPr>
      </a:lvl5pPr>
      <a:lvl6pPr marL="2511425" indent="-225425" algn="l" defTabSz="917575" rtl="0" eaLnBrk="0" fontAlgn="base" hangingPunct="0">
        <a:spcBef>
          <a:spcPct val="20000"/>
        </a:spcBef>
        <a:spcAft>
          <a:spcPct val="0"/>
        </a:spcAft>
        <a:buSzPct val="100000"/>
        <a:buChar char="•"/>
        <a:defRPr sz="2900">
          <a:solidFill>
            <a:srgbClr val="FFFFFF"/>
          </a:solidFill>
          <a:latin typeface="+mn-lt"/>
        </a:defRPr>
      </a:lvl6pPr>
      <a:lvl7pPr marL="2968625" indent="-225425" algn="l" defTabSz="917575" rtl="0" eaLnBrk="0" fontAlgn="base" hangingPunct="0">
        <a:spcBef>
          <a:spcPct val="20000"/>
        </a:spcBef>
        <a:spcAft>
          <a:spcPct val="0"/>
        </a:spcAft>
        <a:buSzPct val="100000"/>
        <a:buChar char="•"/>
        <a:defRPr sz="2900">
          <a:solidFill>
            <a:srgbClr val="FFFFFF"/>
          </a:solidFill>
          <a:latin typeface="+mn-lt"/>
        </a:defRPr>
      </a:lvl7pPr>
      <a:lvl8pPr marL="3425825" indent="-225425" algn="l" defTabSz="917575" rtl="0" eaLnBrk="0" fontAlgn="base" hangingPunct="0">
        <a:spcBef>
          <a:spcPct val="20000"/>
        </a:spcBef>
        <a:spcAft>
          <a:spcPct val="0"/>
        </a:spcAft>
        <a:buSzPct val="100000"/>
        <a:buChar char="•"/>
        <a:defRPr sz="2900">
          <a:solidFill>
            <a:srgbClr val="FFFFFF"/>
          </a:solidFill>
          <a:latin typeface="+mn-lt"/>
        </a:defRPr>
      </a:lvl8pPr>
      <a:lvl9pPr marL="3883025" indent="-225425" algn="l" defTabSz="917575" rtl="0" eaLnBrk="0" fontAlgn="base" hangingPunct="0">
        <a:spcBef>
          <a:spcPct val="20000"/>
        </a:spcBef>
        <a:spcAft>
          <a:spcPct val="0"/>
        </a:spcAft>
        <a:buSzPct val="100000"/>
        <a:buChar char="•"/>
        <a:defRPr sz="29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FF3FABF-8F84-4D7B-BA5F-536AA87B6A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808217"/>
      </p:ext>
    </p:extLst>
  </p:cSld>
  <p:clrMap bg1="lt1" tx1="dk1" bg2="lt2" tx2="dk2" accent1="accent1" accent2="accent2" accent3="accent3" accent4="accent4" accent5="accent5" accent6="accent6" hlink="hlink" folHlink="folHlink"/>
  <p:sldLayoutIdLst>
    <p:sldLayoutId id="2147491555" r:id="rId1"/>
    <p:sldLayoutId id="2147491556" r:id="rId2"/>
    <p:sldLayoutId id="2147491557" r:id="rId3"/>
    <p:sldLayoutId id="2147491558" r:id="rId4"/>
    <p:sldLayoutId id="2147491559" r:id="rId5"/>
    <p:sldLayoutId id="2147491560" r:id="rId6"/>
    <p:sldLayoutId id="2147491561" r:id="rId7"/>
    <p:sldLayoutId id="2147491562" r:id="rId8"/>
    <p:sldLayoutId id="2147491563" r:id="rId9"/>
    <p:sldLayoutId id="2147491564" r:id="rId10"/>
    <p:sldLayoutId id="2147491565" r:id="rId11"/>
    <p:sldLayoutId id="21474915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0076D18-9DEB-4169-8254-F8F62042F42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20B3DD-1A37-4AA9-8538-65E670AF6D7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69FD8-30F8-45D3-8D9F-0E777B23F20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F60D333-A7DD-4A8A-902F-0102020BFC92}" type="datetimeFigureOut">
              <a:rPr lang="en-US"/>
              <a:pPr>
                <a:defRPr/>
              </a:pPr>
              <a:t>5/12/2026</a:t>
            </a:fld>
            <a:endParaRPr lang="en-US"/>
          </a:p>
        </p:txBody>
      </p:sp>
      <p:sp>
        <p:nvSpPr>
          <p:cNvPr id="5" name="Footer Placeholder 4">
            <a:extLst>
              <a:ext uri="{FF2B5EF4-FFF2-40B4-BE49-F238E27FC236}">
                <a16:creationId xmlns:a16="http://schemas.microsoft.com/office/drawing/2014/main" id="{1B3F12A2-E45D-4EDA-8961-7B43D634DF4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401BACE-A036-4932-A65C-DC2B18C3174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2ABC569-1C4F-4885-B0B2-3432F1C34A4A}" type="slidenum">
              <a:rPr lang="en-US" altLang="en-US"/>
              <a:pPr>
                <a:defRPr/>
              </a:pPr>
              <a:t>‹#›</a:t>
            </a:fld>
            <a:endParaRPr lang="en-US" altLang="en-US"/>
          </a:p>
        </p:txBody>
      </p:sp>
    </p:spTree>
    <p:extLst>
      <p:ext uri="{BB962C8B-B14F-4D97-AF65-F5344CB8AC3E}">
        <p14:creationId xmlns:p14="http://schemas.microsoft.com/office/powerpoint/2010/main" val="1913323213"/>
      </p:ext>
    </p:extLst>
  </p:cSld>
  <p:clrMap bg1="lt1" tx1="dk1" bg2="lt2" tx2="dk2" accent1="accent1" accent2="accent2" accent3="accent3" accent4="accent4" accent5="accent5" accent6="accent6" hlink="hlink" folHlink="folHlink"/>
  <p:sldLayoutIdLst>
    <p:sldLayoutId id="2147491568" r:id="rId1"/>
    <p:sldLayoutId id="2147491569" r:id="rId2"/>
    <p:sldLayoutId id="2147491570" r:id="rId3"/>
    <p:sldLayoutId id="2147491571" r:id="rId4"/>
    <p:sldLayoutId id="2147491572" r:id="rId5"/>
    <p:sldLayoutId id="2147491573" r:id="rId6"/>
    <p:sldLayoutId id="2147491574" r:id="rId7"/>
    <p:sldLayoutId id="2147491575" r:id="rId8"/>
    <p:sldLayoutId id="2147491576" r:id="rId9"/>
    <p:sldLayoutId id="2147491577" r:id="rId10"/>
    <p:sldLayoutId id="21474915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B477D3-384C-4CD0-8AD8-9D14D614830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7" tIns="45709" rIns="91417" bIns="45709"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36B9D51-EB98-404D-BBDD-F198785A67EC}"/>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7" tIns="45709" rIns="91417"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A82563-3DA1-4B74-B536-002A20AC5ED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lvl1pPr algn="ctr">
              <a:lnSpc>
                <a:spcPct val="70000"/>
              </a:lnSpc>
              <a:spcBef>
                <a:spcPct val="20000"/>
              </a:spcBef>
              <a:defRPr sz="1106">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5BAE86D0-1A25-4732-ABAD-F4538E7E7A3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lvl1pPr algn="ctr">
              <a:lnSpc>
                <a:spcPct val="70000"/>
              </a:lnSpc>
              <a:spcBef>
                <a:spcPct val="20000"/>
              </a:spcBef>
              <a:defRPr sz="1106">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26A44E6F-4C68-41B0-8638-2279062A786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lvl1pPr algn="r">
              <a:lnSpc>
                <a:spcPct val="70000"/>
              </a:lnSpc>
              <a:spcBef>
                <a:spcPct val="20000"/>
              </a:spcBef>
              <a:defRPr sz="1106">
                <a:solidFill>
                  <a:srgbClr val="000000"/>
                </a:solidFill>
              </a:defRPr>
            </a:lvl1pPr>
          </a:lstStyle>
          <a:p>
            <a:pPr>
              <a:defRPr/>
            </a:pPr>
            <a:fld id="{0D86FEAD-1B30-404D-979D-70891F041AB0}" type="slidenum">
              <a:rPr lang="en-US" altLang="en-US"/>
              <a:pPr>
                <a:defRPr/>
              </a:pPr>
              <a:t>‹#›</a:t>
            </a:fld>
            <a:endParaRPr lang="en-US" altLang="en-US"/>
          </a:p>
        </p:txBody>
      </p:sp>
    </p:spTree>
    <p:extLst>
      <p:ext uri="{BB962C8B-B14F-4D97-AF65-F5344CB8AC3E}">
        <p14:creationId xmlns:p14="http://schemas.microsoft.com/office/powerpoint/2010/main" val="1671766179"/>
      </p:ext>
    </p:extLst>
  </p:cSld>
  <p:clrMap bg1="lt1" tx1="dk1" bg2="lt2" tx2="dk2" accent1="accent1" accent2="accent2" accent3="accent3" accent4="accent4" accent5="accent5" accent6="accent6" hlink="hlink" folHlink="folHlink"/>
  <p:sldLayoutIdLst>
    <p:sldLayoutId id="2147491580" r:id="rId1"/>
    <p:sldLayoutId id="2147491581" r:id="rId2"/>
    <p:sldLayoutId id="2147491582" r:id="rId3"/>
    <p:sldLayoutId id="2147491583" r:id="rId4"/>
    <p:sldLayoutId id="2147491584" r:id="rId5"/>
    <p:sldLayoutId id="2147491585" r:id="rId6"/>
    <p:sldLayoutId id="2147491586" r:id="rId7"/>
    <p:sldLayoutId id="2147491587" r:id="rId8"/>
    <p:sldLayoutId id="2147491588" r:id="rId9"/>
    <p:sldLayoutId id="2147491589" r:id="rId10"/>
    <p:sldLayoutId id="2147491590" r:id="rId11"/>
    <p:sldLayoutId id="2147491591" r:id="rId12"/>
    <p:sldLayoutId id="2147491592" r:id="rId13"/>
  </p:sldLayoutIdLst>
  <p:txStyles>
    <p:titleStyle>
      <a:lvl1pPr algn="ctr" rtl="0" eaLnBrk="0" fontAlgn="base" hangingPunct="0">
        <a:spcBef>
          <a:spcPct val="0"/>
        </a:spcBef>
        <a:spcAft>
          <a:spcPct val="0"/>
        </a:spcAft>
        <a:defRPr sz="3467">
          <a:solidFill>
            <a:schemeClr val="tx2"/>
          </a:solidFill>
          <a:latin typeface="+mj-lt"/>
          <a:ea typeface="+mj-ea"/>
          <a:cs typeface="+mj-cs"/>
        </a:defRPr>
      </a:lvl1pPr>
      <a:lvl2pPr algn="ctr" rtl="0" eaLnBrk="0" fontAlgn="base" hangingPunct="0">
        <a:spcBef>
          <a:spcPct val="0"/>
        </a:spcBef>
        <a:spcAft>
          <a:spcPct val="0"/>
        </a:spcAft>
        <a:defRPr sz="3467">
          <a:solidFill>
            <a:schemeClr val="tx2"/>
          </a:solidFill>
          <a:latin typeface="Arial" charset="0"/>
        </a:defRPr>
      </a:lvl2pPr>
      <a:lvl3pPr algn="ctr" rtl="0" eaLnBrk="0" fontAlgn="base" hangingPunct="0">
        <a:spcBef>
          <a:spcPct val="0"/>
        </a:spcBef>
        <a:spcAft>
          <a:spcPct val="0"/>
        </a:spcAft>
        <a:defRPr sz="3467">
          <a:solidFill>
            <a:schemeClr val="tx2"/>
          </a:solidFill>
          <a:latin typeface="Arial" charset="0"/>
        </a:defRPr>
      </a:lvl3pPr>
      <a:lvl4pPr algn="ctr" rtl="0" eaLnBrk="0" fontAlgn="base" hangingPunct="0">
        <a:spcBef>
          <a:spcPct val="0"/>
        </a:spcBef>
        <a:spcAft>
          <a:spcPct val="0"/>
        </a:spcAft>
        <a:defRPr sz="3467">
          <a:solidFill>
            <a:schemeClr val="tx2"/>
          </a:solidFill>
          <a:latin typeface="Arial" charset="0"/>
        </a:defRPr>
      </a:lvl4pPr>
      <a:lvl5pPr algn="ctr" rtl="0" eaLnBrk="0" fontAlgn="base" hangingPunct="0">
        <a:spcBef>
          <a:spcPct val="0"/>
        </a:spcBef>
        <a:spcAft>
          <a:spcPct val="0"/>
        </a:spcAft>
        <a:defRPr sz="3467">
          <a:solidFill>
            <a:schemeClr val="tx2"/>
          </a:solidFill>
          <a:latin typeface="Arial" charset="0"/>
        </a:defRPr>
      </a:lvl5pPr>
      <a:lvl6pPr marL="361163" algn="ctr" rtl="0" fontAlgn="base">
        <a:spcBef>
          <a:spcPct val="0"/>
        </a:spcBef>
        <a:spcAft>
          <a:spcPct val="0"/>
        </a:spcAft>
        <a:defRPr sz="3476">
          <a:solidFill>
            <a:schemeClr val="tx2"/>
          </a:solidFill>
          <a:latin typeface="Arial" charset="0"/>
        </a:defRPr>
      </a:lvl6pPr>
      <a:lvl7pPr marL="722325" algn="ctr" rtl="0" fontAlgn="base">
        <a:spcBef>
          <a:spcPct val="0"/>
        </a:spcBef>
        <a:spcAft>
          <a:spcPct val="0"/>
        </a:spcAft>
        <a:defRPr sz="3476">
          <a:solidFill>
            <a:schemeClr val="tx2"/>
          </a:solidFill>
          <a:latin typeface="Arial" charset="0"/>
        </a:defRPr>
      </a:lvl7pPr>
      <a:lvl8pPr marL="1083488" algn="ctr" rtl="0" fontAlgn="base">
        <a:spcBef>
          <a:spcPct val="0"/>
        </a:spcBef>
        <a:spcAft>
          <a:spcPct val="0"/>
        </a:spcAft>
        <a:defRPr sz="3476">
          <a:solidFill>
            <a:schemeClr val="tx2"/>
          </a:solidFill>
          <a:latin typeface="Arial" charset="0"/>
        </a:defRPr>
      </a:lvl8pPr>
      <a:lvl9pPr marL="1444649" algn="ctr" rtl="0" fontAlgn="base">
        <a:spcBef>
          <a:spcPct val="0"/>
        </a:spcBef>
        <a:spcAft>
          <a:spcPct val="0"/>
        </a:spcAft>
        <a:defRPr sz="3476">
          <a:solidFill>
            <a:schemeClr val="tx2"/>
          </a:solidFill>
          <a:latin typeface="Arial" charset="0"/>
        </a:defRPr>
      </a:lvl9pPr>
    </p:titleStyle>
    <p:bodyStyle>
      <a:lvl1pPr marL="269526" indent="-269526" algn="l" rtl="0" eaLnBrk="0" fontAlgn="base" hangingPunct="0">
        <a:spcBef>
          <a:spcPct val="20000"/>
        </a:spcBef>
        <a:spcAft>
          <a:spcPct val="0"/>
        </a:spcAft>
        <a:buChar char="•"/>
        <a:defRPr sz="2489">
          <a:solidFill>
            <a:schemeClr val="tx1"/>
          </a:solidFill>
          <a:latin typeface="+mn-lt"/>
          <a:ea typeface="+mn-ea"/>
          <a:cs typeface="+mn-cs"/>
        </a:defRPr>
      </a:lvl1pPr>
      <a:lvl2pPr marL="585619" indent="-224370" algn="l" rtl="0" eaLnBrk="0" fontAlgn="base" hangingPunct="0">
        <a:spcBef>
          <a:spcPct val="20000"/>
        </a:spcBef>
        <a:spcAft>
          <a:spcPct val="0"/>
        </a:spcAft>
        <a:buChar char="–"/>
        <a:defRPr sz="2133">
          <a:solidFill>
            <a:schemeClr val="tx1"/>
          </a:solidFill>
          <a:latin typeface="+mn-lt"/>
        </a:defRPr>
      </a:lvl2pPr>
      <a:lvl3pPr marL="901712" indent="-179214" algn="l" rtl="0" eaLnBrk="0" fontAlgn="base" hangingPunct="0">
        <a:spcBef>
          <a:spcPct val="20000"/>
        </a:spcBef>
        <a:spcAft>
          <a:spcPct val="0"/>
        </a:spcAft>
        <a:buChar char="•"/>
        <a:defRPr sz="1867">
          <a:solidFill>
            <a:schemeClr val="tx1"/>
          </a:solidFill>
          <a:latin typeface="+mn-lt"/>
        </a:defRPr>
      </a:lvl3pPr>
      <a:lvl4pPr marL="1262961" indent="-179214" algn="l" rtl="0" eaLnBrk="0" fontAlgn="base" hangingPunct="0">
        <a:spcBef>
          <a:spcPct val="20000"/>
        </a:spcBef>
        <a:spcAft>
          <a:spcPct val="0"/>
        </a:spcAft>
        <a:buChar char="–"/>
        <a:defRPr sz="1511">
          <a:solidFill>
            <a:schemeClr val="tx1"/>
          </a:solidFill>
          <a:latin typeface="+mn-lt"/>
        </a:defRPr>
      </a:lvl4pPr>
      <a:lvl5pPr marL="1624210" indent="-179214" algn="l" rtl="0" eaLnBrk="0" fontAlgn="base" hangingPunct="0">
        <a:spcBef>
          <a:spcPct val="20000"/>
        </a:spcBef>
        <a:spcAft>
          <a:spcPct val="0"/>
        </a:spcAft>
        <a:buChar char="»"/>
        <a:defRPr sz="1511">
          <a:solidFill>
            <a:schemeClr val="tx1"/>
          </a:solidFill>
          <a:latin typeface="+mn-lt"/>
        </a:defRPr>
      </a:lvl5pPr>
      <a:lvl6pPr marL="1986392" indent="-180582" algn="l" rtl="0" fontAlgn="base">
        <a:spcBef>
          <a:spcPct val="20000"/>
        </a:spcBef>
        <a:spcAft>
          <a:spcPct val="0"/>
        </a:spcAft>
        <a:buChar char="»"/>
        <a:defRPr sz="1580">
          <a:solidFill>
            <a:schemeClr val="tx1"/>
          </a:solidFill>
          <a:latin typeface="+mn-lt"/>
        </a:defRPr>
      </a:lvl6pPr>
      <a:lvl7pPr marL="2347555" indent="-180582" algn="l" rtl="0" fontAlgn="base">
        <a:spcBef>
          <a:spcPct val="20000"/>
        </a:spcBef>
        <a:spcAft>
          <a:spcPct val="0"/>
        </a:spcAft>
        <a:buChar char="»"/>
        <a:defRPr sz="1580">
          <a:solidFill>
            <a:schemeClr val="tx1"/>
          </a:solidFill>
          <a:latin typeface="+mn-lt"/>
        </a:defRPr>
      </a:lvl7pPr>
      <a:lvl8pPr marL="2708717" indent="-180582" algn="l" rtl="0" fontAlgn="base">
        <a:spcBef>
          <a:spcPct val="20000"/>
        </a:spcBef>
        <a:spcAft>
          <a:spcPct val="0"/>
        </a:spcAft>
        <a:buChar char="»"/>
        <a:defRPr sz="1580">
          <a:solidFill>
            <a:schemeClr val="tx1"/>
          </a:solidFill>
          <a:latin typeface="+mn-lt"/>
        </a:defRPr>
      </a:lvl8pPr>
      <a:lvl9pPr marL="3069879" indent="-180582" algn="l" rtl="0" fontAlgn="base">
        <a:spcBef>
          <a:spcPct val="20000"/>
        </a:spcBef>
        <a:spcAft>
          <a:spcPct val="0"/>
        </a:spcAft>
        <a:buChar char="»"/>
        <a:defRPr sz="1580">
          <a:solidFill>
            <a:schemeClr val="tx1"/>
          </a:solidFill>
          <a:latin typeface="+mn-lt"/>
        </a:defRPr>
      </a:lvl9pPr>
    </p:bodyStyle>
    <p:otherStyle>
      <a:defPPr>
        <a:defRPr lang="en-US"/>
      </a:defPPr>
      <a:lvl1pPr marL="0" algn="l" defTabSz="722325" rtl="0" eaLnBrk="1" latinLnBrk="0" hangingPunct="1">
        <a:defRPr sz="1422" kern="1200">
          <a:solidFill>
            <a:schemeClr val="tx1"/>
          </a:solidFill>
          <a:latin typeface="+mn-lt"/>
          <a:ea typeface="+mn-ea"/>
          <a:cs typeface="+mn-cs"/>
        </a:defRPr>
      </a:lvl1pPr>
      <a:lvl2pPr marL="361163" algn="l" defTabSz="722325" rtl="0" eaLnBrk="1" latinLnBrk="0" hangingPunct="1">
        <a:defRPr sz="1422" kern="1200">
          <a:solidFill>
            <a:schemeClr val="tx1"/>
          </a:solidFill>
          <a:latin typeface="+mn-lt"/>
          <a:ea typeface="+mn-ea"/>
          <a:cs typeface="+mn-cs"/>
        </a:defRPr>
      </a:lvl2pPr>
      <a:lvl3pPr marL="722325" algn="l" defTabSz="722325" rtl="0" eaLnBrk="1" latinLnBrk="0" hangingPunct="1">
        <a:defRPr sz="1422" kern="1200">
          <a:solidFill>
            <a:schemeClr val="tx1"/>
          </a:solidFill>
          <a:latin typeface="+mn-lt"/>
          <a:ea typeface="+mn-ea"/>
          <a:cs typeface="+mn-cs"/>
        </a:defRPr>
      </a:lvl3pPr>
      <a:lvl4pPr marL="1083488" algn="l" defTabSz="722325" rtl="0" eaLnBrk="1" latinLnBrk="0" hangingPunct="1">
        <a:defRPr sz="1422" kern="1200">
          <a:solidFill>
            <a:schemeClr val="tx1"/>
          </a:solidFill>
          <a:latin typeface="+mn-lt"/>
          <a:ea typeface="+mn-ea"/>
          <a:cs typeface="+mn-cs"/>
        </a:defRPr>
      </a:lvl4pPr>
      <a:lvl5pPr marL="1444649" algn="l" defTabSz="722325" rtl="0" eaLnBrk="1" latinLnBrk="0" hangingPunct="1">
        <a:defRPr sz="1422" kern="1200">
          <a:solidFill>
            <a:schemeClr val="tx1"/>
          </a:solidFill>
          <a:latin typeface="+mn-lt"/>
          <a:ea typeface="+mn-ea"/>
          <a:cs typeface="+mn-cs"/>
        </a:defRPr>
      </a:lvl5pPr>
      <a:lvl6pPr marL="1805811" algn="l" defTabSz="722325" rtl="0" eaLnBrk="1" latinLnBrk="0" hangingPunct="1">
        <a:defRPr sz="1422" kern="1200">
          <a:solidFill>
            <a:schemeClr val="tx1"/>
          </a:solidFill>
          <a:latin typeface="+mn-lt"/>
          <a:ea typeface="+mn-ea"/>
          <a:cs typeface="+mn-cs"/>
        </a:defRPr>
      </a:lvl6pPr>
      <a:lvl7pPr marL="2166973" algn="l" defTabSz="722325" rtl="0" eaLnBrk="1" latinLnBrk="0" hangingPunct="1">
        <a:defRPr sz="1422" kern="1200">
          <a:solidFill>
            <a:schemeClr val="tx1"/>
          </a:solidFill>
          <a:latin typeface="+mn-lt"/>
          <a:ea typeface="+mn-ea"/>
          <a:cs typeface="+mn-cs"/>
        </a:defRPr>
      </a:lvl7pPr>
      <a:lvl8pPr marL="2528136" algn="l" defTabSz="722325" rtl="0" eaLnBrk="1" latinLnBrk="0" hangingPunct="1">
        <a:defRPr sz="1422" kern="1200">
          <a:solidFill>
            <a:schemeClr val="tx1"/>
          </a:solidFill>
          <a:latin typeface="+mn-lt"/>
          <a:ea typeface="+mn-ea"/>
          <a:cs typeface="+mn-cs"/>
        </a:defRPr>
      </a:lvl8pPr>
      <a:lvl9pPr marL="2889297" algn="l" defTabSz="722325" rtl="0" eaLnBrk="1" latinLnBrk="0" hangingPunct="1">
        <a:defRPr sz="1422"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B508565-37E3-4BBD-8B0C-227FCCF3E7CF}"/>
              </a:ext>
            </a:extLst>
          </p:cNvPr>
          <p:cNvSpPr>
            <a:spLocks noGrp="1" noChangeArrowheads="1"/>
          </p:cNvSpPr>
          <p:nvPr>
            <p:ph type="title"/>
          </p:nvPr>
        </p:nvSpPr>
        <p:spPr bwMode="auto">
          <a:xfrm>
            <a:off x="685800" y="609600"/>
            <a:ext cx="77724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FA06DA94-3231-4F07-8561-1435A2681D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B0DDEBC-20DD-4626-B294-2DA4E12C475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44" b="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AA143B40-3455-4C8C-85E6-0DEC160A5A9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44" b="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55C282E8-44D7-414E-8649-7DF176F25AC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44" b="0">
                <a:solidFill>
                  <a:srgbClr val="000000"/>
                </a:solidFill>
                <a:latin typeface="+mn-lt"/>
              </a:defRPr>
            </a:lvl1pPr>
          </a:lstStyle>
          <a:p>
            <a:pPr>
              <a:defRPr/>
            </a:pPr>
            <a:fld id="{FE3A3BA9-F9AD-44FA-8918-25A79C2B2768}" type="slidenum">
              <a:rPr lang="en-US"/>
              <a:pPr>
                <a:defRPr/>
              </a:pPr>
              <a:t>‹#›</a:t>
            </a:fld>
            <a:endParaRPr lang="en-US"/>
          </a:p>
        </p:txBody>
      </p:sp>
    </p:spTree>
    <p:extLst>
      <p:ext uri="{BB962C8B-B14F-4D97-AF65-F5344CB8AC3E}">
        <p14:creationId xmlns:p14="http://schemas.microsoft.com/office/powerpoint/2010/main" val="363890321"/>
      </p:ext>
    </p:extLst>
  </p:cSld>
  <p:clrMap bg1="lt1" tx1="dk1" bg2="lt2" tx2="dk2" accent1="accent1" accent2="accent2" accent3="accent3" accent4="accent4" accent5="accent5" accent6="accent6" hlink="hlink" folHlink="folHlink"/>
  <p:sldLayoutIdLst>
    <p:sldLayoutId id="2147491594" r:id="rId1"/>
    <p:sldLayoutId id="2147491595" r:id="rId2"/>
    <p:sldLayoutId id="2147491596" r:id="rId3"/>
    <p:sldLayoutId id="2147491597" r:id="rId4"/>
    <p:sldLayoutId id="2147491598" r:id="rId5"/>
    <p:sldLayoutId id="2147491599" r:id="rId6"/>
    <p:sldLayoutId id="2147491600" r:id="rId7"/>
    <p:sldLayoutId id="2147491601" r:id="rId8"/>
    <p:sldLayoutId id="2147491602" r:id="rId9"/>
    <p:sldLayoutId id="2147491603" r:id="rId10"/>
    <p:sldLayoutId id="2147491604" r:id="rId11"/>
    <p:sldLayoutId id="2147491605" r:id="rId12"/>
    <p:sldLayoutId id="2147491606" r:id="rId13"/>
    <p:sldLayoutId id="2147491607" r:id="rId14"/>
    <p:sldLayoutId id="2147491608" r:id="rId15"/>
  </p:sldLayoutIdLst>
  <p:txStyles>
    <p:titleStyle>
      <a:lvl1pPr algn="ctr" rtl="0" eaLnBrk="0" fontAlgn="base" hangingPunct="0">
        <a:spcBef>
          <a:spcPct val="0"/>
        </a:spcBef>
        <a:spcAft>
          <a:spcPct val="0"/>
        </a:spcAft>
        <a:defRPr sz="3911">
          <a:solidFill>
            <a:srgbClr val="FFFF00"/>
          </a:solidFill>
          <a:latin typeface="+mj-lt"/>
          <a:ea typeface="+mj-ea"/>
          <a:cs typeface="+mj-cs"/>
        </a:defRPr>
      </a:lvl1pPr>
      <a:lvl2pPr algn="ctr" rtl="0" eaLnBrk="0" fontAlgn="base" hangingPunct="0">
        <a:spcBef>
          <a:spcPct val="0"/>
        </a:spcBef>
        <a:spcAft>
          <a:spcPct val="0"/>
        </a:spcAft>
        <a:defRPr sz="3911">
          <a:solidFill>
            <a:srgbClr val="FFFF00"/>
          </a:solidFill>
          <a:latin typeface="Times New Roman" pitchFamily="18" charset="0"/>
        </a:defRPr>
      </a:lvl2pPr>
      <a:lvl3pPr algn="ctr" rtl="0" eaLnBrk="0" fontAlgn="base" hangingPunct="0">
        <a:spcBef>
          <a:spcPct val="0"/>
        </a:spcBef>
        <a:spcAft>
          <a:spcPct val="0"/>
        </a:spcAft>
        <a:defRPr sz="3911">
          <a:solidFill>
            <a:srgbClr val="FFFF00"/>
          </a:solidFill>
          <a:latin typeface="Times New Roman" pitchFamily="18" charset="0"/>
        </a:defRPr>
      </a:lvl3pPr>
      <a:lvl4pPr algn="ctr" rtl="0" eaLnBrk="0" fontAlgn="base" hangingPunct="0">
        <a:spcBef>
          <a:spcPct val="0"/>
        </a:spcBef>
        <a:spcAft>
          <a:spcPct val="0"/>
        </a:spcAft>
        <a:defRPr sz="3911">
          <a:solidFill>
            <a:srgbClr val="FFFF00"/>
          </a:solidFill>
          <a:latin typeface="Times New Roman" pitchFamily="18" charset="0"/>
        </a:defRPr>
      </a:lvl4pPr>
      <a:lvl5pPr algn="ctr" rtl="0" eaLnBrk="0" fontAlgn="base" hangingPunct="0">
        <a:spcBef>
          <a:spcPct val="0"/>
        </a:spcBef>
        <a:spcAft>
          <a:spcPct val="0"/>
        </a:spcAft>
        <a:defRPr sz="3911">
          <a:solidFill>
            <a:srgbClr val="FFFF00"/>
          </a:solidFill>
          <a:latin typeface="Times New Roman" pitchFamily="18" charset="0"/>
        </a:defRPr>
      </a:lvl5pPr>
      <a:lvl6pPr marL="406405" algn="ctr" rtl="0" eaLnBrk="0" fontAlgn="base" hangingPunct="0">
        <a:spcBef>
          <a:spcPct val="0"/>
        </a:spcBef>
        <a:spcAft>
          <a:spcPct val="0"/>
        </a:spcAft>
        <a:defRPr sz="3911">
          <a:solidFill>
            <a:srgbClr val="FFFF00"/>
          </a:solidFill>
          <a:latin typeface="Times New Roman" pitchFamily="18" charset="0"/>
        </a:defRPr>
      </a:lvl6pPr>
      <a:lvl7pPr marL="812810" algn="ctr" rtl="0" eaLnBrk="0" fontAlgn="base" hangingPunct="0">
        <a:spcBef>
          <a:spcPct val="0"/>
        </a:spcBef>
        <a:spcAft>
          <a:spcPct val="0"/>
        </a:spcAft>
        <a:defRPr sz="3911">
          <a:solidFill>
            <a:srgbClr val="FFFF00"/>
          </a:solidFill>
          <a:latin typeface="Times New Roman" pitchFamily="18" charset="0"/>
        </a:defRPr>
      </a:lvl7pPr>
      <a:lvl8pPr marL="1219215" algn="ctr" rtl="0" eaLnBrk="0" fontAlgn="base" hangingPunct="0">
        <a:spcBef>
          <a:spcPct val="0"/>
        </a:spcBef>
        <a:spcAft>
          <a:spcPct val="0"/>
        </a:spcAft>
        <a:defRPr sz="3911">
          <a:solidFill>
            <a:srgbClr val="FFFF00"/>
          </a:solidFill>
          <a:latin typeface="Times New Roman" pitchFamily="18" charset="0"/>
        </a:defRPr>
      </a:lvl8pPr>
      <a:lvl9pPr marL="1625620" algn="ctr" rtl="0" eaLnBrk="0" fontAlgn="base" hangingPunct="0">
        <a:spcBef>
          <a:spcPct val="0"/>
        </a:spcBef>
        <a:spcAft>
          <a:spcPct val="0"/>
        </a:spcAft>
        <a:defRPr sz="3911">
          <a:solidFill>
            <a:srgbClr val="FFFF00"/>
          </a:solidFill>
          <a:latin typeface="Times New Roman" pitchFamily="18"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C40F916-2708-4D17-BBA0-686F8E5B154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ED86B3C8-C8A8-440D-BCEE-91B3C126EE9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17FC33-E939-4F4D-A25E-12518B31889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5861C84A-DB51-442E-B4A6-8ADC896A3AC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EB2B4AD5-BB72-4A44-8132-C01DC035E1E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9A41ECD-D360-4934-A061-E855458371DD}" type="slidenum">
              <a:rPr lang="en-US" altLang="en-US"/>
              <a:pPr>
                <a:defRPr/>
              </a:pPr>
              <a:t>‹#›</a:t>
            </a:fld>
            <a:endParaRPr lang="en-US" altLang="en-US"/>
          </a:p>
        </p:txBody>
      </p:sp>
    </p:spTree>
    <p:extLst>
      <p:ext uri="{BB962C8B-B14F-4D97-AF65-F5344CB8AC3E}">
        <p14:creationId xmlns:p14="http://schemas.microsoft.com/office/powerpoint/2010/main" val="3181346774"/>
      </p:ext>
    </p:extLst>
  </p:cSld>
  <p:clrMap bg1="lt1" tx1="dk1" bg2="lt2" tx2="dk2" accent1="accent1" accent2="accent2" accent3="accent3" accent4="accent4" accent5="accent5" accent6="accent6" hlink="hlink" folHlink="folHlink"/>
  <p:sldLayoutIdLst>
    <p:sldLayoutId id="2147491610" r:id="rId1"/>
    <p:sldLayoutId id="2147491611" r:id="rId2"/>
    <p:sldLayoutId id="2147491612" r:id="rId3"/>
    <p:sldLayoutId id="2147491613" r:id="rId4"/>
    <p:sldLayoutId id="2147491614" r:id="rId5"/>
    <p:sldLayoutId id="2147491615" r:id="rId6"/>
    <p:sldLayoutId id="2147491616" r:id="rId7"/>
    <p:sldLayoutId id="2147491617" r:id="rId8"/>
    <p:sldLayoutId id="2147491618" r:id="rId9"/>
    <p:sldLayoutId id="2147491619" r:id="rId10"/>
    <p:sldLayoutId id="21474916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65FBA-AC37-104E-A463-5D3559A508B1}" type="datetimeFigureOut">
              <a:rPr lang="it-IT" smtClean="0"/>
              <a:pPr/>
              <a:t>12/05/2026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3B6BA-DC5A-6543-B6FC-B8ECC20E3BFF}" type="slidenum">
              <a:rPr lang="it-IT" smtClean="0"/>
              <a:pPr/>
              <a:t>‹#›</a:t>
            </a:fld>
            <a:endParaRPr lang="it-IT"/>
          </a:p>
        </p:txBody>
      </p:sp>
    </p:spTree>
    <p:extLst>
      <p:ext uri="{BB962C8B-B14F-4D97-AF65-F5344CB8AC3E}">
        <p14:creationId xmlns:p14="http://schemas.microsoft.com/office/powerpoint/2010/main" val="2764453697"/>
      </p:ext>
    </p:extLst>
  </p:cSld>
  <p:clrMap bg1="lt1" tx1="dk1" bg2="lt2" tx2="dk2" accent1="accent1" accent2="accent2" accent3="accent3" accent4="accent4" accent5="accent5" accent6="accent6" hlink="hlink" folHlink="folHlink"/>
  <p:sldLayoutIdLst>
    <p:sldLayoutId id="2147491622" r:id="rId1"/>
    <p:sldLayoutId id="2147491623" r:id="rId2"/>
    <p:sldLayoutId id="2147491624" r:id="rId3"/>
    <p:sldLayoutId id="2147491625" r:id="rId4"/>
    <p:sldLayoutId id="2147491626" r:id="rId5"/>
    <p:sldLayoutId id="2147491627" r:id="rId6"/>
    <p:sldLayoutId id="2147491628" r:id="rId7"/>
    <p:sldLayoutId id="2147491629" r:id="rId8"/>
    <p:sldLayoutId id="2147491630" r:id="rId9"/>
    <p:sldLayoutId id="2147491631" r:id="rId10"/>
    <p:sldLayoutId id="21474916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2E19347-90D9-44B9-8D5B-3A3A71A8284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9219" name="Rectangle 3">
            <a:extLst>
              <a:ext uri="{FF2B5EF4-FFF2-40B4-BE49-F238E27FC236}">
                <a16:creationId xmlns:a16="http://schemas.microsoft.com/office/drawing/2014/main" id="{7375022E-46AB-4543-9DDB-E9A73D4BF7E3}"/>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99734E29-BB51-4C48-89F6-C5D528F0A05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defRPr>
            </a:lvl1pPr>
          </a:lstStyle>
          <a:p>
            <a:pPr>
              <a:defRPr/>
            </a:pPr>
            <a:endParaRPr lang="fr-FR"/>
          </a:p>
        </p:txBody>
      </p:sp>
      <p:sp>
        <p:nvSpPr>
          <p:cNvPr id="1029" name="Rectangle 5">
            <a:extLst>
              <a:ext uri="{FF2B5EF4-FFF2-40B4-BE49-F238E27FC236}">
                <a16:creationId xmlns:a16="http://schemas.microsoft.com/office/drawing/2014/main" id="{33E44FBC-500B-4B87-B2B7-DDABFEF3324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defRPr>
            </a:lvl1pPr>
          </a:lstStyle>
          <a:p>
            <a:pPr>
              <a:defRPr/>
            </a:pPr>
            <a:endParaRPr lang="fr-FR"/>
          </a:p>
        </p:txBody>
      </p:sp>
      <p:sp>
        <p:nvSpPr>
          <p:cNvPr id="1030" name="Rectangle 6">
            <a:extLst>
              <a:ext uri="{FF2B5EF4-FFF2-40B4-BE49-F238E27FC236}">
                <a16:creationId xmlns:a16="http://schemas.microsoft.com/office/drawing/2014/main" id="{3D0F4AD0-0F30-4638-8F27-CFCE13D1C04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a:defRPr/>
            </a:pPr>
            <a:fld id="{A50E7992-D282-4898-8A90-A8635A11E4B1}" type="slidenum">
              <a:rPr lang="fr-FR" altLang="fr-FR"/>
              <a:pPr>
                <a:defRPr/>
              </a:pPr>
              <a:t>‹#›</a:t>
            </a:fld>
            <a:endParaRPr lang="fr-FR" altLang="fr-FR"/>
          </a:p>
        </p:txBody>
      </p:sp>
    </p:spTree>
    <p:extLst>
      <p:ext uri="{BB962C8B-B14F-4D97-AF65-F5344CB8AC3E}">
        <p14:creationId xmlns:p14="http://schemas.microsoft.com/office/powerpoint/2010/main" val="2592857527"/>
      </p:ext>
    </p:extLst>
  </p:cSld>
  <p:clrMap bg1="lt1" tx1="dk1" bg2="lt2" tx2="dk2" accent1="accent1" accent2="accent2" accent3="accent3" accent4="accent4" accent5="accent5" accent6="accent6" hlink="hlink" folHlink="folHlink"/>
  <p:sldLayoutIdLst>
    <p:sldLayoutId id="2147490402" r:id="rId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pitchFamily="34" charset="0"/>
        </a:defRPr>
      </a:lvl2pPr>
      <a:lvl3pPr algn="ctr" rtl="0" eaLnBrk="0" fontAlgn="base" hangingPunct="0">
        <a:spcBef>
          <a:spcPct val="0"/>
        </a:spcBef>
        <a:spcAft>
          <a:spcPct val="0"/>
        </a:spcAft>
        <a:defRPr sz="2400">
          <a:solidFill>
            <a:schemeClr val="tx2"/>
          </a:solidFill>
          <a:latin typeface="Arial" pitchFamily="34" charset="0"/>
        </a:defRPr>
      </a:lvl3pPr>
      <a:lvl4pPr algn="ctr" rtl="0" eaLnBrk="0" fontAlgn="base" hangingPunct="0">
        <a:spcBef>
          <a:spcPct val="0"/>
        </a:spcBef>
        <a:spcAft>
          <a:spcPct val="0"/>
        </a:spcAft>
        <a:defRPr sz="2400">
          <a:solidFill>
            <a:schemeClr val="tx2"/>
          </a:solidFill>
          <a:latin typeface="Arial" pitchFamily="34" charset="0"/>
        </a:defRPr>
      </a:lvl4pPr>
      <a:lvl5pPr algn="ctr" rtl="0" eaLnBrk="0" fontAlgn="base" hangingPunct="0">
        <a:spcBef>
          <a:spcPct val="0"/>
        </a:spcBef>
        <a:spcAft>
          <a:spcPct val="0"/>
        </a:spcAft>
        <a:defRPr sz="24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1AE637-FE64-4931-ABC3-D2698ACA2A57}" type="datetimeFigureOut">
              <a:rPr lang="fr-FR" smtClean="0"/>
              <a:t>12/05/2026</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885E96-E05F-4486-9B84-AB9AD5DE20A9}" type="slidenum">
              <a:rPr lang="fr-FR" smtClean="0"/>
              <a:t>‹#›</a:t>
            </a:fld>
            <a:endParaRPr lang="fr-FR"/>
          </a:p>
        </p:txBody>
      </p:sp>
    </p:spTree>
    <p:extLst>
      <p:ext uri="{BB962C8B-B14F-4D97-AF65-F5344CB8AC3E}">
        <p14:creationId xmlns:p14="http://schemas.microsoft.com/office/powerpoint/2010/main" val="1300030460"/>
      </p:ext>
    </p:extLst>
  </p:cSld>
  <p:clrMap bg1="lt1" tx1="dk1" bg2="lt2" tx2="dk2" accent1="accent1" accent2="accent2" accent3="accent3" accent4="accent4" accent5="accent5" accent6="accent6" hlink="hlink" folHlink="folHlink"/>
  <p:sldLayoutIdLst>
    <p:sldLayoutId id="2147491634" r:id="rId1"/>
    <p:sldLayoutId id="2147491635" r:id="rId2"/>
    <p:sldLayoutId id="2147491636" r:id="rId3"/>
    <p:sldLayoutId id="2147491637" r:id="rId4"/>
    <p:sldLayoutId id="2147491638" r:id="rId5"/>
    <p:sldLayoutId id="2147491639" r:id="rId6"/>
    <p:sldLayoutId id="2147491640" r:id="rId7"/>
    <p:sldLayoutId id="2147491641" r:id="rId8"/>
    <p:sldLayoutId id="2147491642" r:id="rId9"/>
    <p:sldLayoutId id="2147491643" r:id="rId10"/>
    <p:sldLayoutId id="21474916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6D709261-22AC-5235-7EC8-07A0F79101D3}"/>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a:extLst>
              <a:ext uri="{FF2B5EF4-FFF2-40B4-BE49-F238E27FC236}">
                <a16:creationId xmlns:a16="http://schemas.microsoft.com/office/drawing/2014/main" id="{21D118DF-2D14-DD85-9F57-BF2A43C2ABAB}"/>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66BB96-C545-D759-74F3-0892685D888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F996068-38BA-449E-96A1-639F76C0C80A}" type="datetimeFigureOut">
              <a:rPr lang="en-US"/>
              <a:pPr>
                <a:defRPr/>
              </a:pPr>
              <a:t>5/12/2026</a:t>
            </a:fld>
            <a:endParaRPr lang="en-US"/>
          </a:p>
        </p:txBody>
      </p:sp>
      <p:sp>
        <p:nvSpPr>
          <p:cNvPr id="5" name="Footer Placeholder 4">
            <a:extLst>
              <a:ext uri="{FF2B5EF4-FFF2-40B4-BE49-F238E27FC236}">
                <a16:creationId xmlns:a16="http://schemas.microsoft.com/office/drawing/2014/main" id="{7CB28075-7796-A86F-3E10-69D421DA51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1599C99-DF10-859E-DC74-53BD9F90C1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35FE78E-AA9E-4771-8300-500A7CD8A7D2}" type="slidenum">
              <a:rPr lang="en-US"/>
              <a:pPr>
                <a:defRPr/>
              </a:pPr>
              <a:t>‹#›</a:t>
            </a:fld>
            <a:endParaRPr lang="en-US"/>
          </a:p>
        </p:txBody>
      </p:sp>
    </p:spTree>
    <p:extLst>
      <p:ext uri="{BB962C8B-B14F-4D97-AF65-F5344CB8AC3E}">
        <p14:creationId xmlns:p14="http://schemas.microsoft.com/office/powerpoint/2010/main" val="1616104557"/>
      </p:ext>
    </p:extLst>
  </p:cSld>
  <p:clrMap bg1="lt1" tx1="dk1" bg2="lt2" tx2="dk2" accent1="accent1" accent2="accent2" accent3="accent3" accent4="accent4" accent5="accent5" accent6="accent6" hlink="hlink" folHlink="folHlink"/>
  <p:sldLayoutIdLst>
    <p:sldLayoutId id="2147491646" r:id="rId1"/>
    <p:sldLayoutId id="2147491647" r:id="rId2"/>
    <p:sldLayoutId id="2147491648" r:id="rId3"/>
    <p:sldLayoutId id="2147491649" r:id="rId4"/>
    <p:sldLayoutId id="2147491650" r:id="rId5"/>
    <p:sldLayoutId id="2147491651" r:id="rId6"/>
    <p:sldLayoutId id="2147491652" r:id="rId7"/>
    <p:sldLayoutId id="2147491653" r:id="rId8"/>
    <p:sldLayoutId id="2147491654" r:id="rId9"/>
    <p:sldLayoutId id="2147491655" r:id="rId10"/>
    <p:sldLayoutId id="2147491656"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a:extLst>
              <a:ext uri="{FF2B5EF4-FFF2-40B4-BE49-F238E27FC236}">
                <a16:creationId xmlns:a16="http://schemas.microsoft.com/office/drawing/2014/main" id="{B3DE41EA-0FC6-5F02-7200-F60A38872A09}"/>
              </a:ext>
            </a:extLst>
          </p:cNvPr>
          <p:cNvSpPr txBox="1">
            <a:spLocks/>
          </p:cNvSpPr>
          <p:nvPr userDrawn="1"/>
        </p:nvSpPr>
        <p:spPr bwMode="auto">
          <a:xfrm>
            <a:off x="1905000" y="6400800"/>
            <a:ext cx="2133600" cy="365125"/>
          </a:xfrm>
          <a:prstGeom prst="rect">
            <a:avLst/>
          </a:prstGeom>
          <a:noFill/>
          <a:ln>
            <a:noFill/>
          </a:ln>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800">
              <a:solidFill>
                <a:srgbClr val="898989"/>
              </a:solidFill>
            </a:endParaRPr>
          </a:p>
        </p:txBody>
      </p:sp>
      <p:sp>
        <p:nvSpPr>
          <p:cNvPr id="38915" name="Title Placeholder 1">
            <a:extLst>
              <a:ext uri="{FF2B5EF4-FFF2-40B4-BE49-F238E27FC236}">
                <a16:creationId xmlns:a16="http://schemas.microsoft.com/office/drawing/2014/main" id="{E6CDC03C-2959-0660-C725-0FCDC9E57DA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6" name="Text Placeholder 2">
            <a:extLst>
              <a:ext uri="{FF2B5EF4-FFF2-40B4-BE49-F238E27FC236}">
                <a16:creationId xmlns:a16="http://schemas.microsoft.com/office/drawing/2014/main" id="{84A62C7E-BC53-201E-E939-43D10AF9C8B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Date Placeholder 3">
            <a:extLst>
              <a:ext uri="{FF2B5EF4-FFF2-40B4-BE49-F238E27FC236}">
                <a16:creationId xmlns:a16="http://schemas.microsoft.com/office/drawing/2014/main" id="{016290C1-3A95-CA50-AA09-B31B721CFDB7}"/>
              </a:ext>
            </a:extLst>
          </p:cNvPr>
          <p:cNvSpPr>
            <a:spLocks noGrp="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800">
                <a:solidFill>
                  <a:srgbClr val="898989"/>
                </a:solidFill>
                <a:latin typeface="+mn-lt"/>
              </a:defRPr>
            </a:lvl1pPr>
          </a:lstStyle>
          <a:p>
            <a:pPr>
              <a:defRPr/>
            </a:pPr>
            <a:fld id="{9B7418DB-2623-44DB-946E-CAFBA8097DD9}" type="datetimeFigureOut">
              <a:rPr lang="en-US" altLang="en-US"/>
              <a:pPr>
                <a:defRPr/>
              </a:pPr>
              <a:t>5/12/2026</a:t>
            </a:fld>
            <a:endParaRPr lang="en-US" altLang="en-US"/>
          </a:p>
        </p:txBody>
      </p:sp>
      <p:sp>
        <p:nvSpPr>
          <p:cNvPr id="3078" name="Footer Placeholder 4">
            <a:extLst>
              <a:ext uri="{FF2B5EF4-FFF2-40B4-BE49-F238E27FC236}">
                <a16:creationId xmlns:a16="http://schemas.microsoft.com/office/drawing/2014/main" id="{4C950E26-652B-F51A-02A1-9F9212F917DC}"/>
              </a:ext>
            </a:extLst>
          </p:cNvPr>
          <p:cNvSpPr>
            <a:spLocks noGrp="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800">
                <a:solidFill>
                  <a:srgbClr val="898989"/>
                </a:solidFill>
                <a:latin typeface="+mn-lt"/>
              </a:defRPr>
            </a:lvl1pPr>
          </a:lstStyle>
          <a:p>
            <a:pPr>
              <a:defRPr/>
            </a:pPr>
            <a:endParaRPr lang="en-US" altLang="en-US"/>
          </a:p>
        </p:txBody>
      </p:sp>
      <p:sp>
        <p:nvSpPr>
          <p:cNvPr id="3079" name="Slide Number Placeholder 5">
            <a:extLst>
              <a:ext uri="{FF2B5EF4-FFF2-40B4-BE49-F238E27FC236}">
                <a16:creationId xmlns:a16="http://schemas.microsoft.com/office/drawing/2014/main" id="{B97CE98E-ACB3-278F-26A6-A291E8F97BE8}"/>
              </a:ext>
            </a:extLst>
          </p:cNvPr>
          <p:cNvSpPr>
            <a:spLocks noGrp="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800">
                <a:solidFill>
                  <a:srgbClr val="898989"/>
                </a:solidFill>
                <a:latin typeface="+mn-lt"/>
              </a:defRPr>
            </a:lvl1pPr>
          </a:lstStyle>
          <a:p>
            <a:pPr>
              <a:defRPr/>
            </a:pPr>
            <a:fld id="{F249539D-64AD-4C26-BDD5-0E06EE8EE0A0}" type="slidenum">
              <a:rPr lang="en-US" altLang="en-US"/>
              <a:pPr>
                <a:defRPr/>
              </a:pPr>
              <a:t>‹#›</a:t>
            </a:fld>
            <a:endParaRPr lang="en-US" altLang="en-US"/>
          </a:p>
        </p:txBody>
      </p:sp>
    </p:spTree>
    <p:extLst>
      <p:ext uri="{BB962C8B-B14F-4D97-AF65-F5344CB8AC3E}">
        <p14:creationId xmlns:p14="http://schemas.microsoft.com/office/powerpoint/2010/main" val="2997367517"/>
      </p:ext>
    </p:extLst>
  </p:cSld>
  <p:clrMap bg1="lt1" tx1="dk1" bg2="lt2" tx2="dk2" accent1="accent1" accent2="accent2" accent3="accent3" accent4="accent4" accent5="accent5" accent6="accent6" hlink="hlink" folHlink="folHlink"/>
  <p:sldLayoutIdLst>
    <p:sldLayoutId id="2147491658" r:id="rId1"/>
    <p:sldLayoutId id="2147491659" r:id="rId2"/>
    <p:sldLayoutId id="2147491660" r:id="rId3"/>
    <p:sldLayoutId id="2147491661" r:id="rId4"/>
    <p:sldLayoutId id="2147491662" r:id="rId5"/>
    <p:sldLayoutId id="2147491663" r:id="rId6"/>
    <p:sldLayoutId id="2147491664" r:id="rId7"/>
    <p:sldLayoutId id="2147491665" r:id="rId8"/>
    <p:sldLayoutId id="2147491666" r:id="rId9"/>
    <p:sldLayoutId id="2147491667" r:id="rId10"/>
    <p:sldLayoutId id="2147491668" r:id="rId11"/>
    <p:sldLayoutId id="2147491669" r:id="rId12"/>
  </p:sldLayoutIdLst>
  <p:txStyles>
    <p:titleStyle>
      <a:lvl1pPr algn="ctr" rtl="0" eaLnBrk="0" fontAlgn="base" hangingPunct="0">
        <a:spcBef>
          <a:spcPct val="0"/>
        </a:spcBef>
        <a:spcAft>
          <a:spcPct val="0"/>
        </a:spcAft>
        <a:defRPr sz="29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2900">
          <a:solidFill>
            <a:schemeClr val="tx1"/>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2900">
          <a:solidFill>
            <a:schemeClr val="tx1"/>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2900">
          <a:solidFill>
            <a:schemeClr val="tx1"/>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2900">
          <a:solidFill>
            <a:schemeClr val="tx1"/>
          </a:solidFill>
          <a:latin typeface="Times New Roman" panose="02020603050405020304" pitchFamily="18" charset="0"/>
          <a:ea typeface="MS PGothic" panose="020B0600070205080204" pitchFamily="34" charset="-128"/>
        </a:defRPr>
      </a:lvl5pPr>
      <a:lvl6pPr marL="304804" algn="ctr" rtl="0" eaLnBrk="0" fontAlgn="base" hangingPunct="0">
        <a:spcBef>
          <a:spcPct val="0"/>
        </a:spcBef>
        <a:spcAft>
          <a:spcPct val="0"/>
        </a:spcAft>
        <a:defRPr sz="2933">
          <a:solidFill>
            <a:schemeClr val="tx1"/>
          </a:solidFill>
          <a:latin typeface="Times New Roman" panose="02020603050405020304" pitchFamily="18" charset="0"/>
          <a:ea typeface="ＭＳ Ｐゴシック" panose="020B0600070205080204" pitchFamily="34" charset="-128"/>
        </a:defRPr>
      </a:lvl6pPr>
      <a:lvl7pPr marL="609608" algn="ctr" rtl="0" eaLnBrk="0" fontAlgn="base" hangingPunct="0">
        <a:spcBef>
          <a:spcPct val="0"/>
        </a:spcBef>
        <a:spcAft>
          <a:spcPct val="0"/>
        </a:spcAft>
        <a:defRPr sz="2933">
          <a:solidFill>
            <a:schemeClr val="tx1"/>
          </a:solidFill>
          <a:latin typeface="Times New Roman" panose="02020603050405020304" pitchFamily="18" charset="0"/>
          <a:ea typeface="ＭＳ Ｐゴシック" panose="020B0600070205080204" pitchFamily="34" charset="-128"/>
        </a:defRPr>
      </a:lvl7pPr>
      <a:lvl8pPr marL="914411" algn="ctr" rtl="0" eaLnBrk="0" fontAlgn="base" hangingPunct="0">
        <a:spcBef>
          <a:spcPct val="0"/>
        </a:spcBef>
        <a:spcAft>
          <a:spcPct val="0"/>
        </a:spcAft>
        <a:defRPr sz="2933">
          <a:solidFill>
            <a:schemeClr val="tx1"/>
          </a:solidFill>
          <a:latin typeface="Times New Roman" panose="02020603050405020304" pitchFamily="18" charset="0"/>
          <a:ea typeface="ＭＳ Ｐゴシック" panose="020B0600070205080204" pitchFamily="34" charset="-128"/>
        </a:defRPr>
      </a:lvl8pPr>
      <a:lvl9pPr marL="1219215" algn="ctr" rtl="0" eaLnBrk="0" fontAlgn="base" hangingPunct="0">
        <a:spcBef>
          <a:spcPct val="0"/>
        </a:spcBef>
        <a:spcAft>
          <a:spcPct val="0"/>
        </a:spcAft>
        <a:defRPr sz="2933">
          <a:solidFill>
            <a:schemeClr val="tx1"/>
          </a:solidFill>
          <a:latin typeface="Times New Roman" panose="02020603050405020304" pitchFamily="18" charset="0"/>
          <a:ea typeface="ＭＳ Ｐゴシック" panose="020B0600070205080204" pitchFamily="34" charset="-128"/>
        </a:defRPr>
      </a:lvl9pPr>
    </p:titleStyle>
    <p:bodyStyle>
      <a:lvl1pPr marL="228600" indent="-22860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1pPr>
      <a:lvl2pPr marL="495300" indent="-1905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762000" indent="-15240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066800" indent="-1524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1371600" indent="-15240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1676421" indent="-152402" algn="l" defTabSz="609608"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25" indent="-152402" algn="l" defTabSz="609608"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029" indent="-152402" algn="l" defTabSz="609608"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832" indent="-152402" algn="l" defTabSz="609608"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08" rtl="0" eaLnBrk="1" latinLnBrk="0" hangingPunct="1">
        <a:defRPr sz="1200" kern="1200">
          <a:solidFill>
            <a:schemeClr val="tx1"/>
          </a:solidFill>
          <a:latin typeface="+mn-lt"/>
          <a:ea typeface="+mn-ea"/>
          <a:cs typeface="+mn-cs"/>
        </a:defRPr>
      </a:lvl1pPr>
      <a:lvl2pPr marL="304804" algn="l" defTabSz="609608" rtl="0" eaLnBrk="1" latinLnBrk="0" hangingPunct="1">
        <a:defRPr sz="1200" kern="1200">
          <a:solidFill>
            <a:schemeClr val="tx1"/>
          </a:solidFill>
          <a:latin typeface="+mn-lt"/>
          <a:ea typeface="+mn-ea"/>
          <a:cs typeface="+mn-cs"/>
        </a:defRPr>
      </a:lvl2pPr>
      <a:lvl3pPr marL="609608" algn="l" defTabSz="609608" rtl="0" eaLnBrk="1" latinLnBrk="0" hangingPunct="1">
        <a:defRPr sz="1200" kern="1200">
          <a:solidFill>
            <a:schemeClr val="tx1"/>
          </a:solidFill>
          <a:latin typeface="+mn-lt"/>
          <a:ea typeface="+mn-ea"/>
          <a:cs typeface="+mn-cs"/>
        </a:defRPr>
      </a:lvl3pPr>
      <a:lvl4pPr marL="914411" algn="l" defTabSz="609608" rtl="0" eaLnBrk="1" latinLnBrk="0" hangingPunct="1">
        <a:defRPr sz="1200" kern="1200">
          <a:solidFill>
            <a:schemeClr val="tx1"/>
          </a:solidFill>
          <a:latin typeface="+mn-lt"/>
          <a:ea typeface="+mn-ea"/>
          <a:cs typeface="+mn-cs"/>
        </a:defRPr>
      </a:lvl4pPr>
      <a:lvl5pPr marL="1219215" algn="l" defTabSz="609608" rtl="0" eaLnBrk="1" latinLnBrk="0" hangingPunct="1">
        <a:defRPr sz="1200" kern="1200">
          <a:solidFill>
            <a:schemeClr val="tx1"/>
          </a:solidFill>
          <a:latin typeface="+mn-lt"/>
          <a:ea typeface="+mn-ea"/>
          <a:cs typeface="+mn-cs"/>
        </a:defRPr>
      </a:lvl5pPr>
      <a:lvl6pPr marL="1524019" algn="l" defTabSz="609608" rtl="0" eaLnBrk="1" latinLnBrk="0" hangingPunct="1">
        <a:defRPr sz="1200" kern="1200">
          <a:solidFill>
            <a:schemeClr val="tx1"/>
          </a:solidFill>
          <a:latin typeface="+mn-lt"/>
          <a:ea typeface="+mn-ea"/>
          <a:cs typeface="+mn-cs"/>
        </a:defRPr>
      </a:lvl6pPr>
      <a:lvl7pPr marL="1828823" algn="l" defTabSz="609608" rtl="0" eaLnBrk="1" latinLnBrk="0" hangingPunct="1">
        <a:defRPr sz="1200" kern="1200">
          <a:solidFill>
            <a:schemeClr val="tx1"/>
          </a:solidFill>
          <a:latin typeface="+mn-lt"/>
          <a:ea typeface="+mn-ea"/>
          <a:cs typeface="+mn-cs"/>
        </a:defRPr>
      </a:lvl7pPr>
      <a:lvl8pPr marL="2133627" algn="l" defTabSz="609608" rtl="0" eaLnBrk="1" latinLnBrk="0" hangingPunct="1">
        <a:defRPr sz="1200" kern="1200">
          <a:solidFill>
            <a:schemeClr val="tx1"/>
          </a:solidFill>
          <a:latin typeface="+mn-lt"/>
          <a:ea typeface="+mn-ea"/>
          <a:cs typeface="+mn-cs"/>
        </a:defRPr>
      </a:lvl8pPr>
      <a:lvl9pPr marL="2438431" algn="l" defTabSz="609608" rtl="0" eaLnBrk="1" latinLnBrk="0" hangingPunct="1">
        <a:defRPr sz="12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4EF39CC-99FC-5A1B-C947-2DA59D2E5B39}"/>
              </a:ext>
            </a:extLst>
          </p:cNvPr>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051" name="Rectangle 4">
            <a:extLst>
              <a:ext uri="{FF2B5EF4-FFF2-40B4-BE49-F238E27FC236}">
                <a16:creationId xmlns:a16="http://schemas.microsoft.com/office/drawing/2014/main" id="{B0397A27-DD0F-212E-7D09-357F838E157F}"/>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55526258"/>
      </p:ext>
    </p:extLst>
  </p:cSld>
  <p:clrMap bg1="dk2" tx1="lt1" bg2="dk1" tx2="lt2" accent1="accent1" accent2="accent2" accent3="accent3" accent4="accent4" accent5="accent5" accent6="accent6" hlink="hlink" folHlink="folHlink"/>
  <p:sldLayoutIdLst>
    <p:sldLayoutId id="2147491671" r:id="rId1"/>
    <p:sldLayoutId id="2147491672" r:id="rId2"/>
    <p:sldLayoutId id="2147491673" r:id="rId3"/>
    <p:sldLayoutId id="2147491674" r:id="rId4"/>
    <p:sldLayoutId id="2147491675" r:id="rId5"/>
    <p:sldLayoutId id="2147491676" r:id="rId6"/>
    <p:sldLayoutId id="2147491677" r:id="rId7"/>
    <p:sldLayoutId id="2147491678" r:id="rId8"/>
    <p:sldLayoutId id="2147491679" r:id="rId9"/>
    <p:sldLayoutId id="2147491680" r:id="rId10"/>
    <p:sldLayoutId id="2147491681" r:id="rId11"/>
    <p:sldLayoutId id="2147491682" r:id="rId12"/>
  </p:sldLayoutIdLst>
  <p:txStyles>
    <p:titleStyle>
      <a:lvl1pPr algn="ctr" rtl="0" eaLnBrk="0" fontAlgn="base" hangingPunct="0">
        <a:spcBef>
          <a:spcPct val="0"/>
        </a:spcBef>
        <a:spcAft>
          <a:spcPct val="0"/>
        </a:spcAft>
        <a:defRPr sz="3200" b="1">
          <a:solidFill>
            <a:srgbClr val="FAFD00"/>
          </a:solidFill>
          <a:latin typeface="+mj-lt"/>
          <a:ea typeface="+mj-ea"/>
          <a:cs typeface="+mj-cs"/>
        </a:defRPr>
      </a:lvl1pPr>
      <a:lvl2pPr algn="ctr" rtl="0" eaLnBrk="0" fontAlgn="base" hangingPunct="0">
        <a:spcBef>
          <a:spcPct val="0"/>
        </a:spcBef>
        <a:spcAft>
          <a:spcPct val="0"/>
        </a:spcAft>
        <a:defRPr sz="3200" b="1">
          <a:solidFill>
            <a:srgbClr val="FAFD00"/>
          </a:solidFill>
          <a:latin typeface="Arial" charset="0"/>
        </a:defRPr>
      </a:lvl2pPr>
      <a:lvl3pPr algn="ctr" rtl="0" eaLnBrk="0" fontAlgn="base" hangingPunct="0">
        <a:spcBef>
          <a:spcPct val="0"/>
        </a:spcBef>
        <a:spcAft>
          <a:spcPct val="0"/>
        </a:spcAft>
        <a:defRPr sz="3200" b="1">
          <a:solidFill>
            <a:srgbClr val="FAFD00"/>
          </a:solidFill>
          <a:latin typeface="Arial" charset="0"/>
        </a:defRPr>
      </a:lvl3pPr>
      <a:lvl4pPr algn="ctr" rtl="0" eaLnBrk="0" fontAlgn="base" hangingPunct="0">
        <a:spcBef>
          <a:spcPct val="0"/>
        </a:spcBef>
        <a:spcAft>
          <a:spcPct val="0"/>
        </a:spcAft>
        <a:defRPr sz="3200" b="1">
          <a:solidFill>
            <a:srgbClr val="FAFD00"/>
          </a:solidFill>
          <a:latin typeface="Arial" charset="0"/>
        </a:defRPr>
      </a:lvl4pPr>
      <a:lvl5pPr algn="ctr" rtl="0" eaLnBrk="0" fontAlgn="base" hangingPunct="0">
        <a:spcBef>
          <a:spcPct val="0"/>
        </a:spcBef>
        <a:spcAft>
          <a:spcPct val="0"/>
        </a:spcAft>
        <a:defRPr sz="3200" b="1">
          <a:solidFill>
            <a:srgbClr val="FAFD00"/>
          </a:solidFill>
          <a:latin typeface="Arial" charset="0"/>
        </a:defRPr>
      </a:lvl5pPr>
      <a:lvl6pPr marL="406405" algn="ctr" rtl="0" eaLnBrk="0" fontAlgn="base" hangingPunct="0">
        <a:spcBef>
          <a:spcPct val="0"/>
        </a:spcBef>
        <a:spcAft>
          <a:spcPct val="0"/>
        </a:spcAft>
        <a:defRPr sz="3200" b="1">
          <a:solidFill>
            <a:srgbClr val="FAFD00"/>
          </a:solidFill>
          <a:latin typeface="Arial" charset="0"/>
        </a:defRPr>
      </a:lvl6pPr>
      <a:lvl7pPr marL="812810" algn="ctr" rtl="0" eaLnBrk="0" fontAlgn="base" hangingPunct="0">
        <a:spcBef>
          <a:spcPct val="0"/>
        </a:spcBef>
        <a:spcAft>
          <a:spcPct val="0"/>
        </a:spcAft>
        <a:defRPr sz="3200" b="1">
          <a:solidFill>
            <a:srgbClr val="FAFD00"/>
          </a:solidFill>
          <a:latin typeface="Arial" charset="0"/>
        </a:defRPr>
      </a:lvl7pPr>
      <a:lvl8pPr marL="1219215" algn="ctr" rtl="0" eaLnBrk="0" fontAlgn="base" hangingPunct="0">
        <a:spcBef>
          <a:spcPct val="0"/>
        </a:spcBef>
        <a:spcAft>
          <a:spcPct val="0"/>
        </a:spcAft>
        <a:defRPr sz="3200" b="1">
          <a:solidFill>
            <a:srgbClr val="FAFD00"/>
          </a:solidFill>
          <a:latin typeface="Arial" charset="0"/>
        </a:defRPr>
      </a:lvl8pPr>
      <a:lvl9pPr marL="1625620" algn="ctr" rtl="0" eaLnBrk="0" fontAlgn="base" hangingPunct="0">
        <a:spcBef>
          <a:spcPct val="0"/>
        </a:spcBef>
        <a:spcAft>
          <a:spcPct val="0"/>
        </a:spcAft>
        <a:defRPr sz="3200" b="1">
          <a:solidFill>
            <a:srgbClr val="FAFD00"/>
          </a:solidFill>
          <a:latin typeface="Arial" charset="0"/>
        </a:defRPr>
      </a:lvl9pPr>
    </p:titleStyle>
    <p:bodyStyle>
      <a:lvl1pPr marL="304800" indent="-304800" algn="l" rtl="0" eaLnBrk="0" fontAlgn="base" hangingPunct="0">
        <a:spcBef>
          <a:spcPct val="20000"/>
        </a:spcBef>
        <a:spcAft>
          <a:spcPct val="0"/>
        </a:spcAft>
        <a:buSzPct val="100000"/>
        <a:buChar char="•"/>
        <a:defRPr sz="2400">
          <a:solidFill>
            <a:srgbClr val="FFFFFF"/>
          </a:solidFill>
          <a:latin typeface="+mn-lt"/>
          <a:ea typeface="+mn-ea"/>
          <a:cs typeface="+mn-cs"/>
        </a:defRPr>
      </a:lvl1pPr>
      <a:lvl2pPr marL="660400" indent="-254000" algn="l" rtl="0" eaLnBrk="0" fontAlgn="base" hangingPunct="0">
        <a:spcBef>
          <a:spcPct val="20000"/>
        </a:spcBef>
        <a:spcAft>
          <a:spcPct val="0"/>
        </a:spcAft>
        <a:buSzPct val="100000"/>
        <a:buChar char="–"/>
        <a:defRPr sz="2400">
          <a:solidFill>
            <a:srgbClr val="FFFFFF"/>
          </a:solidFill>
          <a:latin typeface="+mn-lt"/>
        </a:defRPr>
      </a:lvl2pPr>
      <a:lvl3pPr marL="1016000" indent="-203200" algn="l" rtl="0" eaLnBrk="0" fontAlgn="base" hangingPunct="0">
        <a:spcBef>
          <a:spcPct val="20000"/>
        </a:spcBef>
        <a:spcAft>
          <a:spcPct val="0"/>
        </a:spcAft>
        <a:buSzPct val="100000"/>
        <a:buChar char="•"/>
        <a:defRPr sz="2400">
          <a:solidFill>
            <a:srgbClr val="FFFFFF"/>
          </a:solidFill>
          <a:latin typeface="+mn-lt"/>
        </a:defRPr>
      </a:lvl3pPr>
      <a:lvl4pPr marL="1422400" indent="-203200" algn="l" rtl="0" eaLnBrk="0" fontAlgn="base" hangingPunct="0">
        <a:spcBef>
          <a:spcPct val="20000"/>
        </a:spcBef>
        <a:spcAft>
          <a:spcPct val="0"/>
        </a:spcAft>
        <a:buSzPct val="100000"/>
        <a:buChar char="–"/>
        <a:defRPr sz="2400">
          <a:solidFill>
            <a:srgbClr val="FFFFFF"/>
          </a:solidFill>
          <a:latin typeface="+mn-lt"/>
        </a:defRPr>
      </a:lvl4pPr>
      <a:lvl5pPr marL="1828800" indent="-203200" algn="l" rtl="0" eaLnBrk="0" fontAlgn="base" hangingPunct="0">
        <a:spcBef>
          <a:spcPct val="20000"/>
        </a:spcBef>
        <a:spcAft>
          <a:spcPct val="0"/>
        </a:spcAft>
        <a:buSzPct val="100000"/>
        <a:buChar char="•"/>
        <a:defRPr sz="2400">
          <a:solidFill>
            <a:srgbClr val="FFFFFF"/>
          </a:solidFill>
          <a:latin typeface="+mn-lt"/>
        </a:defRPr>
      </a:lvl5pPr>
      <a:lvl6pPr marL="2235228" indent="-203203" algn="l" rtl="0" eaLnBrk="0" fontAlgn="base" hangingPunct="0">
        <a:spcBef>
          <a:spcPct val="20000"/>
        </a:spcBef>
        <a:spcAft>
          <a:spcPct val="0"/>
        </a:spcAft>
        <a:buSzPct val="100000"/>
        <a:buChar char="•"/>
        <a:defRPr sz="2489">
          <a:solidFill>
            <a:srgbClr val="FFFFFF"/>
          </a:solidFill>
          <a:latin typeface="+mn-lt"/>
        </a:defRPr>
      </a:lvl6pPr>
      <a:lvl7pPr marL="2641633" indent="-203203" algn="l" rtl="0" eaLnBrk="0" fontAlgn="base" hangingPunct="0">
        <a:spcBef>
          <a:spcPct val="20000"/>
        </a:spcBef>
        <a:spcAft>
          <a:spcPct val="0"/>
        </a:spcAft>
        <a:buSzPct val="100000"/>
        <a:buChar char="•"/>
        <a:defRPr sz="2489">
          <a:solidFill>
            <a:srgbClr val="FFFFFF"/>
          </a:solidFill>
          <a:latin typeface="+mn-lt"/>
        </a:defRPr>
      </a:lvl7pPr>
      <a:lvl8pPr marL="3048038" indent="-203203" algn="l" rtl="0" eaLnBrk="0" fontAlgn="base" hangingPunct="0">
        <a:spcBef>
          <a:spcPct val="20000"/>
        </a:spcBef>
        <a:spcAft>
          <a:spcPct val="0"/>
        </a:spcAft>
        <a:buSzPct val="100000"/>
        <a:buChar char="•"/>
        <a:defRPr sz="2489">
          <a:solidFill>
            <a:srgbClr val="FFFFFF"/>
          </a:solidFill>
          <a:latin typeface="+mn-lt"/>
        </a:defRPr>
      </a:lvl8pPr>
      <a:lvl9pPr marL="3454443" indent="-203203" algn="l" rtl="0" eaLnBrk="0" fontAlgn="base" hangingPunct="0">
        <a:spcBef>
          <a:spcPct val="20000"/>
        </a:spcBef>
        <a:spcAft>
          <a:spcPct val="0"/>
        </a:spcAft>
        <a:buSzPct val="100000"/>
        <a:buChar char="•"/>
        <a:defRPr sz="2489">
          <a:solidFill>
            <a:srgbClr val="FFFFFF"/>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13A6ECA-42AC-7145-E820-EF408091810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F39C26D-0B7B-459A-32C0-7813DABD530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1663CB-77F6-02DF-6973-3F5AF077CEA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E93A09CC-7E22-8979-9B1C-69FE262E382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65674678-3D54-BA5F-D2F0-9F1629F6B2F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81CE7D6-8E5F-4122-BEE0-053FAC41367F}" type="slidenum">
              <a:rPr lang="en-US" altLang="en-US"/>
              <a:pPr>
                <a:defRPr/>
              </a:pPr>
              <a:t>‹#›</a:t>
            </a:fld>
            <a:endParaRPr lang="en-US" altLang="en-US"/>
          </a:p>
        </p:txBody>
      </p:sp>
    </p:spTree>
    <p:extLst>
      <p:ext uri="{BB962C8B-B14F-4D97-AF65-F5344CB8AC3E}">
        <p14:creationId xmlns:p14="http://schemas.microsoft.com/office/powerpoint/2010/main" val="2161565883"/>
      </p:ext>
    </p:extLst>
  </p:cSld>
  <p:clrMap bg1="lt1" tx1="dk1" bg2="lt2" tx2="dk2" accent1="accent1" accent2="accent2" accent3="accent3" accent4="accent4" accent5="accent5" accent6="accent6" hlink="hlink" folHlink="folHlink"/>
  <p:sldLayoutIdLst>
    <p:sldLayoutId id="2147491684" r:id="rId1"/>
    <p:sldLayoutId id="2147491685" r:id="rId2"/>
    <p:sldLayoutId id="2147491686" r:id="rId3"/>
    <p:sldLayoutId id="2147491687" r:id="rId4"/>
    <p:sldLayoutId id="2147491688" r:id="rId5"/>
    <p:sldLayoutId id="2147491689" r:id="rId6"/>
    <p:sldLayoutId id="2147491690" r:id="rId7"/>
    <p:sldLayoutId id="2147491691" r:id="rId8"/>
    <p:sldLayoutId id="2147491692" r:id="rId9"/>
    <p:sldLayoutId id="2147491693" r:id="rId10"/>
    <p:sldLayoutId id="2147491694" r:id="rId11"/>
    <p:sldLayoutId id="214749169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A59982A9-B09F-4BED-FA30-04E158F6CD71}"/>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eaLnBrk="1" hangingPunct="1">
              <a:defRPr sz="1200">
                <a:solidFill>
                  <a:srgbClr val="FFFFFF"/>
                </a:solidFill>
              </a:defRPr>
            </a:lvl1pPr>
          </a:lstStyle>
          <a:p>
            <a:pPr>
              <a:defRPr/>
            </a:pPr>
            <a:fld id="{8A70E285-37A8-40BA-BAA4-583A3D4F2647}" type="datetimeFigureOut">
              <a:rPr lang="en-US"/>
              <a:pPr>
                <a:defRPr/>
              </a:pPr>
              <a:t>5/12/2026</a:t>
            </a:fld>
            <a:endParaRPr lang="en-US"/>
          </a:p>
        </p:txBody>
      </p:sp>
      <p:sp>
        <p:nvSpPr>
          <p:cNvPr id="287747" name="Rectangle 3">
            <a:extLst>
              <a:ext uri="{FF2B5EF4-FFF2-40B4-BE49-F238E27FC236}">
                <a16:creationId xmlns:a16="http://schemas.microsoft.com/office/drawing/2014/main" id="{F0AE6E40-0D98-6596-DE8D-8152ACEE438B}"/>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r" eaLnBrk="1" hangingPunct="1">
              <a:defRPr sz="1200">
                <a:solidFill>
                  <a:srgbClr val="FFFFFF"/>
                </a:solidFill>
              </a:defRPr>
            </a:lvl1pPr>
          </a:lstStyle>
          <a:p>
            <a:pPr>
              <a:defRPr/>
            </a:pPr>
            <a:fld id="{6E0BBCAD-4519-4AE4-8502-CD1EE78E8AF7}" type="slidenum">
              <a:rPr lang="en-US"/>
              <a:pPr>
                <a:defRPr/>
              </a:pPr>
              <a:t>‹#›</a:t>
            </a:fld>
            <a:endParaRPr lang="en-US"/>
          </a:p>
        </p:txBody>
      </p:sp>
      <p:grpSp>
        <p:nvGrpSpPr>
          <p:cNvPr id="21508" name="Group 4">
            <a:extLst>
              <a:ext uri="{FF2B5EF4-FFF2-40B4-BE49-F238E27FC236}">
                <a16:creationId xmlns:a16="http://schemas.microsoft.com/office/drawing/2014/main" id="{A80BF99C-8AC3-BE5D-00C8-9BD4B3BDF81F}"/>
              </a:ext>
            </a:extLst>
          </p:cNvPr>
          <p:cNvGrpSpPr>
            <a:grpSpLocks/>
          </p:cNvGrpSpPr>
          <p:nvPr/>
        </p:nvGrpSpPr>
        <p:grpSpPr bwMode="auto">
          <a:xfrm>
            <a:off x="0" y="3175"/>
            <a:ext cx="9140825" cy="6850063"/>
            <a:chOff x="0" y="0"/>
            <a:chExt cx="5758" cy="4315"/>
          </a:xfrm>
        </p:grpSpPr>
        <p:grpSp>
          <p:nvGrpSpPr>
            <p:cNvPr id="21512" name="Group 5">
              <a:extLst>
                <a:ext uri="{FF2B5EF4-FFF2-40B4-BE49-F238E27FC236}">
                  <a16:creationId xmlns:a16="http://schemas.microsoft.com/office/drawing/2014/main" id="{B312FD20-3267-AFB3-6439-2BA77B8663E6}"/>
                </a:ext>
              </a:extLst>
            </p:cNvPr>
            <p:cNvGrpSpPr>
              <a:grpSpLocks/>
            </p:cNvGrpSpPr>
            <p:nvPr userDrawn="1"/>
          </p:nvGrpSpPr>
          <p:grpSpPr bwMode="auto">
            <a:xfrm>
              <a:off x="1728" y="2230"/>
              <a:ext cx="4027" cy="2085"/>
              <a:chOff x="1728" y="2230"/>
              <a:chExt cx="4027" cy="2085"/>
            </a:xfrm>
          </p:grpSpPr>
          <p:sp>
            <p:nvSpPr>
              <p:cNvPr id="287750" name="Freeform 6">
                <a:extLst>
                  <a:ext uri="{FF2B5EF4-FFF2-40B4-BE49-F238E27FC236}">
                    <a16:creationId xmlns:a16="http://schemas.microsoft.com/office/drawing/2014/main" id="{41951DEA-5E16-CA9C-12FB-D0F4EA42B808}"/>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287751" name="Freeform 7">
                <a:extLst>
                  <a:ext uri="{FF2B5EF4-FFF2-40B4-BE49-F238E27FC236}">
                    <a16:creationId xmlns:a16="http://schemas.microsoft.com/office/drawing/2014/main" id="{E5818475-0A8E-400D-1BE1-EEC4ABA5CC3D}"/>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287752" name="Freeform 8">
                <a:extLst>
                  <a:ext uri="{FF2B5EF4-FFF2-40B4-BE49-F238E27FC236}">
                    <a16:creationId xmlns:a16="http://schemas.microsoft.com/office/drawing/2014/main" id="{61BFE1A0-C5D4-89C8-0B8D-D19D5DE094F3}"/>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21518" name="Freeform 9">
                <a:extLst>
                  <a:ext uri="{FF2B5EF4-FFF2-40B4-BE49-F238E27FC236}">
                    <a16:creationId xmlns:a16="http://schemas.microsoft.com/office/drawing/2014/main" id="{709E13FA-1CAF-4613-FB01-D4B3B8FA6B2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4" name="Freeform 10">
                <a:extLst>
                  <a:ext uri="{FF2B5EF4-FFF2-40B4-BE49-F238E27FC236}">
                    <a16:creationId xmlns:a16="http://schemas.microsoft.com/office/drawing/2014/main" id="{543DD4C8-8849-4721-1913-01241D1FC5F7}"/>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287755" name="Freeform 11">
              <a:extLst>
                <a:ext uri="{FF2B5EF4-FFF2-40B4-BE49-F238E27FC236}">
                  <a16:creationId xmlns:a16="http://schemas.microsoft.com/office/drawing/2014/main" id="{6C64DD1F-4A65-64FA-37CA-CD1DC3FE93C9}"/>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1514" name="Freeform 12">
              <a:extLst>
                <a:ext uri="{FF2B5EF4-FFF2-40B4-BE49-F238E27FC236}">
                  <a16:creationId xmlns:a16="http://schemas.microsoft.com/office/drawing/2014/main" id="{A5E103D7-F097-4EC3-CA8F-51C78C2205D4}"/>
                </a:ext>
              </a:extLst>
            </p:cNvPr>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57" name="Rectangle 13">
            <a:extLst>
              <a:ext uri="{FF2B5EF4-FFF2-40B4-BE49-F238E27FC236}">
                <a16:creationId xmlns:a16="http://schemas.microsoft.com/office/drawing/2014/main" id="{AAF7B8A2-ADB0-94AE-BB21-D05778FED9B9}"/>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54" tIns="45579" rIns="91154" bIns="45579" numCol="1" anchor="ctr" anchorCtr="0" compatLnSpc="1">
            <a:prstTxWarp prst="textNoShape">
              <a:avLst/>
            </a:prstTxWarp>
          </a:bodyPr>
          <a:lstStyle/>
          <a:p>
            <a:pPr lvl="0"/>
            <a:r>
              <a:rPr lang="en-US"/>
              <a:t>Click to edit Master title style</a:t>
            </a:r>
          </a:p>
        </p:txBody>
      </p:sp>
      <p:sp>
        <p:nvSpPr>
          <p:cNvPr id="287758" name="Rectangle 14">
            <a:extLst>
              <a:ext uri="{FF2B5EF4-FFF2-40B4-BE49-F238E27FC236}">
                <a16:creationId xmlns:a16="http://schemas.microsoft.com/office/drawing/2014/main" id="{D54C83A4-5593-BB11-C612-3E95F53A5E55}"/>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ctr" eaLnBrk="1" hangingPunct="1">
              <a:defRPr sz="1200">
                <a:solidFill>
                  <a:srgbClr val="FFFFFF"/>
                </a:solidFill>
              </a:defRPr>
            </a:lvl1pPr>
          </a:lstStyle>
          <a:p>
            <a:pPr>
              <a:defRPr/>
            </a:pPr>
            <a:endParaRPr lang="en-US"/>
          </a:p>
        </p:txBody>
      </p:sp>
      <p:sp>
        <p:nvSpPr>
          <p:cNvPr id="287759" name="Rectangle 15">
            <a:extLst>
              <a:ext uri="{FF2B5EF4-FFF2-40B4-BE49-F238E27FC236}">
                <a16:creationId xmlns:a16="http://schemas.microsoft.com/office/drawing/2014/main" id="{45E1EACD-E024-3E08-6B56-4B492CBEAAC2}"/>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154" tIns="45579" rIns="91154" bIns="455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073332"/>
      </p:ext>
    </p:extLst>
  </p:cSld>
  <p:clrMap bg1="dk2" tx1="lt1" bg2="dk1" tx2="lt2" accent1="accent1" accent2="accent2" accent3="accent3" accent4="accent4" accent5="accent5" accent6="accent6" hlink="hlink" folHlink="folHlink"/>
  <p:sldLayoutIdLst>
    <p:sldLayoutId id="2147491697" r:id="rId1"/>
    <p:sldLayoutId id="2147491698" r:id="rId2"/>
    <p:sldLayoutId id="2147491699" r:id="rId3"/>
    <p:sldLayoutId id="2147491700" r:id="rId4"/>
    <p:sldLayoutId id="2147491701" r:id="rId5"/>
    <p:sldLayoutId id="2147491702" r:id="rId6"/>
    <p:sldLayoutId id="2147491703" r:id="rId7"/>
    <p:sldLayoutId id="2147491704" r:id="rId8"/>
    <p:sldLayoutId id="2147491705" r:id="rId9"/>
    <p:sldLayoutId id="2147491706" r:id="rId10"/>
    <p:sldLayoutId id="2147491707" r:id="rId11"/>
    <p:sldLayoutId id="2147491708" r:id="rId12"/>
    <p:sldLayoutId id="2147491709" r:id="rId13"/>
    <p:sldLayoutId id="2147491710" r:id="rId14"/>
    <p:sldLayoutId id="214749171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582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165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748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33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9775"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38238"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593850"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1050"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07051"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2879"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18706"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4533"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1655" rtl="0" eaLnBrk="1" latinLnBrk="0" hangingPunct="1">
        <a:defRPr sz="1800" kern="1200">
          <a:solidFill>
            <a:schemeClr val="tx1"/>
          </a:solidFill>
          <a:latin typeface="+mn-lt"/>
          <a:ea typeface="+mn-ea"/>
          <a:cs typeface="+mn-cs"/>
        </a:defRPr>
      </a:lvl1pPr>
      <a:lvl2pPr marL="455825" algn="l" defTabSz="911655" rtl="0" eaLnBrk="1" latinLnBrk="0" hangingPunct="1">
        <a:defRPr sz="1800" kern="1200">
          <a:solidFill>
            <a:schemeClr val="tx1"/>
          </a:solidFill>
          <a:latin typeface="+mn-lt"/>
          <a:ea typeface="+mn-ea"/>
          <a:cs typeface="+mn-cs"/>
        </a:defRPr>
      </a:lvl2pPr>
      <a:lvl3pPr marL="911655" algn="l" defTabSz="911655" rtl="0" eaLnBrk="1" latinLnBrk="0" hangingPunct="1">
        <a:defRPr sz="1800" kern="1200">
          <a:solidFill>
            <a:schemeClr val="tx1"/>
          </a:solidFill>
          <a:latin typeface="+mn-lt"/>
          <a:ea typeface="+mn-ea"/>
          <a:cs typeface="+mn-cs"/>
        </a:defRPr>
      </a:lvl3pPr>
      <a:lvl4pPr marL="1367485" algn="l" defTabSz="911655" rtl="0" eaLnBrk="1" latinLnBrk="0" hangingPunct="1">
        <a:defRPr sz="1800" kern="1200">
          <a:solidFill>
            <a:schemeClr val="tx1"/>
          </a:solidFill>
          <a:latin typeface="+mn-lt"/>
          <a:ea typeface="+mn-ea"/>
          <a:cs typeface="+mn-cs"/>
        </a:defRPr>
      </a:lvl4pPr>
      <a:lvl5pPr marL="1823310" algn="l" defTabSz="911655" rtl="0" eaLnBrk="1" latinLnBrk="0" hangingPunct="1">
        <a:defRPr sz="1800" kern="1200">
          <a:solidFill>
            <a:schemeClr val="tx1"/>
          </a:solidFill>
          <a:latin typeface="+mn-lt"/>
          <a:ea typeface="+mn-ea"/>
          <a:cs typeface="+mn-cs"/>
        </a:defRPr>
      </a:lvl5pPr>
      <a:lvl6pPr marL="2279140" algn="l" defTabSz="911655" rtl="0" eaLnBrk="1" latinLnBrk="0" hangingPunct="1">
        <a:defRPr sz="1800" kern="1200">
          <a:solidFill>
            <a:schemeClr val="tx1"/>
          </a:solidFill>
          <a:latin typeface="+mn-lt"/>
          <a:ea typeface="+mn-ea"/>
          <a:cs typeface="+mn-cs"/>
        </a:defRPr>
      </a:lvl6pPr>
      <a:lvl7pPr marL="2734965" algn="l" defTabSz="911655" rtl="0" eaLnBrk="1" latinLnBrk="0" hangingPunct="1">
        <a:defRPr sz="1800" kern="1200">
          <a:solidFill>
            <a:schemeClr val="tx1"/>
          </a:solidFill>
          <a:latin typeface="+mn-lt"/>
          <a:ea typeface="+mn-ea"/>
          <a:cs typeface="+mn-cs"/>
        </a:defRPr>
      </a:lvl7pPr>
      <a:lvl8pPr marL="3190785" algn="l" defTabSz="911655" rtl="0" eaLnBrk="1" latinLnBrk="0" hangingPunct="1">
        <a:defRPr sz="1800" kern="1200">
          <a:solidFill>
            <a:schemeClr val="tx1"/>
          </a:solidFill>
          <a:latin typeface="+mn-lt"/>
          <a:ea typeface="+mn-ea"/>
          <a:cs typeface="+mn-cs"/>
        </a:defRPr>
      </a:lvl8pPr>
      <a:lvl9pPr marL="3646618" algn="l" defTabSz="91165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a:extLst>
              <a:ext uri="{FF2B5EF4-FFF2-40B4-BE49-F238E27FC236}">
                <a16:creationId xmlns:a16="http://schemas.microsoft.com/office/drawing/2014/main" id="{3BEC1915-789B-E50A-BFC9-7ED314F2253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Text Placeholder 2">
            <a:extLst>
              <a:ext uri="{FF2B5EF4-FFF2-40B4-BE49-F238E27FC236}">
                <a16:creationId xmlns:a16="http://schemas.microsoft.com/office/drawing/2014/main" id="{A98B63B4-CA10-7022-E069-DC174FEFB6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A5F6008-0565-FBA3-DFFF-E8B20046291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63B66F65-CD6E-4E80-8161-EB0AC136DF52}" type="datetimeFigureOut">
              <a:rPr lang="en-US"/>
              <a:pPr>
                <a:defRPr/>
              </a:pPr>
              <a:t>5/12/2026</a:t>
            </a:fld>
            <a:endParaRPr lang="en-US"/>
          </a:p>
        </p:txBody>
      </p:sp>
      <p:sp>
        <p:nvSpPr>
          <p:cNvPr id="5" name="Footer Placeholder 4">
            <a:extLst>
              <a:ext uri="{FF2B5EF4-FFF2-40B4-BE49-F238E27FC236}">
                <a16:creationId xmlns:a16="http://schemas.microsoft.com/office/drawing/2014/main" id="{C9A07F93-A466-0A4C-4B88-3D547F799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211C4F8-AB1F-8015-B039-F0C8C331A7EE}"/>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DF438563-74A1-4BE3-BB9D-60ED11626F2E}" type="slidenum">
              <a:rPr lang="en-US"/>
              <a:pPr>
                <a:defRPr/>
              </a:pPr>
              <a:t>‹#›</a:t>
            </a:fld>
            <a:endParaRPr lang="en-US"/>
          </a:p>
        </p:txBody>
      </p:sp>
    </p:spTree>
    <p:extLst>
      <p:ext uri="{BB962C8B-B14F-4D97-AF65-F5344CB8AC3E}">
        <p14:creationId xmlns:p14="http://schemas.microsoft.com/office/powerpoint/2010/main" val="926563119"/>
      </p:ext>
    </p:extLst>
  </p:cSld>
  <p:clrMap bg1="lt1" tx1="dk1" bg2="lt2" tx2="dk2" accent1="accent1" accent2="accent2" accent3="accent3" accent4="accent4" accent5="accent5" accent6="accent6" hlink="hlink" folHlink="folHlink"/>
  <p:sldLayoutIdLst>
    <p:sldLayoutId id="2147491713" r:id="rId1"/>
    <p:sldLayoutId id="2147491714" r:id="rId2"/>
    <p:sldLayoutId id="2147491715" r:id="rId3"/>
    <p:sldLayoutId id="2147491716" r:id="rId4"/>
    <p:sldLayoutId id="2147491717" r:id="rId5"/>
    <p:sldLayoutId id="2147491718" r:id="rId6"/>
    <p:sldLayoutId id="2147491719" r:id="rId7"/>
    <p:sldLayoutId id="2147491720" r:id="rId8"/>
    <p:sldLayoutId id="2147491721" r:id="rId9"/>
    <p:sldLayoutId id="2147491722" r:id="rId10"/>
    <p:sldLayoutId id="214749172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6AC1222-9C3C-7D5F-2D61-A9A2AE3F804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7DFE3918-8A60-FF17-2F4D-E7729B7740C5}"/>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3D3FC3D-8A13-F146-F54A-F92C46D3DC9A}"/>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C676B06-7082-4F84-ABAE-31A3AD3E4A82}" type="datetimeFigureOut">
              <a:rPr lang="en-US"/>
              <a:pPr>
                <a:defRPr/>
              </a:pPr>
              <a:t>5/12/2026</a:t>
            </a:fld>
            <a:endParaRPr lang="en-US"/>
          </a:p>
        </p:txBody>
      </p:sp>
      <p:sp>
        <p:nvSpPr>
          <p:cNvPr id="5" name="Footer Placeholder 4">
            <a:extLst>
              <a:ext uri="{FF2B5EF4-FFF2-40B4-BE49-F238E27FC236}">
                <a16:creationId xmlns:a16="http://schemas.microsoft.com/office/drawing/2014/main" id="{1FD8D139-9EF6-F766-6823-1BCCA14C7C82}"/>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4D907D2-9463-188A-A8B4-DB2D19A7D8DC}"/>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C5D9684B-7F2C-4073-8C07-847642BD061D}" type="slidenum">
              <a:rPr lang="en-US" altLang="en-US"/>
              <a:pPr>
                <a:defRPr/>
              </a:pPr>
              <a:t>‹#›</a:t>
            </a:fld>
            <a:endParaRPr lang="en-US" altLang="en-US"/>
          </a:p>
        </p:txBody>
      </p:sp>
    </p:spTree>
    <p:extLst>
      <p:ext uri="{BB962C8B-B14F-4D97-AF65-F5344CB8AC3E}">
        <p14:creationId xmlns:p14="http://schemas.microsoft.com/office/powerpoint/2010/main" val="4122237214"/>
      </p:ext>
    </p:extLst>
  </p:cSld>
  <p:clrMap bg1="lt1" tx1="dk1" bg2="lt2" tx2="dk2" accent1="accent1" accent2="accent2" accent3="accent3" accent4="accent4" accent5="accent5" accent6="accent6" hlink="hlink" folHlink="folHlink"/>
  <p:sldLayoutIdLst>
    <p:sldLayoutId id="2147491725" r:id="rId1"/>
    <p:sldLayoutId id="2147491726" r:id="rId2"/>
    <p:sldLayoutId id="2147491727" r:id="rId3"/>
    <p:sldLayoutId id="2147491728" r:id="rId4"/>
    <p:sldLayoutId id="2147491729" r:id="rId5"/>
    <p:sldLayoutId id="2147491730" r:id="rId6"/>
    <p:sldLayoutId id="2147491731" r:id="rId7"/>
    <p:sldLayoutId id="2147491732" r:id="rId8"/>
    <p:sldLayoutId id="2147491733" r:id="rId9"/>
    <p:sldLayoutId id="2147491734" r:id="rId10"/>
    <p:sldLayoutId id="214749173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DE287912-F383-3041-9A26-B0B324595BA3}"/>
              </a:ext>
            </a:extLst>
          </p:cNvPr>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43" name="Rectangle 4">
            <a:extLst>
              <a:ext uri="{FF2B5EF4-FFF2-40B4-BE49-F238E27FC236}">
                <a16:creationId xmlns:a16="http://schemas.microsoft.com/office/drawing/2014/main" id="{6D18C7F3-F030-5148-7A99-B3F13A3AE6EB}"/>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87385341"/>
      </p:ext>
    </p:extLst>
  </p:cSld>
  <p:clrMap bg1="dk2" tx1="lt1" bg2="dk1" tx2="lt2" accent1="accent1" accent2="accent2" accent3="accent3" accent4="accent4" accent5="accent5" accent6="accent6" hlink="hlink" folHlink="folHlink"/>
  <p:sldLayoutIdLst>
    <p:sldLayoutId id="2147491737" r:id="rId1"/>
    <p:sldLayoutId id="2147491738" r:id="rId2"/>
    <p:sldLayoutId id="2147491739" r:id="rId3"/>
    <p:sldLayoutId id="2147491740" r:id="rId4"/>
    <p:sldLayoutId id="2147491741" r:id="rId5"/>
    <p:sldLayoutId id="2147491742" r:id="rId6"/>
    <p:sldLayoutId id="2147491743" r:id="rId7"/>
    <p:sldLayoutId id="2147491744" r:id="rId8"/>
    <p:sldLayoutId id="2147491745" r:id="rId9"/>
    <p:sldLayoutId id="2147491746" r:id="rId10"/>
    <p:sldLayoutId id="2147491747" r:id="rId11"/>
    <p:sldLayoutId id="2147491748" r:id="rId12"/>
  </p:sldLayoutIdLst>
  <p:txStyles>
    <p:titleStyle>
      <a:lvl1pPr algn="ctr" rtl="0" eaLnBrk="0" fontAlgn="base" hangingPunct="0">
        <a:spcBef>
          <a:spcPct val="0"/>
        </a:spcBef>
        <a:spcAft>
          <a:spcPct val="0"/>
        </a:spcAft>
        <a:defRPr sz="3200" b="1">
          <a:solidFill>
            <a:srgbClr val="FAFD00"/>
          </a:solidFill>
          <a:latin typeface="+mj-lt"/>
          <a:ea typeface="+mj-ea"/>
          <a:cs typeface="+mj-cs"/>
        </a:defRPr>
      </a:lvl1pPr>
      <a:lvl2pPr algn="ctr" rtl="0" eaLnBrk="0" fontAlgn="base" hangingPunct="0">
        <a:spcBef>
          <a:spcPct val="0"/>
        </a:spcBef>
        <a:spcAft>
          <a:spcPct val="0"/>
        </a:spcAft>
        <a:defRPr sz="3200" b="1">
          <a:solidFill>
            <a:srgbClr val="FAFD00"/>
          </a:solidFill>
          <a:latin typeface="Arial" charset="0"/>
        </a:defRPr>
      </a:lvl2pPr>
      <a:lvl3pPr algn="ctr" rtl="0" eaLnBrk="0" fontAlgn="base" hangingPunct="0">
        <a:spcBef>
          <a:spcPct val="0"/>
        </a:spcBef>
        <a:spcAft>
          <a:spcPct val="0"/>
        </a:spcAft>
        <a:defRPr sz="3200" b="1">
          <a:solidFill>
            <a:srgbClr val="FAFD00"/>
          </a:solidFill>
          <a:latin typeface="Arial" charset="0"/>
        </a:defRPr>
      </a:lvl3pPr>
      <a:lvl4pPr algn="ctr" rtl="0" eaLnBrk="0" fontAlgn="base" hangingPunct="0">
        <a:spcBef>
          <a:spcPct val="0"/>
        </a:spcBef>
        <a:spcAft>
          <a:spcPct val="0"/>
        </a:spcAft>
        <a:defRPr sz="3200" b="1">
          <a:solidFill>
            <a:srgbClr val="FAFD00"/>
          </a:solidFill>
          <a:latin typeface="Arial" charset="0"/>
        </a:defRPr>
      </a:lvl4pPr>
      <a:lvl5pPr algn="ctr" rtl="0" eaLnBrk="0" fontAlgn="base" hangingPunct="0">
        <a:spcBef>
          <a:spcPct val="0"/>
        </a:spcBef>
        <a:spcAft>
          <a:spcPct val="0"/>
        </a:spcAft>
        <a:defRPr sz="3200" b="1">
          <a:solidFill>
            <a:srgbClr val="FAFD00"/>
          </a:solidFill>
          <a:latin typeface="Arial" charset="0"/>
        </a:defRPr>
      </a:lvl5pPr>
      <a:lvl6pPr marL="406405" algn="ctr" rtl="0" eaLnBrk="0" fontAlgn="base" hangingPunct="0">
        <a:spcBef>
          <a:spcPct val="0"/>
        </a:spcBef>
        <a:spcAft>
          <a:spcPct val="0"/>
        </a:spcAft>
        <a:defRPr sz="3200" b="1">
          <a:solidFill>
            <a:srgbClr val="FAFD00"/>
          </a:solidFill>
          <a:latin typeface="Arial" charset="0"/>
        </a:defRPr>
      </a:lvl6pPr>
      <a:lvl7pPr marL="812810" algn="ctr" rtl="0" eaLnBrk="0" fontAlgn="base" hangingPunct="0">
        <a:spcBef>
          <a:spcPct val="0"/>
        </a:spcBef>
        <a:spcAft>
          <a:spcPct val="0"/>
        </a:spcAft>
        <a:defRPr sz="3200" b="1">
          <a:solidFill>
            <a:srgbClr val="FAFD00"/>
          </a:solidFill>
          <a:latin typeface="Arial" charset="0"/>
        </a:defRPr>
      </a:lvl7pPr>
      <a:lvl8pPr marL="1219215" algn="ctr" rtl="0" eaLnBrk="0" fontAlgn="base" hangingPunct="0">
        <a:spcBef>
          <a:spcPct val="0"/>
        </a:spcBef>
        <a:spcAft>
          <a:spcPct val="0"/>
        </a:spcAft>
        <a:defRPr sz="3200" b="1">
          <a:solidFill>
            <a:srgbClr val="FAFD00"/>
          </a:solidFill>
          <a:latin typeface="Arial" charset="0"/>
        </a:defRPr>
      </a:lvl8pPr>
      <a:lvl9pPr marL="1625620" algn="ctr" rtl="0" eaLnBrk="0" fontAlgn="base" hangingPunct="0">
        <a:spcBef>
          <a:spcPct val="0"/>
        </a:spcBef>
        <a:spcAft>
          <a:spcPct val="0"/>
        </a:spcAft>
        <a:defRPr sz="3200" b="1">
          <a:solidFill>
            <a:srgbClr val="FAFD00"/>
          </a:solidFill>
          <a:latin typeface="Arial" charset="0"/>
        </a:defRPr>
      </a:lvl9pPr>
    </p:titleStyle>
    <p:bodyStyle>
      <a:lvl1pPr marL="304804" indent="-304804" algn="l" rtl="0" eaLnBrk="0" fontAlgn="base" hangingPunct="0">
        <a:spcBef>
          <a:spcPct val="20000"/>
        </a:spcBef>
        <a:spcAft>
          <a:spcPct val="0"/>
        </a:spcAft>
        <a:buSzPct val="100000"/>
        <a:buChar char="•"/>
        <a:defRPr sz="2489">
          <a:solidFill>
            <a:srgbClr val="FFFFFF"/>
          </a:solidFill>
          <a:latin typeface="+mn-lt"/>
          <a:ea typeface="+mn-ea"/>
          <a:cs typeface="+mn-cs"/>
        </a:defRPr>
      </a:lvl1pPr>
      <a:lvl2pPr marL="660408" indent="-254003" algn="l" rtl="0" eaLnBrk="0" fontAlgn="base" hangingPunct="0">
        <a:spcBef>
          <a:spcPct val="20000"/>
        </a:spcBef>
        <a:spcAft>
          <a:spcPct val="0"/>
        </a:spcAft>
        <a:buSzPct val="100000"/>
        <a:buChar char="–"/>
        <a:defRPr sz="2489">
          <a:solidFill>
            <a:srgbClr val="FFFFFF"/>
          </a:solidFill>
          <a:latin typeface="+mn-lt"/>
        </a:defRPr>
      </a:lvl2pPr>
      <a:lvl3pPr marL="1016013" indent="-203203" algn="l" rtl="0" eaLnBrk="0" fontAlgn="base" hangingPunct="0">
        <a:spcBef>
          <a:spcPct val="20000"/>
        </a:spcBef>
        <a:spcAft>
          <a:spcPct val="0"/>
        </a:spcAft>
        <a:buSzPct val="100000"/>
        <a:buChar char="•"/>
        <a:defRPr sz="2489">
          <a:solidFill>
            <a:srgbClr val="FFFFFF"/>
          </a:solidFill>
          <a:latin typeface="+mn-lt"/>
        </a:defRPr>
      </a:lvl3pPr>
      <a:lvl4pPr marL="1422418" indent="-203203" algn="l" rtl="0" eaLnBrk="0" fontAlgn="base" hangingPunct="0">
        <a:spcBef>
          <a:spcPct val="20000"/>
        </a:spcBef>
        <a:spcAft>
          <a:spcPct val="0"/>
        </a:spcAft>
        <a:buSzPct val="100000"/>
        <a:buChar char="–"/>
        <a:defRPr sz="2489">
          <a:solidFill>
            <a:srgbClr val="FFFFFF"/>
          </a:solidFill>
          <a:latin typeface="+mn-lt"/>
        </a:defRPr>
      </a:lvl4pPr>
      <a:lvl5pPr marL="1828823" indent="-203203" algn="l" rtl="0" eaLnBrk="0" fontAlgn="base" hangingPunct="0">
        <a:spcBef>
          <a:spcPct val="20000"/>
        </a:spcBef>
        <a:spcAft>
          <a:spcPct val="0"/>
        </a:spcAft>
        <a:buSzPct val="100000"/>
        <a:buChar char="•"/>
        <a:defRPr sz="2489">
          <a:solidFill>
            <a:srgbClr val="FFFFFF"/>
          </a:solidFill>
          <a:latin typeface="+mn-lt"/>
        </a:defRPr>
      </a:lvl5pPr>
      <a:lvl6pPr marL="2235228" indent="-203203" algn="l" rtl="0" eaLnBrk="0" fontAlgn="base" hangingPunct="0">
        <a:spcBef>
          <a:spcPct val="20000"/>
        </a:spcBef>
        <a:spcAft>
          <a:spcPct val="0"/>
        </a:spcAft>
        <a:buSzPct val="100000"/>
        <a:buChar char="•"/>
        <a:defRPr sz="2489">
          <a:solidFill>
            <a:srgbClr val="FFFFFF"/>
          </a:solidFill>
          <a:latin typeface="+mn-lt"/>
        </a:defRPr>
      </a:lvl6pPr>
      <a:lvl7pPr marL="2641633" indent="-203203" algn="l" rtl="0" eaLnBrk="0" fontAlgn="base" hangingPunct="0">
        <a:spcBef>
          <a:spcPct val="20000"/>
        </a:spcBef>
        <a:spcAft>
          <a:spcPct val="0"/>
        </a:spcAft>
        <a:buSzPct val="100000"/>
        <a:buChar char="•"/>
        <a:defRPr sz="2489">
          <a:solidFill>
            <a:srgbClr val="FFFFFF"/>
          </a:solidFill>
          <a:latin typeface="+mn-lt"/>
        </a:defRPr>
      </a:lvl7pPr>
      <a:lvl8pPr marL="3048038" indent="-203203" algn="l" rtl="0" eaLnBrk="0" fontAlgn="base" hangingPunct="0">
        <a:spcBef>
          <a:spcPct val="20000"/>
        </a:spcBef>
        <a:spcAft>
          <a:spcPct val="0"/>
        </a:spcAft>
        <a:buSzPct val="100000"/>
        <a:buChar char="•"/>
        <a:defRPr sz="2489">
          <a:solidFill>
            <a:srgbClr val="FFFFFF"/>
          </a:solidFill>
          <a:latin typeface="+mn-lt"/>
        </a:defRPr>
      </a:lvl8pPr>
      <a:lvl9pPr marL="3454443" indent="-203203" algn="l" rtl="0" eaLnBrk="0" fontAlgn="base" hangingPunct="0">
        <a:spcBef>
          <a:spcPct val="20000"/>
        </a:spcBef>
        <a:spcAft>
          <a:spcPct val="0"/>
        </a:spcAft>
        <a:buSzPct val="100000"/>
        <a:buChar char="•"/>
        <a:defRPr sz="2489">
          <a:solidFill>
            <a:srgbClr val="FFFFFF"/>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eaLnBrk="1" hangingPunct="1">
              <a:defRPr sz="1200"/>
            </a:lvl1pPr>
          </a:lstStyle>
          <a:p>
            <a:pPr fontAlgn="base">
              <a:spcBef>
                <a:spcPct val="0"/>
              </a:spcBef>
              <a:spcAft>
                <a:spcPct val="0"/>
              </a:spcAft>
              <a:defRPr/>
            </a:pPr>
            <a:fld id="{52F7FFF0-6192-476A-B389-8C6E04E5363D}" type="datetimeFigureOut">
              <a:rPr lang="en-US">
                <a:solidFill>
                  <a:srgbClr val="FFFFFF"/>
                </a:solidFill>
                <a:latin typeface="Arial" pitchFamily="34" charset="0"/>
              </a:rPr>
              <a:pPr fontAlgn="base">
                <a:spcBef>
                  <a:spcPct val="0"/>
                </a:spcBef>
                <a:spcAft>
                  <a:spcPct val="0"/>
                </a:spcAft>
                <a:defRPr/>
              </a:pPr>
              <a:t>5/12/2026</a:t>
            </a:fld>
            <a:endParaRPr lang="en-US">
              <a:solidFill>
                <a:srgbClr val="FFFFFF"/>
              </a:solidFill>
              <a:latin typeface="Arial" pitchFamily="34" charset="0"/>
            </a:endParaRPr>
          </a:p>
        </p:txBody>
      </p:sp>
      <p:sp>
        <p:nvSpPr>
          <p:cNvPr id="2877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r" eaLnBrk="1" hangingPunct="1">
              <a:defRPr sz="1200"/>
            </a:lvl1pPr>
          </a:lstStyle>
          <a:p>
            <a:pPr fontAlgn="base">
              <a:spcBef>
                <a:spcPct val="0"/>
              </a:spcBef>
              <a:spcAft>
                <a:spcPct val="0"/>
              </a:spcAft>
              <a:defRPr/>
            </a:pPr>
            <a:fld id="{AA04A88E-DC30-4932-8CC9-06914D766995}" type="slidenum">
              <a:rPr lang="en-US">
                <a:solidFill>
                  <a:srgbClr val="FFFFFF"/>
                </a:solidFill>
                <a:latin typeface="Arial" pitchFamily="34" charset="0"/>
              </a:rPr>
              <a:pPr fontAlgn="base">
                <a:spcBef>
                  <a:spcPct val="0"/>
                </a:spcBef>
                <a:spcAft>
                  <a:spcPct val="0"/>
                </a:spcAft>
                <a:defRPr/>
              </a:pPr>
              <a:t>‹#›</a:t>
            </a:fld>
            <a:endParaRPr lang="en-US">
              <a:solidFill>
                <a:srgbClr val="FFFFFF"/>
              </a:solidFill>
              <a:latin typeface="Arial" pitchFamily="34" charset="0"/>
            </a:endParaRPr>
          </a:p>
        </p:txBody>
      </p:sp>
      <p:grpSp>
        <p:nvGrpSpPr>
          <p:cNvPr id="2" name="Group 4"/>
          <p:cNvGrpSpPr>
            <a:grpSpLocks/>
          </p:cNvGrpSpPr>
          <p:nvPr/>
        </p:nvGrpSpPr>
        <p:grpSpPr bwMode="auto">
          <a:xfrm>
            <a:off x="0" y="2923"/>
            <a:ext cx="9141178"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287750" name="Freeform 6"/>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287751" name="Freeform 7"/>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2877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sp>
            <p:nvSpPr>
              <p:cNvPr id="2877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grpSp>
        <p:sp>
          <p:nvSpPr>
            <p:cNvPr id="287755" name="Freeform 11"/>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Arial" pitchFamily="34"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pitchFamily="34" charset="0"/>
              </a:endParaRPr>
            </a:p>
          </p:txBody>
        </p:sp>
      </p:grpSp>
      <p:sp>
        <p:nvSpPr>
          <p:cNvPr id="2877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54" tIns="45579" rIns="91154" bIns="45579" numCol="1" anchor="ctr" anchorCtr="0" compatLnSpc="1">
            <a:prstTxWarp prst="textNoShape">
              <a:avLst/>
            </a:prstTxWarp>
          </a:bodyPr>
          <a:lstStyle/>
          <a:p>
            <a:pPr lvl="0"/>
            <a:r>
              <a:rPr lang="en-US"/>
              <a:t>Click to edit Master title style</a:t>
            </a:r>
          </a:p>
        </p:txBody>
      </p:sp>
      <p:sp>
        <p:nvSpPr>
          <p:cNvPr id="2877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154" tIns="45579" rIns="91154" bIns="45579" numCol="1" anchor="b" anchorCtr="0" compatLnSpc="1">
            <a:prstTxWarp prst="textNoShape">
              <a:avLst/>
            </a:prstTxWarp>
          </a:bodyPr>
          <a:lstStyle>
            <a:lvl1pPr algn="ctr" eaLnBrk="1" hangingPunct="1">
              <a:defRPr sz="1200"/>
            </a:lvl1pPr>
          </a:lstStyle>
          <a:p>
            <a:pPr fontAlgn="base">
              <a:spcBef>
                <a:spcPct val="0"/>
              </a:spcBef>
              <a:spcAft>
                <a:spcPct val="0"/>
              </a:spcAft>
              <a:defRPr/>
            </a:pPr>
            <a:endParaRPr lang="en-US">
              <a:solidFill>
                <a:srgbClr val="FFFFFF"/>
              </a:solidFill>
              <a:latin typeface="Arial" pitchFamily="34" charset="0"/>
            </a:endParaRPr>
          </a:p>
        </p:txBody>
      </p:sp>
      <p:sp>
        <p:nvSpPr>
          <p:cNvPr id="28775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154" tIns="45579" rIns="91154" bIns="455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4634"/>
      </p:ext>
    </p:extLst>
  </p:cSld>
  <p:clrMap bg1="dk2" tx1="lt1" bg2="dk1" tx2="lt2" accent1="accent1" accent2="accent2" accent3="accent3" accent4="accent4" accent5="accent5" accent6="accent6" hlink="hlink" folHlink="folHlink"/>
  <p:sldLayoutIdLst>
    <p:sldLayoutId id="2147491750" r:id="rId1"/>
    <p:sldLayoutId id="2147491751" r:id="rId2"/>
    <p:sldLayoutId id="2147491752" r:id="rId3"/>
    <p:sldLayoutId id="2147491753" r:id="rId4"/>
    <p:sldLayoutId id="2147491754" r:id="rId5"/>
    <p:sldLayoutId id="2147491755" r:id="rId6"/>
    <p:sldLayoutId id="2147491756" r:id="rId7"/>
    <p:sldLayoutId id="2147491757" r:id="rId8"/>
    <p:sldLayoutId id="2147491758" r:id="rId9"/>
    <p:sldLayoutId id="2147491759" r:id="rId10"/>
    <p:sldLayoutId id="2147491760" r:id="rId11"/>
    <p:sldLayoutId id="2147491761" r:id="rId12"/>
    <p:sldLayoutId id="2147491762" r:id="rId13"/>
    <p:sldLayoutId id="2147491763" r:id="rId14"/>
    <p:sldLayoutId id="2147491764"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582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165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748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33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1869" indent="-341869"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0719" indent="-284897"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572" indent="-227913"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388" indent="-22791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1224" indent="-22791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07051"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2879"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18706"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4533" indent="-22791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1655" rtl="0" eaLnBrk="1" latinLnBrk="0" hangingPunct="1">
        <a:defRPr sz="1800" kern="1200">
          <a:solidFill>
            <a:schemeClr val="tx1"/>
          </a:solidFill>
          <a:latin typeface="+mn-lt"/>
          <a:ea typeface="+mn-ea"/>
          <a:cs typeface="+mn-cs"/>
        </a:defRPr>
      </a:lvl1pPr>
      <a:lvl2pPr marL="455825" algn="l" defTabSz="911655" rtl="0" eaLnBrk="1" latinLnBrk="0" hangingPunct="1">
        <a:defRPr sz="1800" kern="1200">
          <a:solidFill>
            <a:schemeClr val="tx1"/>
          </a:solidFill>
          <a:latin typeface="+mn-lt"/>
          <a:ea typeface="+mn-ea"/>
          <a:cs typeface="+mn-cs"/>
        </a:defRPr>
      </a:lvl2pPr>
      <a:lvl3pPr marL="911655" algn="l" defTabSz="911655" rtl="0" eaLnBrk="1" latinLnBrk="0" hangingPunct="1">
        <a:defRPr sz="1800" kern="1200">
          <a:solidFill>
            <a:schemeClr val="tx1"/>
          </a:solidFill>
          <a:latin typeface="+mn-lt"/>
          <a:ea typeface="+mn-ea"/>
          <a:cs typeface="+mn-cs"/>
        </a:defRPr>
      </a:lvl3pPr>
      <a:lvl4pPr marL="1367485" algn="l" defTabSz="911655" rtl="0" eaLnBrk="1" latinLnBrk="0" hangingPunct="1">
        <a:defRPr sz="1800" kern="1200">
          <a:solidFill>
            <a:schemeClr val="tx1"/>
          </a:solidFill>
          <a:latin typeface="+mn-lt"/>
          <a:ea typeface="+mn-ea"/>
          <a:cs typeface="+mn-cs"/>
        </a:defRPr>
      </a:lvl4pPr>
      <a:lvl5pPr marL="1823310" algn="l" defTabSz="911655" rtl="0" eaLnBrk="1" latinLnBrk="0" hangingPunct="1">
        <a:defRPr sz="1800" kern="1200">
          <a:solidFill>
            <a:schemeClr val="tx1"/>
          </a:solidFill>
          <a:latin typeface="+mn-lt"/>
          <a:ea typeface="+mn-ea"/>
          <a:cs typeface="+mn-cs"/>
        </a:defRPr>
      </a:lvl5pPr>
      <a:lvl6pPr marL="2279140" algn="l" defTabSz="911655" rtl="0" eaLnBrk="1" latinLnBrk="0" hangingPunct="1">
        <a:defRPr sz="1800" kern="1200">
          <a:solidFill>
            <a:schemeClr val="tx1"/>
          </a:solidFill>
          <a:latin typeface="+mn-lt"/>
          <a:ea typeface="+mn-ea"/>
          <a:cs typeface="+mn-cs"/>
        </a:defRPr>
      </a:lvl6pPr>
      <a:lvl7pPr marL="2734965" algn="l" defTabSz="911655" rtl="0" eaLnBrk="1" latinLnBrk="0" hangingPunct="1">
        <a:defRPr sz="1800" kern="1200">
          <a:solidFill>
            <a:schemeClr val="tx1"/>
          </a:solidFill>
          <a:latin typeface="+mn-lt"/>
          <a:ea typeface="+mn-ea"/>
          <a:cs typeface="+mn-cs"/>
        </a:defRPr>
      </a:lvl7pPr>
      <a:lvl8pPr marL="3190785" algn="l" defTabSz="911655" rtl="0" eaLnBrk="1" latinLnBrk="0" hangingPunct="1">
        <a:defRPr sz="1800" kern="1200">
          <a:solidFill>
            <a:schemeClr val="tx1"/>
          </a:solidFill>
          <a:latin typeface="+mn-lt"/>
          <a:ea typeface="+mn-ea"/>
          <a:cs typeface="+mn-cs"/>
        </a:defRPr>
      </a:lvl8pPr>
      <a:lvl9pPr marL="3646618" algn="l" defTabSz="9116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55AAA4F6-109B-4C97-AC33-AB288C661BDF}"/>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cs typeface="+mn-cs"/>
              </a:defRPr>
            </a:lvl1pPr>
          </a:lstStyle>
          <a:p>
            <a:pPr>
              <a:defRPr/>
            </a:pPr>
            <a:fld id="{6B64C57E-51AC-4B99-9D58-79CDDFB2DA04}" type="datetimeFigureOut">
              <a:rPr lang="en-US"/>
              <a:pPr>
                <a:defRPr/>
              </a:pPr>
              <a:t>5/12/2026</a:t>
            </a:fld>
            <a:endParaRPr lang="en-US"/>
          </a:p>
        </p:txBody>
      </p:sp>
      <p:sp>
        <p:nvSpPr>
          <p:cNvPr id="287747" name="Rectangle 3">
            <a:extLst>
              <a:ext uri="{FF2B5EF4-FFF2-40B4-BE49-F238E27FC236}">
                <a16:creationId xmlns:a16="http://schemas.microsoft.com/office/drawing/2014/main" id="{CF223304-264F-4C57-8A5E-D6C24F1C7246}"/>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51872977-9C31-4932-BE50-3A1ECA529F5C}" type="slidenum">
              <a:rPr lang="en-US" altLang="en-US"/>
              <a:pPr/>
              <a:t>‹#›</a:t>
            </a:fld>
            <a:endParaRPr lang="en-US" altLang="en-US"/>
          </a:p>
        </p:txBody>
      </p:sp>
      <p:grpSp>
        <p:nvGrpSpPr>
          <p:cNvPr id="3076" name="Group 4">
            <a:extLst>
              <a:ext uri="{FF2B5EF4-FFF2-40B4-BE49-F238E27FC236}">
                <a16:creationId xmlns:a16="http://schemas.microsoft.com/office/drawing/2014/main" id="{069C325F-B207-4EC1-81E5-7B6C235ABF3F}"/>
              </a:ext>
            </a:extLst>
          </p:cNvPr>
          <p:cNvGrpSpPr>
            <a:grpSpLocks/>
          </p:cNvGrpSpPr>
          <p:nvPr/>
        </p:nvGrpSpPr>
        <p:grpSpPr bwMode="auto">
          <a:xfrm>
            <a:off x="0" y="0"/>
            <a:ext cx="9140825" cy="6850063"/>
            <a:chOff x="0" y="0"/>
            <a:chExt cx="5758" cy="4315"/>
          </a:xfrm>
        </p:grpSpPr>
        <p:grpSp>
          <p:nvGrpSpPr>
            <p:cNvPr id="3080" name="Group 5">
              <a:extLst>
                <a:ext uri="{FF2B5EF4-FFF2-40B4-BE49-F238E27FC236}">
                  <a16:creationId xmlns:a16="http://schemas.microsoft.com/office/drawing/2014/main" id="{757829D4-184A-4C06-8684-5C55D5134565}"/>
                </a:ext>
              </a:extLst>
            </p:cNvPr>
            <p:cNvGrpSpPr>
              <a:grpSpLocks/>
            </p:cNvGrpSpPr>
            <p:nvPr userDrawn="1"/>
          </p:nvGrpSpPr>
          <p:grpSpPr bwMode="auto">
            <a:xfrm>
              <a:off x="1728" y="2230"/>
              <a:ext cx="4027" cy="2085"/>
              <a:chOff x="1728" y="2230"/>
              <a:chExt cx="4027" cy="2085"/>
            </a:xfrm>
          </p:grpSpPr>
          <p:sp>
            <p:nvSpPr>
              <p:cNvPr id="287750" name="Freeform 6">
                <a:extLst>
                  <a:ext uri="{FF2B5EF4-FFF2-40B4-BE49-F238E27FC236}">
                    <a16:creationId xmlns:a16="http://schemas.microsoft.com/office/drawing/2014/main" id="{C2403F8C-14B5-4F84-BCC1-B71AA5E4A1F2}"/>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cs typeface="+mn-cs"/>
                </a:endParaRPr>
              </a:p>
            </p:txBody>
          </p:sp>
          <p:sp>
            <p:nvSpPr>
              <p:cNvPr id="287751" name="Freeform 7">
                <a:extLst>
                  <a:ext uri="{FF2B5EF4-FFF2-40B4-BE49-F238E27FC236}">
                    <a16:creationId xmlns:a16="http://schemas.microsoft.com/office/drawing/2014/main" id="{CCD1345F-2573-4D83-BAEC-4A66D896C808}"/>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cs typeface="+mn-cs"/>
                </a:endParaRPr>
              </a:p>
            </p:txBody>
          </p:sp>
          <p:sp>
            <p:nvSpPr>
              <p:cNvPr id="287752" name="Freeform 8">
                <a:extLst>
                  <a:ext uri="{FF2B5EF4-FFF2-40B4-BE49-F238E27FC236}">
                    <a16:creationId xmlns:a16="http://schemas.microsoft.com/office/drawing/2014/main" id="{1BCB4B01-C29A-4F53-9C47-C7A38C2584C6}"/>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cs typeface="+mn-cs"/>
                </a:endParaRPr>
              </a:p>
            </p:txBody>
          </p:sp>
          <p:sp>
            <p:nvSpPr>
              <p:cNvPr id="3086" name="Freeform 9">
                <a:extLst>
                  <a:ext uri="{FF2B5EF4-FFF2-40B4-BE49-F238E27FC236}">
                    <a16:creationId xmlns:a16="http://schemas.microsoft.com/office/drawing/2014/main" id="{3E73ACB9-6BD4-412E-B081-CB2BB71C36B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4" name="Freeform 10">
                <a:extLst>
                  <a:ext uri="{FF2B5EF4-FFF2-40B4-BE49-F238E27FC236}">
                    <a16:creationId xmlns:a16="http://schemas.microsoft.com/office/drawing/2014/main" id="{5E140ECF-5330-4B9F-B5B8-2C6D48C6EC7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cs typeface="+mn-cs"/>
                </a:endParaRPr>
              </a:p>
            </p:txBody>
          </p:sp>
        </p:grpSp>
        <p:sp>
          <p:nvSpPr>
            <p:cNvPr id="287755" name="Freeform 11">
              <a:extLst>
                <a:ext uri="{FF2B5EF4-FFF2-40B4-BE49-F238E27FC236}">
                  <a16:creationId xmlns:a16="http://schemas.microsoft.com/office/drawing/2014/main" id="{5AF85AC1-DFFA-4C1C-89FD-D03A714E2C24}"/>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cs typeface="+mn-cs"/>
              </a:endParaRPr>
            </a:p>
          </p:txBody>
        </p:sp>
        <p:sp>
          <p:nvSpPr>
            <p:cNvPr id="3082" name="Freeform 12">
              <a:extLst>
                <a:ext uri="{FF2B5EF4-FFF2-40B4-BE49-F238E27FC236}">
                  <a16:creationId xmlns:a16="http://schemas.microsoft.com/office/drawing/2014/main" id="{4DA16DD0-7C04-4038-B091-9F7E9E1C65D3}"/>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57" name="Rectangle 13">
            <a:extLst>
              <a:ext uri="{FF2B5EF4-FFF2-40B4-BE49-F238E27FC236}">
                <a16:creationId xmlns:a16="http://schemas.microsoft.com/office/drawing/2014/main" id="{92088FFD-FDE3-47B9-AA82-751EA4F32289}"/>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58" name="Rectangle 14">
            <a:extLst>
              <a:ext uri="{FF2B5EF4-FFF2-40B4-BE49-F238E27FC236}">
                <a16:creationId xmlns:a16="http://schemas.microsoft.com/office/drawing/2014/main" id="{11057A95-75E1-401E-8D5B-67AF2789549A}"/>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cs typeface="+mn-cs"/>
              </a:defRPr>
            </a:lvl1pPr>
          </a:lstStyle>
          <a:p>
            <a:pPr>
              <a:defRPr/>
            </a:pPr>
            <a:endParaRPr lang="en-US"/>
          </a:p>
        </p:txBody>
      </p:sp>
      <p:sp>
        <p:nvSpPr>
          <p:cNvPr id="287759" name="Rectangle 15">
            <a:extLst>
              <a:ext uri="{FF2B5EF4-FFF2-40B4-BE49-F238E27FC236}">
                <a16:creationId xmlns:a16="http://schemas.microsoft.com/office/drawing/2014/main" id="{DA4970D8-E97D-4D5E-83C2-621C82A2BCB0}"/>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561292"/>
      </p:ext>
    </p:extLst>
  </p:cSld>
  <p:clrMap bg1="dk2" tx1="lt1" bg2="dk1" tx2="lt2" accent1="accent1" accent2="accent2" accent3="accent3" accent4="accent4" accent5="accent5" accent6="accent6" hlink="hlink" folHlink="folHlink"/>
  <p:sldLayoutIdLst>
    <p:sldLayoutId id="2147490407" r:id="rId1"/>
    <p:sldLayoutId id="2147490408" r:id="rId2"/>
    <p:sldLayoutId id="2147490409" r:id="rId3"/>
    <p:sldLayoutId id="2147490410" r:id="rId4"/>
    <p:sldLayoutId id="2147490411" r:id="rId5"/>
    <p:sldLayoutId id="2147490412" r:id="rId6"/>
    <p:sldLayoutId id="2147490413" r:id="rId7"/>
    <p:sldLayoutId id="2147490414" r:id="rId8"/>
    <p:sldLayoutId id="2147490415" r:id="rId9"/>
    <p:sldLayoutId id="2147490416" r:id="rId10"/>
    <p:sldLayoutId id="2147490417" r:id="rId11"/>
    <p:sldLayoutId id="2147490418" r:id="rId12"/>
    <p:sldLayoutId id="2147490419" r:id="rId13"/>
    <p:sldLayoutId id="2147490420" r:id="rId14"/>
    <p:sldLayoutId id="214749042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Espace réservé du titre 1">
            <a:extLst>
              <a:ext uri="{FF2B5EF4-FFF2-40B4-BE49-F238E27FC236}">
                <a16:creationId xmlns:a16="http://schemas.microsoft.com/office/drawing/2014/main" id="{58D84640-5ED9-B887-2656-085EDED47596}"/>
              </a:ext>
            </a:extLst>
          </p:cNvPr>
          <p:cNvSpPr>
            <a:spLocks noGrp="1" noChangeArrowheads="1"/>
          </p:cNvSpPr>
          <p:nvPr>
            <p:ph type="title"/>
          </p:nvPr>
        </p:nvSpPr>
        <p:spPr bwMode="auto">
          <a:xfrm>
            <a:off x="627945" y="365126"/>
            <a:ext cx="788811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Modifiez le style du titre</a:t>
            </a:r>
          </a:p>
        </p:txBody>
      </p:sp>
      <p:sp>
        <p:nvSpPr>
          <p:cNvPr id="7171" name="Espace réservé du texte 2">
            <a:extLst>
              <a:ext uri="{FF2B5EF4-FFF2-40B4-BE49-F238E27FC236}">
                <a16:creationId xmlns:a16="http://schemas.microsoft.com/office/drawing/2014/main" id="{699000C4-E277-B0A0-42E1-D9C570E8D2A3}"/>
              </a:ext>
            </a:extLst>
          </p:cNvPr>
          <p:cNvSpPr>
            <a:spLocks noGrp="1" noChangeArrowheads="1"/>
          </p:cNvSpPr>
          <p:nvPr>
            <p:ph type="body" idx="1"/>
          </p:nvPr>
        </p:nvSpPr>
        <p:spPr bwMode="auto">
          <a:xfrm>
            <a:off x="627945" y="1825625"/>
            <a:ext cx="788811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Modifiez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Espace réservé de la date 3">
            <a:extLst>
              <a:ext uri="{FF2B5EF4-FFF2-40B4-BE49-F238E27FC236}">
                <a16:creationId xmlns:a16="http://schemas.microsoft.com/office/drawing/2014/main" id="{4F0B51B9-89CA-76E3-74BB-14203CF1B125}"/>
              </a:ext>
            </a:extLst>
          </p:cNvPr>
          <p:cNvSpPr>
            <a:spLocks noGrp="1"/>
          </p:cNvSpPr>
          <p:nvPr>
            <p:ph type="dt" sz="half" idx="2"/>
          </p:nvPr>
        </p:nvSpPr>
        <p:spPr>
          <a:xfrm>
            <a:off x="627945"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9159E8B-1A7D-4CFF-A30D-C2F9670EE1B8}" type="datetimeFigureOut">
              <a:rPr lang="fr-FR"/>
              <a:pPr>
                <a:defRPr/>
              </a:pPr>
              <a:t>12/05/2026</a:t>
            </a:fld>
            <a:endParaRPr lang="fr-FR"/>
          </a:p>
        </p:txBody>
      </p:sp>
      <p:sp>
        <p:nvSpPr>
          <p:cNvPr id="5" name="Espace réservé du pied de page 4">
            <a:extLst>
              <a:ext uri="{FF2B5EF4-FFF2-40B4-BE49-F238E27FC236}">
                <a16:creationId xmlns:a16="http://schemas.microsoft.com/office/drawing/2014/main" id="{A641B70C-ADC9-C5EB-4436-68F28CF34E54}"/>
              </a:ext>
            </a:extLst>
          </p:cNvPr>
          <p:cNvSpPr>
            <a:spLocks noGrp="1"/>
          </p:cNvSpPr>
          <p:nvPr>
            <p:ph type="ftr" sz="quarter" idx="3"/>
          </p:nvPr>
        </p:nvSpPr>
        <p:spPr>
          <a:xfrm>
            <a:off x="3029656"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Espace réservé du numéro de diapositive 5">
            <a:extLst>
              <a:ext uri="{FF2B5EF4-FFF2-40B4-BE49-F238E27FC236}">
                <a16:creationId xmlns:a16="http://schemas.microsoft.com/office/drawing/2014/main" id="{EE024CAB-EB77-0169-E85A-FA5F50413905}"/>
              </a:ext>
            </a:extLst>
          </p:cNvPr>
          <p:cNvSpPr>
            <a:spLocks noGrp="1"/>
          </p:cNvSpPr>
          <p:nvPr>
            <p:ph type="sldNum" sz="quarter" idx="4"/>
          </p:nvPr>
        </p:nvSpPr>
        <p:spPr>
          <a:xfrm>
            <a:off x="6458656"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0BF1B23-081D-48F9-B90F-085D9A1BF2F9}" type="slidenum">
              <a:rPr lang="fr-FR"/>
              <a:pPr>
                <a:defRPr/>
              </a:pPr>
              <a:t>‹#›</a:t>
            </a:fld>
            <a:endParaRPr lang="fr-FR"/>
          </a:p>
        </p:txBody>
      </p:sp>
    </p:spTree>
    <p:extLst>
      <p:ext uri="{BB962C8B-B14F-4D97-AF65-F5344CB8AC3E}">
        <p14:creationId xmlns:p14="http://schemas.microsoft.com/office/powerpoint/2010/main" val="710201798"/>
      </p:ext>
    </p:extLst>
  </p:cSld>
  <p:clrMap bg1="lt1" tx1="dk1" bg2="lt2" tx2="dk2" accent1="accent1" accent2="accent2" accent3="accent3" accent4="accent4" accent5="accent5" accent6="accent6" hlink="hlink" folHlink="folHlink"/>
  <p:sldLayoutIdLst>
    <p:sldLayoutId id="2147491766" r:id="rId1"/>
    <p:sldLayoutId id="2147491767" r:id="rId2"/>
    <p:sldLayoutId id="2147491768" r:id="rId3"/>
    <p:sldLayoutId id="2147491769" r:id="rId4"/>
    <p:sldLayoutId id="2147491770" r:id="rId5"/>
    <p:sldLayoutId id="2147491771" r:id="rId6"/>
    <p:sldLayoutId id="2147491772" r:id="rId7"/>
    <p:sldLayoutId id="2147491773" r:id="rId8"/>
    <p:sldLayoutId id="2147491774" r:id="rId9"/>
    <p:sldLayoutId id="2147491775" r:id="rId10"/>
    <p:sldLayoutId id="2147491776" r:id="rId11"/>
  </p:sldLayoutIdLst>
  <p:txStyles>
    <p:titleStyle>
      <a:lvl1pPr algn="l" defTabSz="685809" rtl="0" eaLnBrk="0" fontAlgn="base" hangingPunct="0">
        <a:lnSpc>
          <a:spcPct val="90000"/>
        </a:lnSpc>
        <a:spcBef>
          <a:spcPct val="0"/>
        </a:spcBef>
        <a:spcAft>
          <a:spcPct val="0"/>
        </a:spcAft>
        <a:defRPr sz="3289" kern="1200">
          <a:solidFill>
            <a:schemeClr val="tx1"/>
          </a:solidFill>
          <a:latin typeface="+mj-lt"/>
          <a:ea typeface="+mj-ea"/>
          <a:cs typeface="+mj-cs"/>
        </a:defRPr>
      </a:lvl1pPr>
      <a:lvl2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2pPr>
      <a:lvl3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3pPr>
      <a:lvl4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4pPr>
      <a:lvl5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5pPr>
      <a:lvl6pPr marL="406405" algn="l" defTabSz="685809" rtl="0" fontAlgn="base">
        <a:lnSpc>
          <a:spcPct val="90000"/>
        </a:lnSpc>
        <a:spcBef>
          <a:spcPct val="0"/>
        </a:spcBef>
        <a:spcAft>
          <a:spcPct val="0"/>
        </a:spcAft>
        <a:defRPr sz="3289">
          <a:solidFill>
            <a:schemeClr val="tx1"/>
          </a:solidFill>
          <a:latin typeface="Calibri Light" panose="020F0302020204030204" pitchFamily="34" charset="0"/>
        </a:defRPr>
      </a:lvl6pPr>
      <a:lvl7pPr marL="812810" algn="l" defTabSz="685809" rtl="0" fontAlgn="base">
        <a:lnSpc>
          <a:spcPct val="90000"/>
        </a:lnSpc>
        <a:spcBef>
          <a:spcPct val="0"/>
        </a:spcBef>
        <a:spcAft>
          <a:spcPct val="0"/>
        </a:spcAft>
        <a:defRPr sz="3289">
          <a:solidFill>
            <a:schemeClr val="tx1"/>
          </a:solidFill>
          <a:latin typeface="Calibri Light" panose="020F0302020204030204" pitchFamily="34" charset="0"/>
        </a:defRPr>
      </a:lvl7pPr>
      <a:lvl8pPr marL="1219215" algn="l" defTabSz="685809" rtl="0" fontAlgn="base">
        <a:lnSpc>
          <a:spcPct val="90000"/>
        </a:lnSpc>
        <a:spcBef>
          <a:spcPct val="0"/>
        </a:spcBef>
        <a:spcAft>
          <a:spcPct val="0"/>
        </a:spcAft>
        <a:defRPr sz="3289">
          <a:solidFill>
            <a:schemeClr val="tx1"/>
          </a:solidFill>
          <a:latin typeface="Calibri Light" panose="020F0302020204030204" pitchFamily="34" charset="0"/>
        </a:defRPr>
      </a:lvl8pPr>
      <a:lvl9pPr marL="1625620" algn="l" defTabSz="685809" rtl="0" fontAlgn="base">
        <a:lnSpc>
          <a:spcPct val="90000"/>
        </a:lnSpc>
        <a:spcBef>
          <a:spcPct val="0"/>
        </a:spcBef>
        <a:spcAft>
          <a:spcPct val="0"/>
        </a:spcAft>
        <a:defRPr sz="3289">
          <a:solidFill>
            <a:schemeClr val="tx1"/>
          </a:solidFill>
          <a:latin typeface="Calibri Light" panose="020F0302020204030204" pitchFamily="34" charset="0"/>
        </a:defRPr>
      </a:lvl9pPr>
    </p:titleStyle>
    <p:bodyStyle>
      <a:lvl1pPr marL="170747" indent="-170747" algn="l" defTabSz="685809" rtl="0" eaLnBrk="0" fontAlgn="base" hangingPunct="0">
        <a:lnSpc>
          <a:spcPct val="90000"/>
        </a:lnSpc>
        <a:spcBef>
          <a:spcPts val="756"/>
        </a:spcBef>
        <a:spcAft>
          <a:spcPct val="0"/>
        </a:spcAft>
        <a:buFont typeface="Arial" panose="020B0604020202020204" pitchFamily="34" charset="0"/>
        <a:buChar char="•"/>
        <a:defRPr sz="2044" kern="1200">
          <a:solidFill>
            <a:schemeClr val="tx1"/>
          </a:solidFill>
          <a:latin typeface="+mn-lt"/>
          <a:ea typeface="+mn-ea"/>
          <a:cs typeface="+mn-cs"/>
        </a:defRPr>
      </a:lvl1pPr>
      <a:lvl2pPr marL="513651" indent="-170747" algn="l" defTabSz="685809" rtl="0" eaLnBrk="0" fontAlgn="base" hangingPunct="0">
        <a:lnSpc>
          <a:spcPct val="90000"/>
        </a:lnSpc>
        <a:spcBef>
          <a:spcPts val="378"/>
        </a:spcBef>
        <a:spcAft>
          <a:spcPct val="0"/>
        </a:spcAft>
        <a:buFont typeface="Arial" panose="020B0604020202020204" pitchFamily="34" charset="0"/>
        <a:buChar char="•"/>
        <a:defRPr sz="1778" kern="1200">
          <a:solidFill>
            <a:schemeClr val="tx1"/>
          </a:solidFill>
          <a:latin typeface="+mn-lt"/>
          <a:ea typeface="+mn-ea"/>
          <a:cs typeface="+mn-cs"/>
        </a:defRPr>
      </a:lvl2pPr>
      <a:lvl3pPr marL="856556" indent="-170747" algn="l" defTabSz="685809" rtl="0" eaLnBrk="0" fontAlgn="base" hangingPunct="0">
        <a:lnSpc>
          <a:spcPct val="90000"/>
        </a:lnSpc>
        <a:spcBef>
          <a:spcPts val="378"/>
        </a:spcBef>
        <a:spcAft>
          <a:spcPct val="0"/>
        </a:spcAft>
        <a:buFont typeface="Arial" panose="020B0604020202020204" pitchFamily="34" charset="0"/>
        <a:buChar char="•"/>
        <a:defRPr sz="1422" kern="1200">
          <a:solidFill>
            <a:schemeClr val="tx1"/>
          </a:solidFill>
          <a:latin typeface="+mn-lt"/>
          <a:ea typeface="+mn-ea"/>
          <a:cs typeface="+mn-cs"/>
        </a:defRPr>
      </a:lvl3pPr>
      <a:lvl4pPr marL="1199459" indent="-170747" algn="l" defTabSz="685809" rtl="0" eaLnBrk="0" fontAlgn="base" hangingPunct="0">
        <a:lnSpc>
          <a:spcPct val="90000"/>
        </a:lnSpc>
        <a:spcBef>
          <a:spcPts val="378"/>
        </a:spcBef>
        <a:spcAft>
          <a:spcPct val="0"/>
        </a:spcAft>
        <a:buFont typeface="Arial" panose="020B0604020202020204" pitchFamily="34" charset="0"/>
        <a:buChar char="•"/>
        <a:defRPr sz="1333" kern="1200">
          <a:solidFill>
            <a:schemeClr val="tx1"/>
          </a:solidFill>
          <a:latin typeface="+mn-lt"/>
          <a:ea typeface="+mn-ea"/>
          <a:cs typeface="+mn-cs"/>
        </a:defRPr>
      </a:lvl4pPr>
      <a:lvl5pPr marL="1542364" indent="-170747" algn="l" defTabSz="685809" rtl="0" eaLnBrk="0" fontAlgn="base" hangingPunct="0">
        <a:lnSpc>
          <a:spcPct val="90000"/>
        </a:lnSpc>
        <a:spcBef>
          <a:spcPts val="378"/>
        </a:spcBef>
        <a:spcAft>
          <a:spcPct val="0"/>
        </a:spcAft>
        <a:buFont typeface="Arial" panose="020B0604020202020204" pitchFamily="34" charset="0"/>
        <a:buChar char="•"/>
        <a:defRPr sz="1333" kern="1200">
          <a:solidFill>
            <a:schemeClr val="tx1"/>
          </a:solidFill>
          <a:latin typeface="+mn-lt"/>
          <a:ea typeface="+mn-ea"/>
          <a:cs typeface="+mn-cs"/>
        </a:defRPr>
      </a:lvl5pPr>
      <a:lvl6pPr marL="1886085"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10"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34"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60"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49" rtl="0" eaLnBrk="1" latinLnBrk="0" hangingPunct="1">
        <a:defRPr sz="1350" kern="1200">
          <a:solidFill>
            <a:schemeClr val="tx1"/>
          </a:solidFill>
          <a:latin typeface="+mn-lt"/>
          <a:ea typeface="+mn-ea"/>
          <a:cs typeface="+mn-cs"/>
        </a:defRPr>
      </a:lvl1pPr>
      <a:lvl2pPr marL="342924" algn="l" defTabSz="685849" rtl="0" eaLnBrk="1" latinLnBrk="0" hangingPunct="1">
        <a:defRPr sz="1350" kern="1200">
          <a:solidFill>
            <a:schemeClr val="tx1"/>
          </a:solidFill>
          <a:latin typeface="+mn-lt"/>
          <a:ea typeface="+mn-ea"/>
          <a:cs typeface="+mn-cs"/>
        </a:defRPr>
      </a:lvl2pPr>
      <a:lvl3pPr marL="685849" algn="l" defTabSz="685849" rtl="0" eaLnBrk="1" latinLnBrk="0" hangingPunct="1">
        <a:defRPr sz="1350" kern="1200">
          <a:solidFill>
            <a:schemeClr val="tx1"/>
          </a:solidFill>
          <a:latin typeface="+mn-lt"/>
          <a:ea typeface="+mn-ea"/>
          <a:cs typeface="+mn-cs"/>
        </a:defRPr>
      </a:lvl3pPr>
      <a:lvl4pPr marL="1028774" algn="l" defTabSz="685849" rtl="0" eaLnBrk="1" latinLnBrk="0" hangingPunct="1">
        <a:defRPr sz="1350" kern="1200">
          <a:solidFill>
            <a:schemeClr val="tx1"/>
          </a:solidFill>
          <a:latin typeface="+mn-lt"/>
          <a:ea typeface="+mn-ea"/>
          <a:cs typeface="+mn-cs"/>
        </a:defRPr>
      </a:lvl4pPr>
      <a:lvl5pPr marL="1371698" algn="l" defTabSz="685849" rtl="0" eaLnBrk="1" latinLnBrk="0" hangingPunct="1">
        <a:defRPr sz="1350" kern="1200">
          <a:solidFill>
            <a:schemeClr val="tx1"/>
          </a:solidFill>
          <a:latin typeface="+mn-lt"/>
          <a:ea typeface="+mn-ea"/>
          <a:cs typeface="+mn-cs"/>
        </a:defRPr>
      </a:lvl5pPr>
      <a:lvl6pPr marL="1714623" algn="l" defTabSz="685849" rtl="0" eaLnBrk="1" latinLnBrk="0" hangingPunct="1">
        <a:defRPr sz="1350" kern="1200">
          <a:solidFill>
            <a:schemeClr val="tx1"/>
          </a:solidFill>
          <a:latin typeface="+mn-lt"/>
          <a:ea typeface="+mn-ea"/>
          <a:cs typeface="+mn-cs"/>
        </a:defRPr>
      </a:lvl6pPr>
      <a:lvl7pPr marL="2057547" algn="l" defTabSz="685849" rtl="0" eaLnBrk="1" latinLnBrk="0" hangingPunct="1">
        <a:defRPr sz="1350" kern="1200">
          <a:solidFill>
            <a:schemeClr val="tx1"/>
          </a:solidFill>
          <a:latin typeface="+mn-lt"/>
          <a:ea typeface="+mn-ea"/>
          <a:cs typeface="+mn-cs"/>
        </a:defRPr>
      </a:lvl7pPr>
      <a:lvl8pPr marL="2400473" algn="l" defTabSz="685849" rtl="0" eaLnBrk="1" latinLnBrk="0" hangingPunct="1">
        <a:defRPr sz="1350" kern="1200">
          <a:solidFill>
            <a:schemeClr val="tx1"/>
          </a:solidFill>
          <a:latin typeface="+mn-lt"/>
          <a:ea typeface="+mn-ea"/>
          <a:cs typeface="+mn-cs"/>
        </a:defRPr>
      </a:lvl8pPr>
      <a:lvl9pPr marL="2743397" algn="l" defTabSz="685849"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7A5050F8-C263-F29E-0945-D3B55A7AF67D}"/>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67"/>
            </a:lvl1pPr>
          </a:lstStyle>
          <a:p>
            <a:pPr>
              <a:defRPr/>
            </a:pPr>
            <a:fld id="{0B528EAE-4DA1-4143-B0A1-75E2A7916CE8}" type="datetimeFigureOut">
              <a:rPr lang="en-US" altLang="en-US"/>
              <a:pPr>
                <a:defRPr/>
              </a:pPr>
              <a:t>5/12/2026</a:t>
            </a:fld>
            <a:endParaRPr lang="en-US" altLang="en-US"/>
          </a:p>
        </p:txBody>
      </p:sp>
      <p:sp>
        <p:nvSpPr>
          <p:cNvPr id="287747" name="Rectangle 3">
            <a:extLst>
              <a:ext uri="{FF2B5EF4-FFF2-40B4-BE49-F238E27FC236}">
                <a16:creationId xmlns:a16="http://schemas.microsoft.com/office/drawing/2014/main" id="{D05CD1B2-D808-F98C-3F3D-3357E1CD74F8}"/>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67"/>
            </a:lvl1pPr>
          </a:lstStyle>
          <a:p>
            <a:pPr>
              <a:defRPr/>
            </a:pPr>
            <a:fld id="{FFCE671F-4A8D-4512-8FD6-806F78541C34}" type="slidenum">
              <a:rPr lang="en-US" altLang="en-US"/>
              <a:pPr>
                <a:defRPr/>
              </a:pPr>
              <a:t>‹#›</a:t>
            </a:fld>
            <a:endParaRPr lang="en-US" altLang="en-US"/>
          </a:p>
        </p:txBody>
      </p:sp>
      <p:grpSp>
        <p:nvGrpSpPr>
          <p:cNvPr id="27652" name="Group 4">
            <a:extLst>
              <a:ext uri="{FF2B5EF4-FFF2-40B4-BE49-F238E27FC236}">
                <a16:creationId xmlns:a16="http://schemas.microsoft.com/office/drawing/2014/main" id="{22934372-7D74-D92B-4588-4F67E5EBE682}"/>
              </a:ext>
            </a:extLst>
          </p:cNvPr>
          <p:cNvGrpSpPr>
            <a:grpSpLocks/>
          </p:cNvGrpSpPr>
          <p:nvPr/>
        </p:nvGrpSpPr>
        <p:grpSpPr bwMode="auto">
          <a:xfrm>
            <a:off x="0" y="1"/>
            <a:ext cx="9141178" cy="6850063"/>
            <a:chOff x="0" y="0"/>
            <a:chExt cx="5758" cy="4315"/>
          </a:xfrm>
        </p:grpSpPr>
        <p:grpSp>
          <p:nvGrpSpPr>
            <p:cNvPr id="27656" name="Group 5">
              <a:extLst>
                <a:ext uri="{FF2B5EF4-FFF2-40B4-BE49-F238E27FC236}">
                  <a16:creationId xmlns:a16="http://schemas.microsoft.com/office/drawing/2014/main" id="{26F3F2D3-9B90-AF64-81E7-5C13DED9F184}"/>
                </a:ext>
              </a:extLst>
            </p:cNvPr>
            <p:cNvGrpSpPr>
              <a:grpSpLocks/>
            </p:cNvGrpSpPr>
            <p:nvPr userDrawn="1"/>
          </p:nvGrpSpPr>
          <p:grpSpPr bwMode="auto">
            <a:xfrm>
              <a:off x="1728" y="2230"/>
              <a:ext cx="4027" cy="2085"/>
              <a:chOff x="1728" y="2230"/>
              <a:chExt cx="4027" cy="2085"/>
            </a:xfrm>
          </p:grpSpPr>
          <p:sp>
            <p:nvSpPr>
              <p:cNvPr id="287750" name="Freeform 6">
                <a:extLst>
                  <a:ext uri="{FF2B5EF4-FFF2-40B4-BE49-F238E27FC236}">
                    <a16:creationId xmlns:a16="http://schemas.microsoft.com/office/drawing/2014/main" id="{C8C92308-D0AF-6AA1-E3AC-D6462DC29250}"/>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287751" name="Freeform 7">
                <a:extLst>
                  <a:ext uri="{FF2B5EF4-FFF2-40B4-BE49-F238E27FC236}">
                    <a16:creationId xmlns:a16="http://schemas.microsoft.com/office/drawing/2014/main" id="{D4BE6C29-C3F5-6236-7FE5-97F84938334D}"/>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287752" name="Freeform 8">
                <a:extLst>
                  <a:ext uri="{FF2B5EF4-FFF2-40B4-BE49-F238E27FC236}">
                    <a16:creationId xmlns:a16="http://schemas.microsoft.com/office/drawing/2014/main" id="{9288F7A9-A38A-D28A-E55B-D435998CF605}"/>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27662" name="Freeform 9">
                <a:extLst>
                  <a:ext uri="{FF2B5EF4-FFF2-40B4-BE49-F238E27FC236}">
                    <a16:creationId xmlns:a16="http://schemas.microsoft.com/office/drawing/2014/main" id="{7A3E9C34-C410-FDB7-9D4A-4F5D70071BC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4" name="Freeform 10">
                <a:extLst>
                  <a:ext uri="{FF2B5EF4-FFF2-40B4-BE49-F238E27FC236}">
                    <a16:creationId xmlns:a16="http://schemas.microsoft.com/office/drawing/2014/main" id="{F2719A9F-575E-C24F-4269-9B4D47146F85}"/>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287755" name="Freeform 11">
              <a:extLst>
                <a:ext uri="{FF2B5EF4-FFF2-40B4-BE49-F238E27FC236}">
                  <a16:creationId xmlns:a16="http://schemas.microsoft.com/office/drawing/2014/main" id="{63EFFEFD-691E-3331-0C2A-BD050F0FB1A8}"/>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27658" name="Freeform 12">
              <a:extLst>
                <a:ext uri="{FF2B5EF4-FFF2-40B4-BE49-F238E27FC236}">
                  <a16:creationId xmlns:a16="http://schemas.microsoft.com/office/drawing/2014/main" id="{CF504174-E807-2532-0049-F77FF9ED05D8}"/>
                </a:ext>
              </a:extLst>
            </p:cNvPr>
            <p:cNvSpPr>
              <a:spLocks/>
            </p:cNvSpPr>
            <p:nvPr/>
          </p:nvSpPr>
          <p:spPr bwMode="hidden">
            <a:xfrm>
              <a:off x="0" y="0"/>
              <a:ext cx="5758" cy="1776"/>
            </a:xfrm>
            <a:custGeom>
              <a:avLst/>
              <a:gdLst>
                <a:gd name="T0" fmla="*/ 0 w 5740"/>
                <a:gd name="T1" fmla="*/ 0 h 1906"/>
                <a:gd name="T2" fmla="*/ 0 w 5740"/>
                <a:gd name="T3" fmla="*/ 7 h 1906"/>
                <a:gd name="T4" fmla="*/ 9959 w 5740"/>
                <a:gd name="T5" fmla="*/ 7 h 1906"/>
                <a:gd name="T6" fmla="*/ 9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57" name="Rectangle 13">
            <a:extLst>
              <a:ext uri="{FF2B5EF4-FFF2-40B4-BE49-F238E27FC236}">
                <a16:creationId xmlns:a16="http://schemas.microsoft.com/office/drawing/2014/main" id="{2732A342-C2B1-84CF-70CE-C05A1AE3B1DB}"/>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58" name="Rectangle 14">
            <a:extLst>
              <a:ext uri="{FF2B5EF4-FFF2-40B4-BE49-F238E27FC236}">
                <a16:creationId xmlns:a16="http://schemas.microsoft.com/office/drawing/2014/main" id="{29954ABB-0416-00C0-4025-230863B5A2AB}"/>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67"/>
            </a:lvl1pPr>
          </a:lstStyle>
          <a:p>
            <a:pPr>
              <a:defRPr/>
            </a:pPr>
            <a:endParaRPr lang="en-US" altLang="en-US"/>
          </a:p>
        </p:txBody>
      </p:sp>
      <p:sp>
        <p:nvSpPr>
          <p:cNvPr id="287759" name="Rectangle 15">
            <a:extLst>
              <a:ext uri="{FF2B5EF4-FFF2-40B4-BE49-F238E27FC236}">
                <a16:creationId xmlns:a16="http://schemas.microsoft.com/office/drawing/2014/main" id="{16682153-64BC-4D82-143B-6E0C7EF824D8}"/>
              </a:ext>
            </a:extLst>
          </p:cNvPr>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971500"/>
      </p:ext>
    </p:extLst>
  </p:cSld>
  <p:clrMap bg1="dk2" tx1="lt1" bg2="dk1" tx2="lt2" accent1="accent1" accent2="accent2" accent3="accent3" accent4="accent4" accent5="accent5" accent6="accent6" hlink="hlink" folHlink="folHlink"/>
  <p:sldLayoutIdLst>
    <p:sldLayoutId id="2147491778" r:id="rId1"/>
    <p:sldLayoutId id="2147491779" r:id="rId2"/>
    <p:sldLayoutId id="2147491780" r:id="rId3"/>
    <p:sldLayoutId id="2147491781" r:id="rId4"/>
    <p:sldLayoutId id="2147491782" r:id="rId5"/>
    <p:sldLayoutId id="2147491783" r:id="rId6"/>
    <p:sldLayoutId id="2147491784" r:id="rId7"/>
    <p:sldLayoutId id="2147491785" r:id="rId8"/>
    <p:sldLayoutId id="2147491786" r:id="rId9"/>
    <p:sldLayoutId id="2147491787" r:id="rId10"/>
    <p:sldLayoutId id="2147491788" r:id="rId11"/>
    <p:sldLayoutId id="2147491789" r:id="rId12"/>
    <p:sldLayoutId id="2147491790" r:id="rId13"/>
    <p:sldLayoutId id="2147491791" r:id="rId14"/>
    <p:sldLayoutId id="2147491792" r:id="rId15"/>
    <p:sldLayoutId id="2147491793" r:id="rId16"/>
    <p:sldLayoutId id="2147491794" r:id="rId17"/>
    <p:sldLayoutId id="2147491795" r:id="rId18"/>
  </p:sldLayoutIdLst>
  <p:txStyles>
    <p:titleStyle>
      <a:lvl1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5pPr>
      <a:lvl6pPr marL="406405"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6pPr>
      <a:lvl7pPr marL="812810"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7pPr>
      <a:lvl8pPr marL="1219215"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8pPr>
      <a:lvl9pPr marL="1625620" algn="ctr" rtl="0" fontAlgn="base">
        <a:spcBef>
          <a:spcPct val="0"/>
        </a:spcBef>
        <a:spcAft>
          <a:spcPct val="0"/>
        </a:spcAft>
        <a:defRPr sz="3911" b="1">
          <a:solidFill>
            <a:schemeClr val="tx2"/>
          </a:solidFill>
          <a:effectLst>
            <a:outerShdw blurRad="38100" dist="38100" dir="2700000" algn="tl">
              <a:srgbClr val="000000"/>
            </a:outerShdw>
          </a:effectLst>
          <a:latin typeface="Garamond" pitchFamily="18" charset="0"/>
        </a:defRPr>
      </a:lvl9pPr>
    </p:titleStyle>
    <p:bodyStyle>
      <a:lvl1pPr marL="304804" indent="-304804" algn="l" rtl="0" eaLnBrk="0" fontAlgn="base" hangingPunct="0">
        <a:spcBef>
          <a:spcPct val="20000"/>
        </a:spcBef>
        <a:spcAft>
          <a:spcPct val="0"/>
        </a:spcAft>
        <a:buClr>
          <a:schemeClr val="hlink"/>
        </a:buClr>
        <a:buSzPct val="70000"/>
        <a:buFont typeface="Wingdings" panose="05000000000000000000" pitchFamily="2" charset="2"/>
        <a:buChar char="n"/>
        <a:defRPr sz="2844">
          <a:solidFill>
            <a:schemeClr val="tx1"/>
          </a:solidFill>
          <a:effectLst>
            <a:outerShdw blurRad="38100" dist="38100" dir="2700000" algn="tl">
              <a:srgbClr val="000000"/>
            </a:outerShdw>
          </a:effectLst>
          <a:latin typeface="+mn-lt"/>
          <a:ea typeface="+mn-ea"/>
          <a:cs typeface="+mn-cs"/>
        </a:defRPr>
      </a:lvl1pPr>
      <a:lvl2pPr marL="660408" indent="-254003" algn="l" rtl="0" eaLnBrk="0" fontAlgn="base" hangingPunct="0">
        <a:spcBef>
          <a:spcPct val="20000"/>
        </a:spcBef>
        <a:spcAft>
          <a:spcPct val="0"/>
        </a:spcAft>
        <a:buClr>
          <a:schemeClr val="accent2"/>
        </a:buClr>
        <a:buSzPct val="70000"/>
        <a:buFont typeface="Wingdings" panose="05000000000000000000" pitchFamily="2" charset="2"/>
        <a:buChar char="n"/>
        <a:defRPr sz="2489">
          <a:solidFill>
            <a:schemeClr val="tx1"/>
          </a:solidFill>
          <a:effectLst>
            <a:outerShdw blurRad="38100" dist="38100" dir="2700000" algn="tl">
              <a:srgbClr val="000000"/>
            </a:outerShdw>
          </a:effectLst>
          <a:latin typeface="+mn-lt"/>
        </a:defRPr>
      </a:lvl2pPr>
      <a:lvl3pPr marL="1016013" indent="-203203" algn="l" rtl="0" eaLnBrk="0" fontAlgn="base" hangingPunct="0">
        <a:spcBef>
          <a:spcPct val="20000"/>
        </a:spcBef>
        <a:spcAft>
          <a:spcPct val="0"/>
        </a:spcAft>
        <a:buClr>
          <a:schemeClr val="tx2"/>
        </a:buClr>
        <a:buSzPct val="70000"/>
        <a:buFont typeface="Wingdings" panose="05000000000000000000" pitchFamily="2" charset="2"/>
        <a:buChar char="n"/>
        <a:defRPr sz="2133">
          <a:solidFill>
            <a:schemeClr val="tx1"/>
          </a:solidFill>
          <a:effectLst>
            <a:outerShdw blurRad="38100" dist="38100" dir="2700000" algn="tl">
              <a:srgbClr val="000000"/>
            </a:outerShdw>
          </a:effectLst>
          <a:latin typeface="+mn-lt"/>
        </a:defRPr>
      </a:lvl3pPr>
      <a:lvl4pPr marL="1422418" indent="-203203" algn="l" rtl="0" eaLnBrk="0" fontAlgn="base" hangingPunct="0">
        <a:spcBef>
          <a:spcPct val="20000"/>
        </a:spcBef>
        <a:spcAft>
          <a:spcPct val="0"/>
        </a:spcAft>
        <a:buClr>
          <a:schemeClr val="accent2"/>
        </a:buClr>
        <a:buSzPct val="70000"/>
        <a:buFont typeface="Wingdings" panose="05000000000000000000" pitchFamily="2" charset="2"/>
        <a:buChar char="n"/>
        <a:defRPr sz="1778">
          <a:solidFill>
            <a:schemeClr val="tx1"/>
          </a:solidFill>
          <a:effectLst>
            <a:outerShdw blurRad="38100" dist="38100" dir="2700000" algn="tl">
              <a:srgbClr val="000000"/>
            </a:outerShdw>
          </a:effectLst>
          <a:latin typeface="+mn-lt"/>
        </a:defRPr>
      </a:lvl4pPr>
      <a:lvl5pPr marL="1828823" indent="-203203" algn="l" rtl="0" eaLnBrk="0" fontAlgn="base" hangingPunct="0">
        <a:spcBef>
          <a:spcPct val="20000"/>
        </a:spcBef>
        <a:spcAft>
          <a:spcPct val="0"/>
        </a:spcAft>
        <a:buClr>
          <a:schemeClr val="hlink"/>
        </a:buClr>
        <a:buSzPct val="70000"/>
        <a:buFont typeface="Wingdings" panose="05000000000000000000" pitchFamily="2" charset="2"/>
        <a:buChar char="n"/>
        <a:defRPr sz="1778">
          <a:solidFill>
            <a:schemeClr val="tx1"/>
          </a:solidFill>
          <a:effectLst>
            <a:outerShdw blurRad="38100" dist="38100" dir="2700000" algn="tl">
              <a:srgbClr val="000000"/>
            </a:outerShdw>
          </a:effectLst>
          <a:latin typeface="+mn-lt"/>
        </a:defRPr>
      </a:lvl5pPr>
      <a:lvl6pPr marL="2235228" indent="-203203"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6pPr>
      <a:lvl7pPr marL="2641633" indent="-203203"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7pPr>
      <a:lvl8pPr marL="3048038" indent="-203203"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8pPr>
      <a:lvl9pPr marL="3454443" indent="-203203" algn="l" rtl="0" fontAlgn="base">
        <a:spcBef>
          <a:spcPct val="20000"/>
        </a:spcBef>
        <a:spcAft>
          <a:spcPct val="0"/>
        </a:spcAft>
        <a:buClr>
          <a:schemeClr val="hlink"/>
        </a:buClr>
        <a:buSzPct val="70000"/>
        <a:buFont typeface="Wingdings" pitchFamily="2" charset="2"/>
        <a:buChar char="n"/>
        <a:defRPr sz="1778">
          <a:solidFill>
            <a:schemeClr val="tx1"/>
          </a:solidFill>
          <a:effectLst>
            <a:outerShdw blurRad="38100" dist="38100" dir="2700000" algn="tl">
              <a:srgbClr val="000000"/>
            </a:outerShdw>
          </a:effectLst>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340B3F5D-73D9-B3BD-AA42-ADE6F5FDA7D3}"/>
              </a:ext>
            </a:extLst>
          </p:cNvPr>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4">
            <a:extLst>
              <a:ext uri="{FF2B5EF4-FFF2-40B4-BE49-F238E27FC236}">
                <a16:creationId xmlns:a16="http://schemas.microsoft.com/office/drawing/2014/main" id="{96B192C0-FEAF-3E0C-88D3-FE2854532864}"/>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9857002"/>
      </p:ext>
    </p:extLst>
  </p:cSld>
  <p:clrMap bg1="dk2" tx1="lt1" bg2="dk1" tx2="lt2" accent1="accent1" accent2="accent2" accent3="accent3" accent4="accent4" accent5="accent5" accent6="accent6" hlink="hlink" folHlink="folHlink"/>
  <p:sldLayoutIdLst>
    <p:sldLayoutId id="2147491797" r:id="rId1"/>
    <p:sldLayoutId id="2147491798" r:id="rId2"/>
    <p:sldLayoutId id="2147491799" r:id="rId3"/>
    <p:sldLayoutId id="2147491800" r:id="rId4"/>
    <p:sldLayoutId id="2147491801" r:id="rId5"/>
    <p:sldLayoutId id="2147491802" r:id="rId6"/>
    <p:sldLayoutId id="2147491803" r:id="rId7"/>
    <p:sldLayoutId id="2147491804" r:id="rId8"/>
    <p:sldLayoutId id="2147491805" r:id="rId9"/>
    <p:sldLayoutId id="2147491806" r:id="rId10"/>
    <p:sldLayoutId id="2147491807" r:id="rId11"/>
    <p:sldLayoutId id="2147491808" r:id="rId12"/>
  </p:sldLayoutIdLst>
  <p:txStyles>
    <p:titleStyle>
      <a:lvl1pPr algn="ctr" rtl="0" eaLnBrk="0" fontAlgn="base" hangingPunct="0">
        <a:spcBef>
          <a:spcPct val="0"/>
        </a:spcBef>
        <a:spcAft>
          <a:spcPct val="0"/>
        </a:spcAft>
        <a:defRPr sz="3200" b="1">
          <a:solidFill>
            <a:srgbClr val="FAFD00"/>
          </a:solidFill>
          <a:latin typeface="+mj-lt"/>
          <a:ea typeface="+mj-ea"/>
          <a:cs typeface="+mj-cs"/>
        </a:defRPr>
      </a:lvl1pPr>
      <a:lvl2pPr algn="ctr" rtl="0" eaLnBrk="0" fontAlgn="base" hangingPunct="0">
        <a:spcBef>
          <a:spcPct val="0"/>
        </a:spcBef>
        <a:spcAft>
          <a:spcPct val="0"/>
        </a:spcAft>
        <a:defRPr sz="3200" b="1">
          <a:solidFill>
            <a:srgbClr val="FAFD00"/>
          </a:solidFill>
          <a:latin typeface="Arial" charset="0"/>
        </a:defRPr>
      </a:lvl2pPr>
      <a:lvl3pPr algn="ctr" rtl="0" eaLnBrk="0" fontAlgn="base" hangingPunct="0">
        <a:spcBef>
          <a:spcPct val="0"/>
        </a:spcBef>
        <a:spcAft>
          <a:spcPct val="0"/>
        </a:spcAft>
        <a:defRPr sz="3200" b="1">
          <a:solidFill>
            <a:srgbClr val="FAFD00"/>
          </a:solidFill>
          <a:latin typeface="Arial" charset="0"/>
        </a:defRPr>
      </a:lvl3pPr>
      <a:lvl4pPr algn="ctr" rtl="0" eaLnBrk="0" fontAlgn="base" hangingPunct="0">
        <a:spcBef>
          <a:spcPct val="0"/>
        </a:spcBef>
        <a:spcAft>
          <a:spcPct val="0"/>
        </a:spcAft>
        <a:defRPr sz="3200" b="1">
          <a:solidFill>
            <a:srgbClr val="FAFD00"/>
          </a:solidFill>
          <a:latin typeface="Arial" charset="0"/>
        </a:defRPr>
      </a:lvl4pPr>
      <a:lvl5pPr algn="ctr" rtl="0" eaLnBrk="0" fontAlgn="base" hangingPunct="0">
        <a:spcBef>
          <a:spcPct val="0"/>
        </a:spcBef>
        <a:spcAft>
          <a:spcPct val="0"/>
        </a:spcAft>
        <a:defRPr sz="3200" b="1">
          <a:solidFill>
            <a:srgbClr val="FAFD00"/>
          </a:solidFill>
          <a:latin typeface="Arial" charset="0"/>
        </a:defRPr>
      </a:lvl5pPr>
      <a:lvl6pPr marL="406405" algn="ctr" rtl="0" eaLnBrk="0" fontAlgn="base" hangingPunct="0">
        <a:spcBef>
          <a:spcPct val="0"/>
        </a:spcBef>
        <a:spcAft>
          <a:spcPct val="0"/>
        </a:spcAft>
        <a:defRPr sz="3200" b="1">
          <a:solidFill>
            <a:srgbClr val="FAFD00"/>
          </a:solidFill>
          <a:latin typeface="Arial" charset="0"/>
        </a:defRPr>
      </a:lvl6pPr>
      <a:lvl7pPr marL="812810" algn="ctr" rtl="0" eaLnBrk="0" fontAlgn="base" hangingPunct="0">
        <a:spcBef>
          <a:spcPct val="0"/>
        </a:spcBef>
        <a:spcAft>
          <a:spcPct val="0"/>
        </a:spcAft>
        <a:defRPr sz="3200" b="1">
          <a:solidFill>
            <a:srgbClr val="FAFD00"/>
          </a:solidFill>
          <a:latin typeface="Arial" charset="0"/>
        </a:defRPr>
      </a:lvl7pPr>
      <a:lvl8pPr marL="1219215" algn="ctr" rtl="0" eaLnBrk="0" fontAlgn="base" hangingPunct="0">
        <a:spcBef>
          <a:spcPct val="0"/>
        </a:spcBef>
        <a:spcAft>
          <a:spcPct val="0"/>
        </a:spcAft>
        <a:defRPr sz="3200" b="1">
          <a:solidFill>
            <a:srgbClr val="FAFD00"/>
          </a:solidFill>
          <a:latin typeface="Arial" charset="0"/>
        </a:defRPr>
      </a:lvl8pPr>
      <a:lvl9pPr marL="1625620" algn="ctr" rtl="0" eaLnBrk="0" fontAlgn="base" hangingPunct="0">
        <a:spcBef>
          <a:spcPct val="0"/>
        </a:spcBef>
        <a:spcAft>
          <a:spcPct val="0"/>
        </a:spcAft>
        <a:defRPr sz="3200" b="1">
          <a:solidFill>
            <a:srgbClr val="FAFD00"/>
          </a:solidFill>
          <a:latin typeface="Arial" charset="0"/>
        </a:defRPr>
      </a:lvl9pPr>
    </p:titleStyle>
    <p:bodyStyle>
      <a:lvl1pPr marL="304804" indent="-304804" algn="l" rtl="0" eaLnBrk="0" fontAlgn="base" hangingPunct="0">
        <a:spcBef>
          <a:spcPct val="20000"/>
        </a:spcBef>
        <a:spcAft>
          <a:spcPct val="0"/>
        </a:spcAft>
        <a:buSzPct val="100000"/>
        <a:buChar char="•"/>
        <a:defRPr sz="2489">
          <a:solidFill>
            <a:srgbClr val="FFFFFF"/>
          </a:solidFill>
          <a:latin typeface="+mn-lt"/>
          <a:ea typeface="+mn-ea"/>
          <a:cs typeface="+mn-cs"/>
        </a:defRPr>
      </a:lvl1pPr>
      <a:lvl2pPr marL="660408" indent="-254003" algn="l" rtl="0" eaLnBrk="0" fontAlgn="base" hangingPunct="0">
        <a:spcBef>
          <a:spcPct val="20000"/>
        </a:spcBef>
        <a:spcAft>
          <a:spcPct val="0"/>
        </a:spcAft>
        <a:buSzPct val="100000"/>
        <a:buChar char="–"/>
        <a:defRPr sz="2489">
          <a:solidFill>
            <a:srgbClr val="FFFFFF"/>
          </a:solidFill>
          <a:latin typeface="+mn-lt"/>
        </a:defRPr>
      </a:lvl2pPr>
      <a:lvl3pPr marL="1016013" indent="-203203" algn="l" rtl="0" eaLnBrk="0" fontAlgn="base" hangingPunct="0">
        <a:spcBef>
          <a:spcPct val="20000"/>
        </a:spcBef>
        <a:spcAft>
          <a:spcPct val="0"/>
        </a:spcAft>
        <a:buSzPct val="100000"/>
        <a:buChar char="•"/>
        <a:defRPr sz="2489">
          <a:solidFill>
            <a:srgbClr val="FFFFFF"/>
          </a:solidFill>
          <a:latin typeface="+mn-lt"/>
        </a:defRPr>
      </a:lvl3pPr>
      <a:lvl4pPr marL="1422418" indent="-203203" algn="l" rtl="0" eaLnBrk="0" fontAlgn="base" hangingPunct="0">
        <a:spcBef>
          <a:spcPct val="20000"/>
        </a:spcBef>
        <a:spcAft>
          <a:spcPct val="0"/>
        </a:spcAft>
        <a:buSzPct val="100000"/>
        <a:buChar char="–"/>
        <a:defRPr sz="2489">
          <a:solidFill>
            <a:srgbClr val="FFFFFF"/>
          </a:solidFill>
          <a:latin typeface="+mn-lt"/>
        </a:defRPr>
      </a:lvl4pPr>
      <a:lvl5pPr marL="1828823" indent="-203203" algn="l" rtl="0" eaLnBrk="0" fontAlgn="base" hangingPunct="0">
        <a:spcBef>
          <a:spcPct val="20000"/>
        </a:spcBef>
        <a:spcAft>
          <a:spcPct val="0"/>
        </a:spcAft>
        <a:buSzPct val="100000"/>
        <a:buChar char="•"/>
        <a:defRPr sz="2489">
          <a:solidFill>
            <a:srgbClr val="FFFFFF"/>
          </a:solidFill>
          <a:latin typeface="+mn-lt"/>
        </a:defRPr>
      </a:lvl5pPr>
      <a:lvl6pPr marL="2235228" indent="-203203" algn="l" rtl="0" eaLnBrk="0" fontAlgn="base" hangingPunct="0">
        <a:spcBef>
          <a:spcPct val="20000"/>
        </a:spcBef>
        <a:spcAft>
          <a:spcPct val="0"/>
        </a:spcAft>
        <a:buSzPct val="100000"/>
        <a:buChar char="•"/>
        <a:defRPr sz="2489">
          <a:solidFill>
            <a:srgbClr val="FFFFFF"/>
          </a:solidFill>
          <a:latin typeface="+mn-lt"/>
        </a:defRPr>
      </a:lvl6pPr>
      <a:lvl7pPr marL="2641633" indent="-203203" algn="l" rtl="0" eaLnBrk="0" fontAlgn="base" hangingPunct="0">
        <a:spcBef>
          <a:spcPct val="20000"/>
        </a:spcBef>
        <a:spcAft>
          <a:spcPct val="0"/>
        </a:spcAft>
        <a:buSzPct val="100000"/>
        <a:buChar char="•"/>
        <a:defRPr sz="2489">
          <a:solidFill>
            <a:srgbClr val="FFFFFF"/>
          </a:solidFill>
          <a:latin typeface="+mn-lt"/>
        </a:defRPr>
      </a:lvl7pPr>
      <a:lvl8pPr marL="3048038" indent="-203203" algn="l" rtl="0" eaLnBrk="0" fontAlgn="base" hangingPunct="0">
        <a:spcBef>
          <a:spcPct val="20000"/>
        </a:spcBef>
        <a:spcAft>
          <a:spcPct val="0"/>
        </a:spcAft>
        <a:buSzPct val="100000"/>
        <a:buChar char="•"/>
        <a:defRPr sz="2489">
          <a:solidFill>
            <a:srgbClr val="FFFFFF"/>
          </a:solidFill>
          <a:latin typeface="+mn-lt"/>
        </a:defRPr>
      </a:lvl8pPr>
      <a:lvl9pPr marL="3454443" indent="-203203" algn="l" rtl="0" eaLnBrk="0" fontAlgn="base" hangingPunct="0">
        <a:spcBef>
          <a:spcPct val="20000"/>
        </a:spcBef>
        <a:spcAft>
          <a:spcPct val="0"/>
        </a:spcAft>
        <a:buSzPct val="100000"/>
        <a:buChar char="•"/>
        <a:defRPr sz="2489">
          <a:solidFill>
            <a:srgbClr val="FFFFFF"/>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41C52BB4-15AC-E840-66A0-4E9AB3BE2F7A}"/>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800">
                <a:latin typeface="+mn-lt"/>
              </a:defRPr>
            </a:lvl1pPr>
          </a:lstStyle>
          <a:p>
            <a:pPr>
              <a:defRPr/>
            </a:pPr>
            <a:fld id="{48DED4A9-64CF-40AB-A829-258EECCAD1A7}" type="datetimeFigureOut">
              <a:rPr lang="en-US"/>
              <a:pPr>
                <a:defRPr/>
              </a:pPr>
              <a:t>5/12/2026</a:t>
            </a:fld>
            <a:endParaRPr lang="en-US"/>
          </a:p>
        </p:txBody>
      </p:sp>
      <p:sp>
        <p:nvSpPr>
          <p:cNvPr id="287747" name="Rectangle 3">
            <a:extLst>
              <a:ext uri="{FF2B5EF4-FFF2-40B4-BE49-F238E27FC236}">
                <a16:creationId xmlns:a16="http://schemas.microsoft.com/office/drawing/2014/main" id="{6E92A782-E5CC-8B79-F99D-4808737BF60E}"/>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800">
                <a:latin typeface="+mn-lt"/>
              </a:defRPr>
            </a:lvl1pPr>
          </a:lstStyle>
          <a:p>
            <a:pPr>
              <a:defRPr/>
            </a:pPr>
            <a:fld id="{58811B6C-8BC3-44DB-9F56-18514CC488D3}" type="slidenum">
              <a:rPr lang="en-US" altLang="en-US"/>
              <a:pPr>
                <a:defRPr/>
              </a:pPr>
              <a:t>‹#›</a:t>
            </a:fld>
            <a:endParaRPr lang="en-US" altLang="en-US"/>
          </a:p>
        </p:txBody>
      </p:sp>
      <p:grpSp>
        <p:nvGrpSpPr>
          <p:cNvPr id="14340" name="Group 4">
            <a:extLst>
              <a:ext uri="{FF2B5EF4-FFF2-40B4-BE49-F238E27FC236}">
                <a16:creationId xmlns:a16="http://schemas.microsoft.com/office/drawing/2014/main" id="{725CB253-5661-05FA-42BB-B5EB18372C3A}"/>
              </a:ext>
            </a:extLst>
          </p:cNvPr>
          <p:cNvGrpSpPr>
            <a:grpSpLocks/>
          </p:cNvGrpSpPr>
          <p:nvPr/>
        </p:nvGrpSpPr>
        <p:grpSpPr bwMode="auto">
          <a:xfrm>
            <a:off x="0" y="1"/>
            <a:ext cx="9141619" cy="6850063"/>
            <a:chOff x="0" y="0"/>
            <a:chExt cx="5758" cy="4315"/>
          </a:xfrm>
        </p:grpSpPr>
        <p:grpSp>
          <p:nvGrpSpPr>
            <p:cNvPr id="14344" name="Group 5">
              <a:extLst>
                <a:ext uri="{FF2B5EF4-FFF2-40B4-BE49-F238E27FC236}">
                  <a16:creationId xmlns:a16="http://schemas.microsoft.com/office/drawing/2014/main" id="{BB06E238-8062-5323-176E-1CA3E895B761}"/>
                </a:ext>
              </a:extLst>
            </p:cNvPr>
            <p:cNvGrpSpPr>
              <a:grpSpLocks/>
            </p:cNvGrpSpPr>
            <p:nvPr userDrawn="1"/>
          </p:nvGrpSpPr>
          <p:grpSpPr bwMode="auto">
            <a:xfrm>
              <a:off x="1728" y="2230"/>
              <a:ext cx="4027" cy="2085"/>
              <a:chOff x="1728" y="2230"/>
              <a:chExt cx="4027" cy="2085"/>
            </a:xfrm>
          </p:grpSpPr>
          <p:sp>
            <p:nvSpPr>
              <p:cNvPr id="287750" name="Freeform 6">
                <a:extLst>
                  <a:ext uri="{FF2B5EF4-FFF2-40B4-BE49-F238E27FC236}">
                    <a16:creationId xmlns:a16="http://schemas.microsoft.com/office/drawing/2014/main" id="{AC662C20-0CD8-EEF2-89D4-25D08DA80659}"/>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287751" name="Freeform 7">
                <a:extLst>
                  <a:ext uri="{FF2B5EF4-FFF2-40B4-BE49-F238E27FC236}">
                    <a16:creationId xmlns:a16="http://schemas.microsoft.com/office/drawing/2014/main" id="{288D2599-93BB-A638-7A1D-5CFFAFA1E61F}"/>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287752" name="Freeform 8">
                <a:extLst>
                  <a:ext uri="{FF2B5EF4-FFF2-40B4-BE49-F238E27FC236}">
                    <a16:creationId xmlns:a16="http://schemas.microsoft.com/office/drawing/2014/main" id="{2A03439A-D40B-4FA4-03C9-FCF58C2A4C6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14350" name="Freeform 9">
                <a:extLst>
                  <a:ext uri="{FF2B5EF4-FFF2-40B4-BE49-F238E27FC236}">
                    <a16:creationId xmlns:a16="http://schemas.microsoft.com/office/drawing/2014/main" id="{2D6458EF-862F-FA90-2244-9E88459F6F7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4" name="Freeform 10">
                <a:extLst>
                  <a:ext uri="{FF2B5EF4-FFF2-40B4-BE49-F238E27FC236}">
                    <a16:creationId xmlns:a16="http://schemas.microsoft.com/office/drawing/2014/main" id="{B15FCC1B-E526-4880-A544-E7C3FE58668B}"/>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grpSp>
        <p:sp>
          <p:nvSpPr>
            <p:cNvPr id="287755" name="Freeform 11">
              <a:extLst>
                <a:ext uri="{FF2B5EF4-FFF2-40B4-BE49-F238E27FC236}">
                  <a16:creationId xmlns:a16="http://schemas.microsoft.com/office/drawing/2014/main" id="{6705E7A7-AC0D-8A80-C5E9-E21567F5D5CB}"/>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14346" name="Freeform 12">
              <a:extLst>
                <a:ext uri="{FF2B5EF4-FFF2-40B4-BE49-F238E27FC236}">
                  <a16:creationId xmlns:a16="http://schemas.microsoft.com/office/drawing/2014/main" id="{7C2E2D75-F65B-8CAD-770F-5C20EC14993D}"/>
                </a:ext>
              </a:extLst>
            </p:cNvPr>
            <p:cNvSpPr>
              <a:spLocks/>
            </p:cNvSpPr>
            <p:nvPr/>
          </p:nvSpPr>
          <p:spPr bwMode="hidden">
            <a:xfrm>
              <a:off x="0" y="0"/>
              <a:ext cx="5758" cy="1776"/>
            </a:xfrm>
            <a:custGeom>
              <a:avLst/>
              <a:gdLst>
                <a:gd name="T0" fmla="*/ 0 w 5740"/>
                <a:gd name="T1" fmla="*/ 0 h 1906"/>
                <a:gd name="T2" fmla="*/ 0 w 5740"/>
                <a:gd name="T3" fmla="*/ 7 h 1906"/>
                <a:gd name="T4" fmla="*/ 9990 w 5740"/>
                <a:gd name="T5" fmla="*/ 7 h 1906"/>
                <a:gd name="T6" fmla="*/ 999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57" name="Rectangle 13">
            <a:extLst>
              <a:ext uri="{FF2B5EF4-FFF2-40B4-BE49-F238E27FC236}">
                <a16:creationId xmlns:a16="http://schemas.microsoft.com/office/drawing/2014/main" id="{323E5827-2B23-7776-273A-D0927F49C455}"/>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58" name="Rectangle 14">
            <a:extLst>
              <a:ext uri="{FF2B5EF4-FFF2-40B4-BE49-F238E27FC236}">
                <a16:creationId xmlns:a16="http://schemas.microsoft.com/office/drawing/2014/main" id="{F4682C5B-D890-ADBA-FD5A-8829A2252168}"/>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sz="800">
                <a:latin typeface="+mn-lt"/>
              </a:defRPr>
            </a:lvl1pPr>
          </a:lstStyle>
          <a:p>
            <a:pPr>
              <a:defRPr/>
            </a:pPr>
            <a:endParaRPr lang="en-US"/>
          </a:p>
        </p:txBody>
      </p:sp>
      <p:sp>
        <p:nvSpPr>
          <p:cNvPr id="287759" name="Rectangle 15">
            <a:extLst>
              <a:ext uri="{FF2B5EF4-FFF2-40B4-BE49-F238E27FC236}">
                <a16:creationId xmlns:a16="http://schemas.microsoft.com/office/drawing/2014/main" id="{D301F79A-5042-DFF4-871E-1EE07C5A71DA}"/>
              </a:ext>
            </a:extLst>
          </p:cNvPr>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513221"/>
      </p:ext>
    </p:extLst>
  </p:cSld>
  <p:clrMap bg1="dk2" tx1="lt1" bg2="dk1" tx2="lt2" accent1="accent1" accent2="accent2" accent3="accent3" accent4="accent4" accent5="accent5" accent6="accent6" hlink="hlink" folHlink="folHlink"/>
  <p:sldLayoutIdLst>
    <p:sldLayoutId id="2147491810" r:id="rId1"/>
    <p:sldLayoutId id="2147491811" r:id="rId2"/>
    <p:sldLayoutId id="2147491812" r:id="rId3"/>
    <p:sldLayoutId id="2147491813" r:id="rId4"/>
    <p:sldLayoutId id="2147491814" r:id="rId5"/>
    <p:sldLayoutId id="2147491815" r:id="rId6"/>
    <p:sldLayoutId id="2147491816" r:id="rId7"/>
    <p:sldLayoutId id="2147491817" r:id="rId8"/>
    <p:sldLayoutId id="2147491818" r:id="rId9"/>
    <p:sldLayoutId id="2147491819" r:id="rId10"/>
    <p:sldLayoutId id="2147491820" r:id="rId11"/>
    <p:sldLayoutId id="2147491821" r:id="rId12"/>
    <p:sldLayoutId id="2147491822" r:id="rId13"/>
    <p:sldLayoutId id="2147491823" r:id="rId14"/>
    <p:sldLayoutId id="2147491824" r:id="rId15"/>
    <p:sldLayoutId id="2147491825" r:id="rId16"/>
    <p:sldLayoutId id="2147491826" r:id="rId17"/>
    <p:sldLayoutId id="2147491827" r:id="rId18"/>
  </p:sldLayoutIdLst>
  <p:txStyles>
    <p:titleStyle>
      <a:lvl1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5pPr>
      <a:lvl6pPr marL="304804"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6pPr>
      <a:lvl7pPr marL="609608"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7pPr>
      <a:lvl8pPr marL="914411"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8pPr>
      <a:lvl9pPr marL="1219215"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9pPr>
    </p:titleStyle>
    <p:bodyStyle>
      <a:lvl1pPr marL="228600" indent="-228600" algn="l" rtl="0" eaLnBrk="0" fontAlgn="base" hangingPunct="0">
        <a:spcBef>
          <a:spcPct val="20000"/>
        </a:spcBef>
        <a:spcAft>
          <a:spcPct val="0"/>
        </a:spcAft>
        <a:buClr>
          <a:schemeClr val="hlink"/>
        </a:buClr>
        <a:buSzPct val="70000"/>
        <a:buFont typeface="Wingdings" panose="05000000000000000000" pitchFamily="2" charset="2"/>
        <a:buChar char="n"/>
        <a:defRPr sz="2100">
          <a:solidFill>
            <a:schemeClr val="tx1"/>
          </a:solidFill>
          <a:effectLst>
            <a:outerShdw blurRad="38100" dist="38100" dir="2700000" algn="tl">
              <a:srgbClr val="000000"/>
            </a:outerShdw>
          </a:effectLst>
          <a:latin typeface="+mn-lt"/>
          <a:ea typeface="+mn-ea"/>
          <a:cs typeface="+mn-cs"/>
        </a:defRPr>
      </a:lvl1pPr>
      <a:lvl2pPr marL="495300" indent="-190500" algn="l" rtl="0" eaLnBrk="0" fontAlgn="base" hangingPunct="0">
        <a:spcBef>
          <a:spcPct val="20000"/>
        </a:spcBef>
        <a:spcAft>
          <a:spcPct val="0"/>
        </a:spcAft>
        <a:buClr>
          <a:schemeClr val="accent2"/>
        </a:buClr>
        <a:buSzPct val="70000"/>
        <a:buFont typeface="Wingdings" panose="05000000000000000000" pitchFamily="2" charset="2"/>
        <a:buChar char="n"/>
        <a:defRPr sz="1800">
          <a:solidFill>
            <a:schemeClr val="tx1"/>
          </a:solidFill>
          <a:effectLst>
            <a:outerShdw blurRad="38100" dist="38100" dir="2700000" algn="tl">
              <a:srgbClr val="000000"/>
            </a:outerShdw>
          </a:effectLst>
          <a:latin typeface="+mn-lt"/>
        </a:defRPr>
      </a:lvl2pPr>
      <a:lvl3pPr marL="762000" indent="-152400" algn="l" rtl="0" eaLnBrk="0" fontAlgn="base" hangingPunct="0">
        <a:spcBef>
          <a:spcPct val="20000"/>
        </a:spcBef>
        <a:spcAft>
          <a:spcPct val="0"/>
        </a:spcAft>
        <a:buClr>
          <a:schemeClr val="tx2"/>
        </a:buClr>
        <a:buSzPct val="70000"/>
        <a:buFont typeface="Wingdings" panose="05000000000000000000" pitchFamily="2" charset="2"/>
        <a:buChar char="n"/>
        <a:defRPr sz="1575">
          <a:solidFill>
            <a:schemeClr val="tx1"/>
          </a:solidFill>
          <a:effectLst>
            <a:outerShdw blurRad="38100" dist="38100" dir="2700000" algn="tl">
              <a:srgbClr val="000000"/>
            </a:outerShdw>
          </a:effectLst>
          <a:latin typeface="+mn-lt"/>
        </a:defRPr>
      </a:lvl3pPr>
      <a:lvl4pPr marL="1066800" indent="-152400" algn="l" rtl="0" eaLnBrk="0" fontAlgn="base" hangingPunct="0">
        <a:spcBef>
          <a:spcPct val="20000"/>
        </a:spcBef>
        <a:spcAft>
          <a:spcPct val="0"/>
        </a:spcAft>
        <a:buClr>
          <a:schemeClr val="accent2"/>
        </a:buClr>
        <a:buSzPct val="70000"/>
        <a:buFont typeface="Wingdings" panose="05000000000000000000" pitchFamily="2" charset="2"/>
        <a:buChar char="n"/>
        <a:defRPr sz="1275">
          <a:solidFill>
            <a:schemeClr val="tx1"/>
          </a:solidFill>
          <a:effectLst>
            <a:outerShdw blurRad="38100" dist="38100" dir="2700000" algn="tl">
              <a:srgbClr val="000000"/>
            </a:outerShdw>
          </a:effectLst>
          <a:latin typeface="+mn-lt"/>
        </a:defRPr>
      </a:lvl4pPr>
      <a:lvl5pPr marL="1371600" indent="-152400" algn="l" rtl="0" eaLnBrk="0" fontAlgn="base" hangingPunct="0">
        <a:spcBef>
          <a:spcPct val="20000"/>
        </a:spcBef>
        <a:spcAft>
          <a:spcPct val="0"/>
        </a:spcAft>
        <a:buClr>
          <a:schemeClr val="hlink"/>
        </a:buClr>
        <a:buSzPct val="70000"/>
        <a:buFont typeface="Wingdings" panose="05000000000000000000" pitchFamily="2" charset="2"/>
        <a:buChar char="n"/>
        <a:defRPr sz="1275">
          <a:solidFill>
            <a:schemeClr val="tx1"/>
          </a:solidFill>
          <a:effectLst>
            <a:outerShdw blurRad="38100" dist="38100" dir="2700000" algn="tl">
              <a:srgbClr val="000000"/>
            </a:outerShdw>
          </a:effectLst>
          <a:latin typeface="+mn-lt"/>
        </a:defRPr>
      </a:lvl5pPr>
      <a:lvl6pPr marL="1676421"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6pPr>
      <a:lvl7pPr marL="1981225"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7pPr>
      <a:lvl8pPr marL="2286029"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8pPr>
      <a:lvl9pPr marL="2590832"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9pPr>
    </p:bodyStyle>
    <p:otherStyle>
      <a:defPPr>
        <a:defRPr lang="en-US"/>
      </a:defPPr>
      <a:lvl1pPr marL="0" algn="l" defTabSz="609608" rtl="0" eaLnBrk="1" latinLnBrk="0" hangingPunct="1">
        <a:defRPr sz="1200" kern="1200">
          <a:solidFill>
            <a:schemeClr val="tx1"/>
          </a:solidFill>
          <a:latin typeface="+mn-lt"/>
          <a:ea typeface="+mn-ea"/>
          <a:cs typeface="+mn-cs"/>
        </a:defRPr>
      </a:lvl1pPr>
      <a:lvl2pPr marL="304804" algn="l" defTabSz="609608" rtl="0" eaLnBrk="1" latinLnBrk="0" hangingPunct="1">
        <a:defRPr sz="1200" kern="1200">
          <a:solidFill>
            <a:schemeClr val="tx1"/>
          </a:solidFill>
          <a:latin typeface="+mn-lt"/>
          <a:ea typeface="+mn-ea"/>
          <a:cs typeface="+mn-cs"/>
        </a:defRPr>
      </a:lvl2pPr>
      <a:lvl3pPr marL="609608" algn="l" defTabSz="609608" rtl="0" eaLnBrk="1" latinLnBrk="0" hangingPunct="1">
        <a:defRPr sz="1200" kern="1200">
          <a:solidFill>
            <a:schemeClr val="tx1"/>
          </a:solidFill>
          <a:latin typeface="+mn-lt"/>
          <a:ea typeface="+mn-ea"/>
          <a:cs typeface="+mn-cs"/>
        </a:defRPr>
      </a:lvl3pPr>
      <a:lvl4pPr marL="914411" algn="l" defTabSz="609608" rtl="0" eaLnBrk="1" latinLnBrk="0" hangingPunct="1">
        <a:defRPr sz="1200" kern="1200">
          <a:solidFill>
            <a:schemeClr val="tx1"/>
          </a:solidFill>
          <a:latin typeface="+mn-lt"/>
          <a:ea typeface="+mn-ea"/>
          <a:cs typeface="+mn-cs"/>
        </a:defRPr>
      </a:lvl4pPr>
      <a:lvl5pPr marL="1219215" algn="l" defTabSz="609608" rtl="0" eaLnBrk="1" latinLnBrk="0" hangingPunct="1">
        <a:defRPr sz="1200" kern="1200">
          <a:solidFill>
            <a:schemeClr val="tx1"/>
          </a:solidFill>
          <a:latin typeface="+mn-lt"/>
          <a:ea typeface="+mn-ea"/>
          <a:cs typeface="+mn-cs"/>
        </a:defRPr>
      </a:lvl5pPr>
      <a:lvl6pPr marL="1524019" algn="l" defTabSz="609608" rtl="0" eaLnBrk="1" latinLnBrk="0" hangingPunct="1">
        <a:defRPr sz="1200" kern="1200">
          <a:solidFill>
            <a:schemeClr val="tx1"/>
          </a:solidFill>
          <a:latin typeface="+mn-lt"/>
          <a:ea typeface="+mn-ea"/>
          <a:cs typeface="+mn-cs"/>
        </a:defRPr>
      </a:lvl6pPr>
      <a:lvl7pPr marL="1828823" algn="l" defTabSz="609608" rtl="0" eaLnBrk="1" latinLnBrk="0" hangingPunct="1">
        <a:defRPr sz="1200" kern="1200">
          <a:solidFill>
            <a:schemeClr val="tx1"/>
          </a:solidFill>
          <a:latin typeface="+mn-lt"/>
          <a:ea typeface="+mn-ea"/>
          <a:cs typeface="+mn-cs"/>
        </a:defRPr>
      </a:lvl7pPr>
      <a:lvl8pPr marL="2133627" algn="l" defTabSz="609608" rtl="0" eaLnBrk="1" latinLnBrk="0" hangingPunct="1">
        <a:defRPr sz="1200" kern="1200">
          <a:solidFill>
            <a:schemeClr val="tx1"/>
          </a:solidFill>
          <a:latin typeface="+mn-lt"/>
          <a:ea typeface="+mn-ea"/>
          <a:cs typeface="+mn-cs"/>
        </a:defRPr>
      </a:lvl8pPr>
      <a:lvl9pPr marL="2438431" algn="l" defTabSz="609608" rtl="0" eaLnBrk="1" latinLnBrk="0" hangingPunct="1">
        <a:defRPr sz="12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01A965CC-AE18-33FA-2354-9C62190C43E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83A520BE-0CF9-B51B-AA46-455778F1B8C4}"/>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056641-749D-0EA3-3DF5-0BA4E4089FC3}"/>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71457D91-5CCC-4120-ACAE-255C7944B675}" type="datetimeFigureOut">
              <a:rPr lang="en-US"/>
              <a:pPr>
                <a:defRPr/>
              </a:pPr>
              <a:t>5/12/2026</a:t>
            </a:fld>
            <a:endParaRPr lang="en-US"/>
          </a:p>
        </p:txBody>
      </p:sp>
      <p:sp>
        <p:nvSpPr>
          <p:cNvPr id="5" name="Footer Placeholder 4">
            <a:extLst>
              <a:ext uri="{FF2B5EF4-FFF2-40B4-BE49-F238E27FC236}">
                <a16:creationId xmlns:a16="http://schemas.microsoft.com/office/drawing/2014/main" id="{92E5A49B-5329-1B8F-3C96-2E7B7A37B442}"/>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BE7D087-B48B-C923-B0EE-2202342D6EA2}"/>
              </a:ext>
            </a:extLst>
          </p:cNvPr>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F284BE73-B27C-4BF2-8DD7-DFFCF0F3FC59}" type="slidenum">
              <a:rPr lang="en-US"/>
              <a:pPr>
                <a:defRPr/>
              </a:pPr>
              <a:t>‹#›</a:t>
            </a:fld>
            <a:endParaRPr lang="en-US"/>
          </a:p>
        </p:txBody>
      </p:sp>
    </p:spTree>
    <p:extLst>
      <p:ext uri="{BB962C8B-B14F-4D97-AF65-F5344CB8AC3E}">
        <p14:creationId xmlns:p14="http://schemas.microsoft.com/office/powerpoint/2010/main" val="255174297"/>
      </p:ext>
    </p:extLst>
  </p:cSld>
  <p:clrMap bg1="lt1" tx1="dk1" bg2="lt2" tx2="dk2" accent1="accent1" accent2="accent2" accent3="accent3" accent4="accent4" accent5="accent5" accent6="accent6" hlink="hlink" folHlink="folHlink"/>
  <p:sldLayoutIdLst>
    <p:sldLayoutId id="2147491848" r:id="rId1"/>
    <p:sldLayoutId id="2147491849" r:id="rId2"/>
    <p:sldLayoutId id="2147491850" r:id="rId3"/>
    <p:sldLayoutId id="2147491851" r:id="rId4"/>
    <p:sldLayoutId id="2147491852" r:id="rId5"/>
    <p:sldLayoutId id="2147491853" r:id="rId6"/>
    <p:sldLayoutId id="2147491854" r:id="rId7"/>
    <p:sldLayoutId id="2147491855" r:id="rId8"/>
    <p:sldLayoutId id="2147491856" r:id="rId9"/>
    <p:sldLayoutId id="2147491857" r:id="rId10"/>
    <p:sldLayoutId id="2147491858"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a:extLst>
              <a:ext uri="{FF2B5EF4-FFF2-40B4-BE49-F238E27FC236}">
                <a16:creationId xmlns:a16="http://schemas.microsoft.com/office/drawing/2014/main" id="{60E80B10-66FD-90C6-33F0-6D0F334F4C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Text Placeholder 2">
            <a:extLst>
              <a:ext uri="{FF2B5EF4-FFF2-40B4-BE49-F238E27FC236}">
                <a16:creationId xmlns:a16="http://schemas.microsoft.com/office/drawing/2014/main" id="{DA9D3FD7-D877-B0E3-7646-64E7CD067730}"/>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157DB60-E9FF-3565-99AE-DF896C02199C}"/>
              </a:ext>
            </a:extLst>
          </p:cNvPr>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Arial" panose="020B0604020202020204" pitchFamily="34" charset="0"/>
                <a:cs typeface="Arial" panose="020B0604020202020204" pitchFamily="34" charset="0"/>
              </a:defRPr>
            </a:lvl1pPr>
          </a:lstStyle>
          <a:p>
            <a:pPr>
              <a:defRPr/>
            </a:pPr>
            <a:fld id="{016E8024-CD18-4901-820C-F6699E560AA9}" type="datetimeFigureOut">
              <a:rPr lang="en-US" altLang="en-US"/>
              <a:pPr>
                <a:defRPr/>
              </a:pPr>
              <a:t>5/12/2026</a:t>
            </a:fld>
            <a:endParaRPr lang="en-US" altLang="en-US"/>
          </a:p>
        </p:txBody>
      </p:sp>
      <p:sp>
        <p:nvSpPr>
          <p:cNvPr id="5" name="Footer Placeholder 4">
            <a:extLst>
              <a:ext uri="{FF2B5EF4-FFF2-40B4-BE49-F238E27FC236}">
                <a16:creationId xmlns:a16="http://schemas.microsoft.com/office/drawing/2014/main" id="{FD4A1166-3C78-0220-90AC-F6897D882C8A}"/>
              </a:ext>
            </a:extLst>
          </p:cNvPr>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5FF7B66-088F-AEDE-7314-20D6A19D5149}"/>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D6BDDE0A-F029-4178-95F3-A26897B0648B}" type="slidenum">
              <a:rPr lang="en-US" altLang="en-US"/>
              <a:pPr>
                <a:defRPr/>
              </a:pPr>
              <a:t>‹#›</a:t>
            </a:fld>
            <a:endParaRPr lang="en-US" altLang="en-US"/>
          </a:p>
        </p:txBody>
      </p:sp>
    </p:spTree>
    <p:extLst>
      <p:ext uri="{BB962C8B-B14F-4D97-AF65-F5344CB8AC3E}">
        <p14:creationId xmlns:p14="http://schemas.microsoft.com/office/powerpoint/2010/main" val="3782996329"/>
      </p:ext>
    </p:extLst>
  </p:cSld>
  <p:clrMap bg1="lt1" tx1="dk1" bg2="lt2" tx2="dk2" accent1="accent1" accent2="accent2" accent3="accent3" accent4="accent4" accent5="accent5" accent6="accent6" hlink="hlink" folHlink="folHlink"/>
  <p:sldLayoutIdLst>
    <p:sldLayoutId id="2147491860" r:id="rId1"/>
    <p:sldLayoutId id="2147491861" r:id="rId2"/>
    <p:sldLayoutId id="2147491862" r:id="rId3"/>
    <p:sldLayoutId id="2147491863" r:id="rId4"/>
    <p:sldLayoutId id="2147491864" r:id="rId5"/>
    <p:sldLayoutId id="2147491865" r:id="rId6"/>
    <p:sldLayoutId id="2147491866" r:id="rId7"/>
    <p:sldLayoutId id="2147491867" r:id="rId8"/>
    <p:sldLayoutId id="2147491868" r:id="rId9"/>
    <p:sldLayoutId id="2147491869" r:id="rId10"/>
    <p:sldLayoutId id="2147491870" r:id="rId11"/>
  </p:sldLayoutIdLst>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defRPr>
      </a:lvl2pPr>
      <a:lvl3pPr algn="ctr" defTabSz="342900" rtl="0" eaLnBrk="0" fontAlgn="base" hangingPunct="0">
        <a:spcBef>
          <a:spcPct val="0"/>
        </a:spcBef>
        <a:spcAft>
          <a:spcPct val="0"/>
        </a:spcAft>
        <a:defRPr sz="3300">
          <a:solidFill>
            <a:schemeClr val="tx1"/>
          </a:solidFill>
          <a:latin typeface="Calibri" panose="020F0502020204030204" pitchFamily="34" charset="0"/>
        </a:defRPr>
      </a:lvl3pPr>
      <a:lvl4pPr algn="ctr" defTabSz="342900" rtl="0" eaLnBrk="0" fontAlgn="base" hangingPunct="0">
        <a:spcBef>
          <a:spcPct val="0"/>
        </a:spcBef>
        <a:spcAft>
          <a:spcPct val="0"/>
        </a:spcAft>
        <a:defRPr sz="3300">
          <a:solidFill>
            <a:schemeClr val="tx1"/>
          </a:solidFill>
          <a:latin typeface="Calibri" panose="020F0502020204030204" pitchFamily="34" charset="0"/>
        </a:defRPr>
      </a:lvl4pPr>
      <a:lvl5pPr algn="ctr" defTabSz="342900" rtl="0" eaLnBrk="0" fontAlgn="base" hangingPunct="0">
        <a:spcBef>
          <a:spcPct val="0"/>
        </a:spcBef>
        <a:spcAft>
          <a:spcPct val="0"/>
        </a:spcAft>
        <a:defRPr sz="3300">
          <a:solidFill>
            <a:schemeClr val="tx1"/>
          </a:solidFill>
          <a:latin typeface="Calibri" panose="020F0502020204030204" pitchFamily="34" charset="0"/>
        </a:defRPr>
      </a:lvl5pPr>
      <a:lvl6pPr marL="342900" algn="ctr" defTabSz="342900" rtl="0" fontAlgn="base">
        <a:spcBef>
          <a:spcPct val="0"/>
        </a:spcBef>
        <a:spcAft>
          <a:spcPct val="0"/>
        </a:spcAft>
        <a:defRPr sz="3300">
          <a:solidFill>
            <a:schemeClr val="tx1"/>
          </a:solidFill>
          <a:latin typeface="Calibri" panose="020F0502020204030204" pitchFamily="34" charset="0"/>
        </a:defRPr>
      </a:lvl6pPr>
      <a:lvl7pPr marL="685800" algn="ctr" defTabSz="342900" rtl="0" fontAlgn="base">
        <a:spcBef>
          <a:spcPct val="0"/>
        </a:spcBef>
        <a:spcAft>
          <a:spcPct val="0"/>
        </a:spcAft>
        <a:defRPr sz="3300">
          <a:solidFill>
            <a:schemeClr val="tx1"/>
          </a:solidFill>
          <a:latin typeface="Calibri" panose="020F0502020204030204" pitchFamily="34" charset="0"/>
        </a:defRPr>
      </a:lvl7pPr>
      <a:lvl8pPr marL="1028700" algn="ctr" defTabSz="342900" rtl="0" fontAlgn="base">
        <a:spcBef>
          <a:spcPct val="0"/>
        </a:spcBef>
        <a:spcAft>
          <a:spcPct val="0"/>
        </a:spcAft>
        <a:defRPr sz="3300">
          <a:solidFill>
            <a:schemeClr val="tx1"/>
          </a:solidFill>
          <a:latin typeface="Calibri" panose="020F0502020204030204" pitchFamily="34" charset="0"/>
        </a:defRPr>
      </a:lvl8pPr>
      <a:lvl9pPr marL="1371600" algn="ctr" defTabSz="3429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7BF7A0A4-8BA2-60C6-C5C4-4A0130119A7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74" tIns="45589" rIns="91174" bIns="45589"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9D57AD40-1E1C-9E0A-8952-4120D252B73B}"/>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74" tIns="45589" rIns="91174" bIns="45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C81B556-5CDA-1D81-C247-11240C9CBD63}"/>
              </a:ext>
            </a:extLst>
          </p:cNvPr>
          <p:cNvSpPr>
            <a:spLocks noGrp="1"/>
          </p:cNvSpPr>
          <p:nvPr>
            <p:ph type="dt" sz="half" idx="2"/>
          </p:nvPr>
        </p:nvSpPr>
        <p:spPr>
          <a:xfrm>
            <a:off x="457200" y="6357939"/>
            <a:ext cx="2133600" cy="365125"/>
          </a:xfrm>
          <a:prstGeom prst="rect">
            <a:avLst/>
          </a:prstGeom>
        </p:spPr>
        <p:txBody>
          <a:bodyPr vert="horz" lIns="91174" tIns="45589" rIns="91174" bIns="45589" rtlCol="0" anchor="ctr"/>
          <a:lstStyle>
            <a:lvl1pPr algn="l" defTabSz="683882" eaLnBrk="1" fontAlgn="auto" hangingPunct="1">
              <a:spcBef>
                <a:spcPts val="0"/>
              </a:spcBef>
              <a:spcAft>
                <a:spcPts val="0"/>
              </a:spcAft>
              <a:defRPr sz="900">
                <a:solidFill>
                  <a:prstClr val="black">
                    <a:tint val="75000"/>
                  </a:prstClr>
                </a:solidFill>
                <a:latin typeface="+mn-lt"/>
                <a:cs typeface="+mn-cs"/>
              </a:defRPr>
            </a:lvl1pPr>
          </a:lstStyle>
          <a:p>
            <a:pPr>
              <a:defRPr/>
            </a:pPr>
            <a:fld id="{18A64418-063B-452C-A6CA-3356AA96506B}" type="datetimeFigureOut">
              <a:rPr lang="en-US"/>
              <a:pPr>
                <a:defRPr/>
              </a:pPr>
              <a:t>5/12/2026</a:t>
            </a:fld>
            <a:endParaRPr lang="en-US"/>
          </a:p>
        </p:txBody>
      </p:sp>
      <p:sp>
        <p:nvSpPr>
          <p:cNvPr id="5" name="Footer Placeholder 4">
            <a:extLst>
              <a:ext uri="{FF2B5EF4-FFF2-40B4-BE49-F238E27FC236}">
                <a16:creationId xmlns:a16="http://schemas.microsoft.com/office/drawing/2014/main" id="{741BB0C4-BD15-CB06-49F8-4F7D5CAB0670}"/>
              </a:ext>
            </a:extLst>
          </p:cNvPr>
          <p:cNvSpPr>
            <a:spLocks noGrp="1"/>
          </p:cNvSpPr>
          <p:nvPr>
            <p:ph type="ftr" sz="quarter" idx="3"/>
          </p:nvPr>
        </p:nvSpPr>
        <p:spPr>
          <a:xfrm>
            <a:off x="3124200" y="6357939"/>
            <a:ext cx="2895600" cy="365125"/>
          </a:xfrm>
          <a:prstGeom prst="rect">
            <a:avLst/>
          </a:prstGeom>
        </p:spPr>
        <p:txBody>
          <a:bodyPr vert="horz" lIns="91174" tIns="45589" rIns="91174" bIns="45589" rtlCol="0" anchor="ctr"/>
          <a:lstStyle>
            <a:lvl1pPr algn="ctr" defTabSz="683882"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B2BE045-71F0-6C01-AF72-D8EC8EC6AEAE}"/>
              </a:ext>
            </a:extLst>
          </p:cNvPr>
          <p:cNvSpPr>
            <a:spLocks noGrp="1"/>
          </p:cNvSpPr>
          <p:nvPr>
            <p:ph type="sldNum" sz="quarter" idx="4"/>
          </p:nvPr>
        </p:nvSpPr>
        <p:spPr>
          <a:xfrm>
            <a:off x="6553200" y="6357939"/>
            <a:ext cx="2133600" cy="365125"/>
          </a:xfrm>
          <a:prstGeom prst="rect">
            <a:avLst/>
          </a:prstGeom>
        </p:spPr>
        <p:txBody>
          <a:bodyPr vert="horz" lIns="91174" tIns="45589" rIns="91174" bIns="45589" rtlCol="0" anchor="ctr"/>
          <a:lstStyle>
            <a:lvl1pPr algn="r" defTabSz="683882" eaLnBrk="1" fontAlgn="auto" hangingPunct="1">
              <a:spcBef>
                <a:spcPts val="0"/>
              </a:spcBef>
              <a:spcAft>
                <a:spcPts val="0"/>
              </a:spcAft>
              <a:defRPr sz="900">
                <a:solidFill>
                  <a:prstClr val="black">
                    <a:tint val="75000"/>
                  </a:prstClr>
                </a:solidFill>
                <a:latin typeface="+mn-lt"/>
                <a:cs typeface="+mn-cs"/>
              </a:defRPr>
            </a:lvl1pPr>
          </a:lstStyle>
          <a:p>
            <a:pPr>
              <a:defRPr/>
            </a:pPr>
            <a:fld id="{D92EF50F-0404-42C2-BE8F-00FB3412A2C0}" type="slidenum">
              <a:rPr lang="en-US"/>
              <a:pPr>
                <a:defRPr/>
              </a:pPr>
              <a:t>‹#›</a:t>
            </a:fld>
            <a:endParaRPr lang="en-US"/>
          </a:p>
        </p:txBody>
      </p:sp>
    </p:spTree>
    <p:extLst>
      <p:ext uri="{BB962C8B-B14F-4D97-AF65-F5344CB8AC3E}">
        <p14:creationId xmlns:p14="http://schemas.microsoft.com/office/powerpoint/2010/main" val="3087441298"/>
      </p:ext>
    </p:extLst>
  </p:cSld>
  <p:clrMap bg1="lt1" tx1="dk1" bg2="lt2" tx2="dk2" accent1="accent1" accent2="accent2" accent3="accent3" accent4="accent4" accent5="accent5" accent6="accent6" hlink="hlink" folHlink="folHlink"/>
  <p:sldLayoutIdLst>
    <p:sldLayoutId id="2147491872" r:id="rId1"/>
    <p:sldLayoutId id="2147491873" r:id="rId2"/>
    <p:sldLayoutId id="2147491874" r:id="rId3"/>
    <p:sldLayoutId id="2147491875" r:id="rId4"/>
    <p:sldLayoutId id="2147491876" r:id="rId5"/>
    <p:sldLayoutId id="2147491877" r:id="rId6"/>
    <p:sldLayoutId id="2147491878" r:id="rId7"/>
    <p:sldLayoutId id="2147491879" r:id="rId8"/>
    <p:sldLayoutId id="2147491880" r:id="rId9"/>
    <p:sldLayoutId id="2147491881" r:id="rId10"/>
    <p:sldLayoutId id="2147491882"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1939" algn="ctr" rtl="0" fontAlgn="base">
        <a:spcBef>
          <a:spcPct val="0"/>
        </a:spcBef>
        <a:spcAft>
          <a:spcPct val="0"/>
        </a:spcAft>
        <a:defRPr sz="3300">
          <a:solidFill>
            <a:schemeClr val="tx1"/>
          </a:solidFill>
          <a:latin typeface="Calibri" pitchFamily="34" charset="0"/>
        </a:defRPr>
      </a:lvl6pPr>
      <a:lvl7pPr marL="683882" algn="ctr" rtl="0" fontAlgn="base">
        <a:spcBef>
          <a:spcPct val="0"/>
        </a:spcBef>
        <a:spcAft>
          <a:spcPct val="0"/>
        </a:spcAft>
        <a:defRPr sz="3300">
          <a:solidFill>
            <a:schemeClr val="tx1"/>
          </a:solidFill>
          <a:latin typeface="Calibri" pitchFamily="34" charset="0"/>
        </a:defRPr>
      </a:lvl7pPr>
      <a:lvl8pPr marL="1025826" algn="ctr" rtl="0" fontAlgn="base">
        <a:spcBef>
          <a:spcPct val="0"/>
        </a:spcBef>
        <a:spcAft>
          <a:spcPct val="0"/>
        </a:spcAft>
        <a:defRPr sz="3300">
          <a:solidFill>
            <a:schemeClr val="tx1"/>
          </a:solidFill>
          <a:latin typeface="Calibri" pitchFamily="34" charset="0"/>
        </a:defRPr>
      </a:lvl8pPr>
      <a:lvl9pPr marL="1367766" algn="ctr" rtl="0" fontAlgn="base">
        <a:spcBef>
          <a:spcPct val="0"/>
        </a:spcBef>
        <a:spcAft>
          <a:spcPct val="0"/>
        </a:spcAft>
        <a:defRPr sz="3300">
          <a:solidFill>
            <a:schemeClr val="tx1"/>
          </a:solidFill>
          <a:latin typeface="Calibri" pitchFamily="34" charset="0"/>
        </a:defRPr>
      </a:lvl9pPr>
    </p:titleStyle>
    <p:bodyStyle>
      <a:lvl1pPr marL="255985" indent="-25598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4831" indent="-213122"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3679" indent="-17026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196579" indent="-17026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38288" indent="-17026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0678" indent="-170971" algn="l" defTabSz="68388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2621" indent="-170971" algn="l" defTabSz="68388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4561" indent="-170971" algn="l" defTabSz="68388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6503" indent="-170971" algn="l" defTabSz="68388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882" rtl="0" eaLnBrk="1" latinLnBrk="0" hangingPunct="1">
        <a:defRPr sz="1350" kern="1200">
          <a:solidFill>
            <a:schemeClr val="tx1"/>
          </a:solidFill>
          <a:latin typeface="+mn-lt"/>
          <a:ea typeface="+mn-ea"/>
          <a:cs typeface="+mn-cs"/>
        </a:defRPr>
      </a:lvl1pPr>
      <a:lvl2pPr marL="341939" algn="l" defTabSz="683882" rtl="0" eaLnBrk="1" latinLnBrk="0" hangingPunct="1">
        <a:defRPr sz="1350" kern="1200">
          <a:solidFill>
            <a:schemeClr val="tx1"/>
          </a:solidFill>
          <a:latin typeface="+mn-lt"/>
          <a:ea typeface="+mn-ea"/>
          <a:cs typeface="+mn-cs"/>
        </a:defRPr>
      </a:lvl2pPr>
      <a:lvl3pPr marL="683882" algn="l" defTabSz="683882" rtl="0" eaLnBrk="1" latinLnBrk="0" hangingPunct="1">
        <a:defRPr sz="1350" kern="1200">
          <a:solidFill>
            <a:schemeClr val="tx1"/>
          </a:solidFill>
          <a:latin typeface="+mn-lt"/>
          <a:ea typeface="+mn-ea"/>
          <a:cs typeface="+mn-cs"/>
        </a:defRPr>
      </a:lvl3pPr>
      <a:lvl4pPr marL="1025826" algn="l" defTabSz="683882" rtl="0" eaLnBrk="1" latinLnBrk="0" hangingPunct="1">
        <a:defRPr sz="1350" kern="1200">
          <a:solidFill>
            <a:schemeClr val="tx1"/>
          </a:solidFill>
          <a:latin typeface="+mn-lt"/>
          <a:ea typeface="+mn-ea"/>
          <a:cs typeface="+mn-cs"/>
        </a:defRPr>
      </a:lvl4pPr>
      <a:lvl5pPr marL="1367766" algn="l" defTabSz="683882" rtl="0" eaLnBrk="1" latinLnBrk="0" hangingPunct="1">
        <a:defRPr sz="1350" kern="1200">
          <a:solidFill>
            <a:schemeClr val="tx1"/>
          </a:solidFill>
          <a:latin typeface="+mn-lt"/>
          <a:ea typeface="+mn-ea"/>
          <a:cs typeface="+mn-cs"/>
        </a:defRPr>
      </a:lvl5pPr>
      <a:lvl6pPr marL="1709710" algn="l" defTabSz="683882" rtl="0" eaLnBrk="1" latinLnBrk="0" hangingPunct="1">
        <a:defRPr sz="1350" kern="1200">
          <a:solidFill>
            <a:schemeClr val="tx1"/>
          </a:solidFill>
          <a:latin typeface="+mn-lt"/>
          <a:ea typeface="+mn-ea"/>
          <a:cs typeface="+mn-cs"/>
        </a:defRPr>
      </a:lvl6pPr>
      <a:lvl7pPr marL="2051648" algn="l" defTabSz="683882" rtl="0" eaLnBrk="1" latinLnBrk="0" hangingPunct="1">
        <a:defRPr sz="1350" kern="1200">
          <a:solidFill>
            <a:schemeClr val="tx1"/>
          </a:solidFill>
          <a:latin typeface="+mn-lt"/>
          <a:ea typeface="+mn-ea"/>
          <a:cs typeface="+mn-cs"/>
        </a:defRPr>
      </a:lvl7pPr>
      <a:lvl8pPr marL="2393585" algn="l" defTabSz="683882" rtl="0" eaLnBrk="1" latinLnBrk="0" hangingPunct="1">
        <a:defRPr sz="1350" kern="1200">
          <a:solidFill>
            <a:schemeClr val="tx1"/>
          </a:solidFill>
          <a:latin typeface="+mn-lt"/>
          <a:ea typeface="+mn-ea"/>
          <a:cs typeface="+mn-cs"/>
        </a:defRPr>
      </a:lvl8pPr>
      <a:lvl9pPr marL="2735531" algn="l" defTabSz="683882"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1EA1ECAE-5EEE-D2CF-3BC3-BC02D445D294}"/>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800">
                <a:latin typeface="+mn-lt"/>
              </a:defRPr>
            </a:lvl1pPr>
          </a:lstStyle>
          <a:p>
            <a:pPr>
              <a:defRPr/>
            </a:pPr>
            <a:fld id="{E64964CB-E9BD-42F2-BC44-FF05C15A9B46}" type="datetimeFigureOut">
              <a:rPr lang="en-US"/>
              <a:pPr>
                <a:defRPr/>
              </a:pPr>
              <a:t>5/12/2026</a:t>
            </a:fld>
            <a:endParaRPr lang="en-US"/>
          </a:p>
        </p:txBody>
      </p:sp>
      <p:sp>
        <p:nvSpPr>
          <p:cNvPr id="287747" name="Rectangle 3">
            <a:extLst>
              <a:ext uri="{FF2B5EF4-FFF2-40B4-BE49-F238E27FC236}">
                <a16:creationId xmlns:a16="http://schemas.microsoft.com/office/drawing/2014/main" id="{95865465-EFDE-9B9A-09B1-AD56244EF38E}"/>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800">
                <a:latin typeface="+mn-lt"/>
              </a:defRPr>
            </a:lvl1pPr>
          </a:lstStyle>
          <a:p>
            <a:pPr>
              <a:defRPr/>
            </a:pPr>
            <a:fld id="{E7C4959C-EE6C-469B-A166-EF504B0105E2}" type="slidenum">
              <a:rPr lang="en-US" altLang="en-US"/>
              <a:pPr>
                <a:defRPr/>
              </a:pPr>
              <a:t>‹#›</a:t>
            </a:fld>
            <a:endParaRPr lang="en-US" altLang="en-US"/>
          </a:p>
        </p:txBody>
      </p:sp>
      <p:grpSp>
        <p:nvGrpSpPr>
          <p:cNvPr id="13316" name="Group 4">
            <a:extLst>
              <a:ext uri="{FF2B5EF4-FFF2-40B4-BE49-F238E27FC236}">
                <a16:creationId xmlns:a16="http://schemas.microsoft.com/office/drawing/2014/main" id="{D7354118-249B-892A-1AF6-290B3BAAB9CB}"/>
              </a:ext>
            </a:extLst>
          </p:cNvPr>
          <p:cNvGrpSpPr>
            <a:grpSpLocks/>
          </p:cNvGrpSpPr>
          <p:nvPr/>
        </p:nvGrpSpPr>
        <p:grpSpPr bwMode="auto">
          <a:xfrm>
            <a:off x="0" y="1"/>
            <a:ext cx="9141619" cy="6850063"/>
            <a:chOff x="0" y="0"/>
            <a:chExt cx="5758" cy="4315"/>
          </a:xfrm>
        </p:grpSpPr>
        <p:grpSp>
          <p:nvGrpSpPr>
            <p:cNvPr id="13320" name="Group 5">
              <a:extLst>
                <a:ext uri="{FF2B5EF4-FFF2-40B4-BE49-F238E27FC236}">
                  <a16:creationId xmlns:a16="http://schemas.microsoft.com/office/drawing/2014/main" id="{A39DFBEA-0D9E-91AC-5189-96164030528C}"/>
                </a:ext>
              </a:extLst>
            </p:cNvPr>
            <p:cNvGrpSpPr>
              <a:grpSpLocks/>
            </p:cNvGrpSpPr>
            <p:nvPr userDrawn="1"/>
          </p:nvGrpSpPr>
          <p:grpSpPr bwMode="auto">
            <a:xfrm>
              <a:off x="1728" y="2230"/>
              <a:ext cx="4027" cy="2085"/>
              <a:chOff x="1728" y="2230"/>
              <a:chExt cx="4027" cy="2085"/>
            </a:xfrm>
          </p:grpSpPr>
          <p:sp>
            <p:nvSpPr>
              <p:cNvPr id="287750" name="Freeform 6">
                <a:extLst>
                  <a:ext uri="{FF2B5EF4-FFF2-40B4-BE49-F238E27FC236}">
                    <a16:creationId xmlns:a16="http://schemas.microsoft.com/office/drawing/2014/main" id="{DE37D503-27FE-8AA6-DE90-5D85751A5C1D}"/>
                  </a:ext>
                </a:extLst>
              </p:cNvPr>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287751" name="Freeform 7">
                <a:extLst>
                  <a:ext uri="{FF2B5EF4-FFF2-40B4-BE49-F238E27FC236}">
                    <a16:creationId xmlns:a16="http://schemas.microsoft.com/office/drawing/2014/main" id="{B2B9AD54-4733-1061-C2BE-9D6107B05E43}"/>
                  </a:ext>
                </a:extLst>
              </p:cNvPr>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287752" name="Freeform 8">
                <a:extLst>
                  <a:ext uri="{FF2B5EF4-FFF2-40B4-BE49-F238E27FC236}">
                    <a16:creationId xmlns:a16="http://schemas.microsoft.com/office/drawing/2014/main" id="{0D31575A-E8AC-139F-FF8C-3734DBA02CB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13326" name="Freeform 9">
                <a:extLst>
                  <a:ext uri="{FF2B5EF4-FFF2-40B4-BE49-F238E27FC236}">
                    <a16:creationId xmlns:a16="http://schemas.microsoft.com/office/drawing/2014/main" id="{02EACDE4-3B30-AB3D-37EF-5C5F0248A82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4" name="Freeform 10">
                <a:extLst>
                  <a:ext uri="{FF2B5EF4-FFF2-40B4-BE49-F238E27FC236}">
                    <a16:creationId xmlns:a16="http://schemas.microsoft.com/office/drawing/2014/main" id="{07457A3A-4E59-A807-D7C8-721DF324C3CE}"/>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grpSp>
        <p:sp>
          <p:nvSpPr>
            <p:cNvPr id="287755" name="Freeform 11">
              <a:extLst>
                <a:ext uri="{FF2B5EF4-FFF2-40B4-BE49-F238E27FC236}">
                  <a16:creationId xmlns:a16="http://schemas.microsoft.com/office/drawing/2014/main" id="{1958F7CB-4584-9627-4855-8E4FB6F43059}"/>
                </a:ext>
              </a:extLst>
            </p:cNvPr>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fontAlgn="auto" hangingPunct="1">
                <a:spcBef>
                  <a:spcPts val="0"/>
                </a:spcBef>
                <a:spcAft>
                  <a:spcPts val="0"/>
                </a:spcAft>
                <a:defRPr/>
              </a:pPr>
              <a:endParaRPr lang="en-US" sz="1200">
                <a:latin typeface="+mn-lt"/>
              </a:endParaRPr>
            </a:p>
          </p:txBody>
        </p:sp>
        <p:sp>
          <p:nvSpPr>
            <p:cNvPr id="13322" name="Freeform 12">
              <a:extLst>
                <a:ext uri="{FF2B5EF4-FFF2-40B4-BE49-F238E27FC236}">
                  <a16:creationId xmlns:a16="http://schemas.microsoft.com/office/drawing/2014/main" id="{A4D42770-D10D-1B98-38BB-E8901AC0376F}"/>
                </a:ext>
              </a:extLst>
            </p:cNvPr>
            <p:cNvSpPr>
              <a:spLocks/>
            </p:cNvSpPr>
            <p:nvPr/>
          </p:nvSpPr>
          <p:spPr bwMode="hidden">
            <a:xfrm>
              <a:off x="0" y="0"/>
              <a:ext cx="5758" cy="1776"/>
            </a:xfrm>
            <a:custGeom>
              <a:avLst/>
              <a:gdLst>
                <a:gd name="T0" fmla="*/ 0 w 5740"/>
                <a:gd name="T1" fmla="*/ 0 h 1906"/>
                <a:gd name="T2" fmla="*/ 0 w 5740"/>
                <a:gd name="T3" fmla="*/ 7 h 1906"/>
                <a:gd name="T4" fmla="*/ 10180 w 5740"/>
                <a:gd name="T5" fmla="*/ 7 h 1906"/>
                <a:gd name="T6" fmla="*/ 1018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7757" name="Rectangle 13">
            <a:extLst>
              <a:ext uri="{FF2B5EF4-FFF2-40B4-BE49-F238E27FC236}">
                <a16:creationId xmlns:a16="http://schemas.microsoft.com/office/drawing/2014/main" id="{6EC6E543-8CDF-0BAA-81DE-317F2165E69C}"/>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58" name="Rectangle 14">
            <a:extLst>
              <a:ext uri="{FF2B5EF4-FFF2-40B4-BE49-F238E27FC236}">
                <a16:creationId xmlns:a16="http://schemas.microsoft.com/office/drawing/2014/main" id="{5D29A4E4-257E-7456-1DAE-8113F0DF2B1A}"/>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sz="800">
                <a:latin typeface="+mn-lt"/>
              </a:defRPr>
            </a:lvl1pPr>
          </a:lstStyle>
          <a:p>
            <a:pPr>
              <a:defRPr/>
            </a:pPr>
            <a:endParaRPr lang="en-US"/>
          </a:p>
        </p:txBody>
      </p:sp>
      <p:sp>
        <p:nvSpPr>
          <p:cNvPr id="287759" name="Rectangle 15">
            <a:extLst>
              <a:ext uri="{FF2B5EF4-FFF2-40B4-BE49-F238E27FC236}">
                <a16:creationId xmlns:a16="http://schemas.microsoft.com/office/drawing/2014/main" id="{7EBCD407-63AA-C939-A29E-8D1A4F57F758}"/>
              </a:ext>
            </a:extLst>
          </p:cNvPr>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599248"/>
      </p:ext>
    </p:extLst>
  </p:cSld>
  <p:clrMap bg1="dk2" tx1="lt1" bg2="dk1" tx2="lt2" accent1="accent1" accent2="accent2" accent3="accent3" accent4="accent4" accent5="accent5" accent6="accent6" hlink="hlink" folHlink="folHlink"/>
  <p:sldLayoutIdLst>
    <p:sldLayoutId id="2147491884" r:id="rId1"/>
    <p:sldLayoutId id="2147491885" r:id="rId2"/>
    <p:sldLayoutId id="2147491886" r:id="rId3"/>
    <p:sldLayoutId id="2147491887" r:id="rId4"/>
    <p:sldLayoutId id="2147491888" r:id="rId5"/>
    <p:sldLayoutId id="2147491889" r:id="rId6"/>
    <p:sldLayoutId id="2147491890" r:id="rId7"/>
    <p:sldLayoutId id="2147491891" r:id="rId8"/>
    <p:sldLayoutId id="2147491892" r:id="rId9"/>
    <p:sldLayoutId id="2147491893" r:id="rId10"/>
    <p:sldLayoutId id="2147491894" r:id="rId11"/>
    <p:sldLayoutId id="2147491895" r:id="rId12"/>
    <p:sldLayoutId id="2147491896" r:id="rId13"/>
    <p:sldLayoutId id="2147491897" r:id="rId14"/>
    <p:sldLayoutId id="2147491898" r:id="rId15"/>
    <p:sldLayoutId id="2147491899" r:id="rId16"/>
    <p:sldLayoutId id="2147491900" r:id="rId17"/>
    <p:sldLayoutId id="2147491901" r:id="rId18"/>
  </p:sldLayoutIdLst>
  <p:txStyles>
    <p:titleStyle>
      <a:lvl1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2925" b="1">
          <a:solidFill>
            <a:schemeClr val="tx2"/>
          </a:solidFill>
          <a:effectLst>
            <a:outerShdw blurRad="38100" dist="38100" dir="2700000" algn="tl">
              <a:srgbClr val="000000"/>
            </a:outerShdw>
          </a:effectLst>
          <a:latin typeface="Garamond" pitchFamily="18" charset="0"/>
        </a:defRPr>
      </a:lvl5pPr>
      <a:lvl6pPr marL="304804"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6pPr>
      <a:lvl7pPr marL="609608"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7pPr>
      <a:lvl8pPr marL="914411"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8pPr>
      <a:lvl9pPr marL="1219215" algn="ctr" rtl="0" fontAlgn="base">
        <a:spcBef>
          <a:spcPct val="0"/>
        </a:spcBef>
        <a:spcAft>
          <a:spcPct val="0"/>
        </a:spcAft>
        <a:defRPr sz="2933" b="1">
          <a:solidFill>
            <a:schemeClr val="tx2"/>
          </a:solidFill>
          <a:effectLst>
            <a:outerShdw blurRad="38100" dist="38100" dir="2700000" algn="tl">
              <a:srgbClr val="000000"/>
            </a:outerShdw>
          </a:effectLst>
          <a:latin typeface="Garamond" pitchFamily="18" charset="0"/>
        </a:defRPr>
      </a:lvl9pPr>
    </p:titleStyle>
    <p:bodyStyle>
      <a:lvl1pPr marL="228600" indent="-228600" algn="l" rtl="0" eaLnBrk="0" fontAlgn="base" hangingPunct="0">
        <a:spcBef>
          <a:spcPct val="20000"/>
        </a:spcBef>
        <a:spcAft>
          <a:spcPct val="0"/>
        </a:spcAft>
        <a:buClr>
          <a:schemeClr val="hlink"/>
        </a:buClr>
        <a:buSzPct val="70000"/>
        <a:buFont typeface="Wingdings" panose="05000000000000000000" pitchFamily="2" charset="2"/>
        <a:buChar char="n"/>
        <a:defRPr sz="2100">
          <a:solidFill>
            <a:schemeClr val="tx1"/>
          </a:solidFill>
          <a:effectLst>
            <a:outerShdw blurRad="38100" dist="38100" dir="2700000" algn="tl">
              <a:srgbClr val="000000"/>
            </a:outerShdw>
          </a:effectLst>
          <a:latin typeface="+mn-lt"/>
          <a:ea typeface="+mn-ea"/>
          <a:cs typeface="+mn-cs"/>
        </a:defRPr>
      </a:lvl1pPr>
      <a:lvl2pPr marL="495300" indent="-190500" algn="l" rtl="0" eaLnBrk="0" fontAlgn="base" hangingPunct="0">
        <a:spcBef>
          <a:spcPct val="20000"/>
        </a:spcBef>
        <a:spcAft>
          <a:spcPct val="0"/>
        </a:spcAft>
        <a:buClr>
          <a:schemeClr val="accent2"/>
        </a:buClr>
        <a:buSzPct val="70000"/>
        <a:buFont typeface="Wingdings" panose="05000000000000000000" pitchFamily="2" charset="2"/>
        <a:buChar char="n"/>
        <a:defRPr sz="1800">
          <a:solidFill>
            <a:schemeClr val="tx1"/>
          </a:solidFill>
          <a:effectLst>
            <a:outerShdw blurRad="38100" dist="38100" dir="2700000" algn="tl">
              <a:srgbClr val="000000"/>
            </a:outerShdw>
          </a:effectLst>
          <a:latin typeface="+mn-lt"/>
        </a:defRPr>
      </a:lvl2pPr>
      <a:lvl3pPr marL="762000" indent="-152400" algn="l" rtl="0" eaLnBrk="0" fontAlgn="base" hangingPunct="0">
        <a:spcBef>
          <a:spcPct val="20000"/>
        </a:spcBef>
        <a:spcAft>
          <a:spcPct val="0"/>
        </a:spcAft>
        <a:buClr>
          <a:schemeClr val="tx2"/>
        </a:buClr>
        <a:buSzPct val="70000"/>
        <a:buFont typeface="Wingdings" panose="05000000000000000000" pitchFamily="2" charset="2"/>
        <a:buChar char="n"/>
        <a:defRPr sz="1575">
          <a:solidFill>
            <a:schemeClr val="tx1"/>
          </a:solidFill>
          <a:effectLst>
            <a:outerShdw blurRad="38100" dist="38100" dir="2700000" algn="tl">
              <a:srgbClr val="000000"/>
            </a:outerShdw>
          </a:effectLst>
          <a:latin typeface="+mn-lt"/>
        </a:defRPr>
      </a:lvl3pPr>
      <a:lvl4pPr marL="1066800" indent="-152400" algn="l" rtl="0" eaLnBrk="0" fontAlgn="base" hangingPunct="0">
        <a:spcBef>
          <a:spcPct val="20000"/>
        </a:spcBef>
        <a:spcAft>
          <a:spcPct val="0"/>
        </a:spcAft>
        <a:buClr>
          <a:schemeClr val="accent2"/>
        </a:buClr>
        <a:buSzPct val="70000"/>
        <a:buFont typeface="Wingdings" panose="05000000000000000000" pitchFamily="2" charset="2"/>
        <a:buChar char="n"/>
        <a:defRPr sz="1275">
          <a:solidFill>
            <a:schemeClr val="tx1"/>
          </a:solidFill>
          <a:effectLst>
            <a:outerShdw blurRad="38100" dist="38100" dir="2700000" algn="tl">
              <a:srgbClr val="000000"/>
            </a:outerShdw>
          </a:effectLst>
          <a:latin typeface="+mn-lt"/>
        </a:defRPr>
      </a:lvl4pPr>
      <a:lvl5pPr marL="1371600" indent="-152400" algn="l" rtl="0" eaLnBrk="0" fontAlgn="base" hangingPunct="0">
        <a:spcBef>
          <a:spcPct val="20000"/>
        </a:spcBef>
        <a:spcAft>
          <a:spcPct val="0"/>
        </a:spcAft>
        <a:buClr>
          <a:schemeClr val="hlink"/>
        </a:buClr>
        <a:buSzPct val="70000"/>
        <a:buFont typeface="Wingdings" panose="05000000000000000000" pitchFamily="2" charset="2"/>
        <a:buChar char="n"/>
        <a:defRPr sz="1275">
          <a:solidFill>
            <a:schemeClr val="tx1"/>
          </a:solidFill>
          <a:effectLst>
            <a:outerShdw blurRad="38100" dist="38100" dir="2700000" algn="tl">
              <a:srgbClr val="000000"/>
            </a:outerShdw>
          </a:effectLst>
          <a:latin typeface="+mn-lt"/>
        </a:defRPr>
      </a:lvl5pPr>
      <a:lvl6pPr marL="1676421"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6pPr>
      <a:lvl7pPr marL="1981225"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7pPr>
      <a:lvl8pPr marL="2286029"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8pPr>
      <a:lvl9pPr marL="2590832" indent="-152402" algn="l" rtl="0" fontAlgn="base">
        <a:spcBef>
          <a:spcPct val="20000"/>
        </a:spcBef>
        <a:spcAft>
          <a:spcPct val="0"/>
        </a:spcAft>
        <a:buClr>
          <a:schemeClr val="hlink"/>
        </a:buClr>
        <a:buSzPct val="70000"/>
        <a:buFont typeface="Wingdings" pitchFamily="2" charset="2"/>
        <a:buChar char="n"/>
        <a:defRPr sz="1334">
          <a:solidFill>
            <a:schemeClr val="tx1"/>
          </a:solidFill>
          <a:effectLst>
            <a:outerShdw blurRad="38100" dist="38100" dir="2700000" algn="tl">
              <a:srgbClr val="000000"/>
            </a:outerShdw>
          </a:effectLst>
          <a:latin typeface="+mn-lt"/>
        </a:defRPr>
      </a:lvl9pPr>
    </p:bodyStyle>
    <p:otherStyle>
      <a:defPPr>
        <a:defRPr lang="en-US"/>
      </a:defPPr>
      <a:lvl1pPr marL="0" algn="l" defTabSz="609608" rtl="0" eaLnBrk="1" latinLnBrk="0" hangingPunct="1">
        <a:defRPr sz="1200" kern="1200">
          <a:solidFill>
            <a:schemeClr val="tx1"/>
          </a:solidFill>
          <a:latin typeface="+mn-lt"/>
          <a:ea typeface="+mn-ea"/>
          <a:cs typeface="+mn-cs"/>
        </a:defRPr>
      </a:lvl1pPr>
      <a:lvl2pPr marL="304804" algn="l" defTabSz="609608" rtl="0" eaLnBrk="1" latinLnBrk="0" hangingPunct="1">
        <a:defRPr sz="1200" kern="1200">
          <a:solidFill>
            <a:schemeClr val="tx1"/>
          </a:solidFill>
          <a:latin typeface="+mn-lt"/>
          <a:ea typeface="+mn-ea"/>
          <a:cs typeface="+mn-cs"/>
        </a:defRPr>
      </a:lvl2pPr>
      <a:lvl3pPr marL="609608" algn="l" defTabSz="609608" rtl="0" eaLnBrk="1" latinLnBrk="0" hangingPunct="1">
        <a:defRPr sz="1200" kern="1200">
          <a:solidFill>
            <a:schemeClr val="tx1"/>
          </a:solidFill>
          <a:latin typeface="+mn-lt"/>
          <a:ea typeface="+mn-ea"/>
          <a:cs typeface="+mn-cs"/>
        </a:defRPr>
      </a:lvl3pPr>
      <a:lvl4pPr marL="914411" algn="l" defTabSz="609608" rtl="0" eaLnBrk="1" latinLnBrk="0" hangingPunct="1">
        <a:defRPr sz="1200" kern="1200">
          <a:solidFill>
            <a:schemeClr val="tx1"/>
          </a:solidFill>
          <a:latin typeface="+mn-lt"/>
          <a:ea typeface="+mn-ea"/>
          <a:cs typeface="+mn-cs"/>
        </a:defRPr>
      </a:lvl4pPr>
      <a:lvl5pPr marL="1219215" algn="l" defTabSz="609608" rtl="0" eaLnBrk="1" latinLnBrk="0" hangingPunct="1">
        <a:defRPr sz="1200" kern="1200">
          <a:solidFill>
            <a:schemeClr val="tx1"/>
          </a:solidFill>
          <a:latin typeface="+mn-lt"/>
          <a:ea typeface="+mn-ea"/>
          <a:cs typeface="+mn-cs"/>
        </a:defRPr>
      </a:lvl5pPr>
      <a:lvl6pPr marL="1524019" algn="l" defTabSz="609608" rtl="0" eaLnBrk="1" latinLnBrk="0" hangingPunct="1">
        <a:defRPr sz="1200" kern="1200">
          <a:solidFill>
            <a:schemeClr val="tx1"/>
          </a:solidFill>
          <a:latin typeface="+mn-lt"/>
          <a:ea typeface="+mn-ea"/>
          <a:cs typeface="+mn-cs"/>
        </a:defRPr>
      </a:lvl6pPr>
      <a:lvl7pPr marL="1828823" algn="l" defTabSz="609608" rtl="0" eaLnBrk="1" latinLnBrk="0" hangingPunct="1">
        <a:defRPr sz="1200" kern="1200">
          <a:solidFill>
            <a:schemeClr val="tx1"/>
          </a:solidFill>
          <a:latin typeface="+mn-lt"/>
          <a:ea typeface="+mn-ea"/>
          <a:cs typeface="+mn-cs"/>
        </a:defRPr>
      </a:lvl7pPr>
      <a:lvl8pPr marL="2133627" algn="l" defTabSz="609608" rtl="0" eaLnBrk="1" latinLnBrk="0" hangingPunct="1">
        <a:defRPr sz="1200" kern="1200">
          <a:solidFill>
            <a:schemeClr val="tx1"/>
          </a:solidFill>
          <a:latin typeface="+mn-lt"/>
          <a:ea typeface="+mn-ea"/>
          <a:cs typeface="+mn-cs"/>
        </a:defRPr>
      </a:lvl8pPr>
      <a:lvl9pPr marL="2438431" algn="l" defTabSz="609608"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E2E4DCD7-ADF4-4E82-8792-AF48404C8DAC}"/>
              </a:ext>
            </a:extLst>
          </p:cNvPr>
          <p:cNvSpPr>
            <a:spLocks noGrp="1" noChangeArrowheads="1"/>
          </p:cNvSpPr>
          <p:nvPr>
            <p:ph type="title"/>
          </p:nvPr>
        </p:nvSpPr>
        <p:spPr bwMode="auto">
          <a:xfrm>
            <a:off x="1117600" y="609600"/>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4">
            <a:extLst>
              <a:ext uri="{FF2B5EF4-FFF2-40B4-BE49-F238E27FC236}">
                <a16:creationId xmlns:a16="http://schemas.microsoft.com/office/drawing/2014/main" id="{951D23DE-C1C9-45BD-859A-A3820B4B55D5}"/>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45985331"/>
      </p:ext>
    </p:extLst>
  </p:cSld>
  <p:clrMap bg1="dk2" tx1="lt1" bg2="dk1" tx2="lt2" accent1="accent1" accent2="accent2" accent3="accent3" accent4="accent4" accent5="accent5" accent6="accent6" hlink="hlink" folHlink="folHlink"/>
  <p:sldLayoutIdLst>
    <p:sldLayoutId id="2147490545" r:id="rId1"/>
    <p:sldLayoutId id="2147490546" r:id="rId2"/>
    <p:sldLayoutId id="2147490547" r:id="rId3"/>
    <p:sldLayoutId id="2147490548" r:id="rId4"/>
    <p:sldLayoutId id="2147490549" r:id="rId5"/>
    <p:sldLayoutId id="2147490550" r:id="rId6"/>
    <p:sldLayoutId id="2147490551" r:id="rId7"/>
    <p:sldLayoutId id="2147490552" r:id="rId8"/>
    <p:sldLayoutId id="2147490553" r:id="rId9"/>
    <p:sldLayoutId id="2147490554" r:id="rId10"/>
    <p:sldLayoutId id="2147490555" r:id="rId11"/>
    <p:sldLayoutId id="2147490556" r:id="rId12"/>
  </p:sldLayoutIdLst>
  <p:txStyles>
    <p:titleStyle>
      <a:lvl1pPr algn="ctr" rtl="0" eaLnBrk="0" fontAlgn="base" hangingPunct="0">
        <a:spcBef>
          <a:spcPct val="0"/>
        </a:spcBef>
        <a:spcAft>
          <a:spcPct val="0"/>
        </a:spcAft>
        <a:defRPr sz="3200" b="1">
          <a:solidFill>
            <a:srgbClr val="FAFD00"/>
          </a:solidFill>
          <a:latin typeface="+mj-lt"/>
          <a:ea typeface="+mj-ea"/>
          <a:cs typeface="+mj-cs"/>
        </a:defRPr>
      </a:lvl1pPr>
      <a:lvl2pPr algn="ctr" rtl="0" eaLnBrk="0" fontAlgn="base" hangingPunct="0">
        <a:spcBef>
          <a:spcPct val="0"/>
        </a:spcBef>
        <a:spcAft>
          <a:spcPct val="0"/>
        </a:spcAft>
        <a:defRPr sz="3200" b="1">
          <a:solidFill>
            <a:srgbClr val="FAFD00"/>
          </a:solidFill>
          <a:latin typeface="Arial" charset="0"/>
        </a:defRPr>
      </a:lvl2pPr>
      <a:lvl3pPr algn="ctr" rtl="0" eaLnBrk="0" fontAlgn="base" hangingPunct="0">
        <a:spcBef>
          <a:spcPct val="0"/>
        </a:spcBef>
        <a:spcAft>
          <a:spcPct val="0"/>
        </a:spcAft>
        <a:defRPr sz="3200" b="1">
          <a:solidFill>
            <a:srgbClr val="FAFD00"/>
          </a:solidFill>
          <a:latin typeface="Arial" charset="0"/>
        </a:defRPr>
      </a:lvl3pPr>
      <a:lvl4pPr algn="ctr" rtl="0" eaLnBrk="0" fontAlgn="base" hangingPunct="0">
        <a:spcBef>
          <a:spcPct val="0"/>
        </a:spcBef>
        <a:spcAft>
          <a:spcPct val="0"/>
        </a:spcAft>
        <a:defRPr sz="3200" b="1">
          <a:solidFill>
            <a:srgbClr val="FAFD00"/>
          </a:solidFill>
          <a:latin typeface="Arial" charset="0"/>
        </a:defRPr>
      </a:lvl4pPr>
      <a:lvl5pPr algn="ctr" rtl="0" eaLnBrk="0" fontAlgn="base" hangingPunct="0">
        <a:spcBef>
          <a:spcPct val="0"/>
        </a:spcBef>
        <a:spcAft>
          <a:spcPct val="0"/>
        </a:spcAft>
        <a:defRPr sz="3200" b="1">
          <a:solidFill>
            <a:srgbClr val="FAFD00"/>
          </a:solidFill>
          <a:latin typeface="Arial" charset="0"/>
        </a:defRPr>
      </a:lvl5pPr>
      <a:lvl6pPr marL="406405" algn="ctr" rtl="0" eaLnBrk="0" fontAlgn="base" hangingPunct="0">
        <a:spcBef>
          <a:spcPct val="0"/>
        </a:spcBef>
        <a:spcAft>
          <a:spcPct val="0"/>
        </a:spcAft>
        <a:defRPr sz="3200" b="1">
          <a:solidFill>
            <a:srgbClr val="FAFD00"/>
          </a:solidFill>
          <a:latin typeface="Arial" charset="0"/>
        </a:defRPr>
      </a:lvl6pPr>
      <a:lvl7pPr marL="812810" algn="ctr" rtl="0" eaLnBrk="0" fontAlgn="base" hangingPunct="0">
        <a:spcBef>
          <a:spcPct val="0"/>
        </a:spcBef>
        <a:spcAft>
          <a:spcPct val="0"/>
        </a:spcAft>
        <a:defRPr sz="3200" b="1">
          <a:solidFill>
            <a:srgbClr val="FAFD00"/>
          </a:solidFill>
          <a:latin typeface="Arial" charset="0"/>
        </a:defRPr>
      </a:lvl7pPr>
      <a:lvl8pPr marL="1219215" algn="ctr" rtl="0" eaLnBrk="0" fontAlgn="base" hangingPunct="0">
        <a:spcBef>
          <a:spcPct val="0"/>
        </a:spcBef>
        <a:spcAft>
          <a:spcPct val="0"/>
        </a:spcAft>
        <a:defRPr sz="3200" b="1">
          <a:solidFill>
            <a:srgbClr val="FAFD00"/>
          </a:solidFill>
          <a:latin typeface="Arial" charset="0"/>
        </a:defRPr>
      </a:lvl8pPr>
      <a:lvl9pPr marL="1625620" algn="ctr" rtl="0" eaLnBrk="0" fontAlgn="base" hangingPunct="0">
        <a:spcBef>
          <a:spcPct val="0"/>
        </a:spcBef>
        <a:spcAft>
          <a:spcPct val="0"/>
        </a:spcAft>
        <a:defRPr sz="3200" b="1">
          <a:solidFill>
            <a:srgbClr val="FAFD00"/>
          </a:solidFill>
          <a:latin typeface="Arial" charset="0"/>
        </a:defRPr>
      </a:lvl9pPr>
    </p:titleStyle>
    <p:bodyStyle>
      <a:lvl1pPr marL="304804" indent="-304804" algn="l" rtl="0" eaLnBrk="0" fontAlgn="base" hangingPunct="0">
        <a:spcBef>
          <a:spcPct val="20000"/>
        </a:spcBef>
        <a:spcAft>
          <a:spcPct val="0"/>
        </a:spcAft>
        <a:buSzPct val="100000"/>
        <a:buChar char="•"/>
        <a:defRPr sz="2489">
          <a:solidFill>
            <a:srgbClr val="FFFFFF"/>
          </a:solidFill>
          <a:latin typeface="+mn-lt"/>
          <a:ea typeface="+mn-ea"/>
          <a:cs typeface="+mn-cs"/>
        </a:defRPr>
      </a:lvl1pPr>
      <a:lvl2pPr marL="660408" indent="-254003" algn="l" rtl="0" eaLnBrk="0" fontAlgn="base" hangingPunct="0">
        <a:spcBef>
          <a:spcPct val="20000"/>
        </a:spcBef>
        <a:spcAft>
          <a:spcPct val="0"/>
        </a:spcAft>
        <a:buSzPct val="100000"/>
        <a:buChar char="–"/>
        <a:defRPr sz="2489">
          <a:solidFill>
            <a:srgbClr val="FFFFFF"/>
          </a:solidFill>
          <a:latin typeface="+mn-lt"/>
        </a:defRPr>
      </a:lvl2pPr>
      <a:lvl3pPr marL="1016013" indent="-203203" algn="l" rtl="0" eaLnBrk="0" fontAlgn="base" hangingPunct="0">
        <a:spcBef>
          <a:spcPct val="20000"/>
        </a:spcBef>
        <a:spcAft>
          <a:spcPct val="0"/>
        </a:spcAft>
        <a:buSzPct val="100000"/>
        <a:buChar char="•"/>
        <a:defRPr sz="2489">
          <a:solidFill>
            <a:srgbClr val="FFFFFF"/>
          </a:solidFill>
          <a:latin typeface="+mn-lt"/>
        </a:defRPr>
      </a:lvl3pPr>
      <a:lvl4pPr marL="1422418" indent="-203203" algn="l" rtl="0" eaLnBrk="0" fontAlgn="base" hangingPunct="0">
        <a:spcBef>
          <a:spcPct val="20000"/>
        </a:spcBef>
        <a:spcAft>
          <a:spcPct val="0"/>
        </a:spcAft>
        <a:buSzPct val="100000"/>
        <a:buChar char="–"/>
        <a:defRPr sz="2489">
          <a:solidFill>
            <a:srgbClr val="FFFFFF"/>
          </a:solidFill>
          <a:latin typeface="+mn-lt"/>
        </a:defRPr>
      </a:lvl4pPr>
      <a:lvl5pPr marL="1828823" indent="-203203" algn="l" rtl="0" eaLnBrk="0" fontAlgn="base" hangingPunct="0">
        <a:spcBef>
          <a:spcPct val="20000"/>
        </a:spcBef>
        <a:spcAft>
          <a:spcPct val="0"/>
        </a:spcAft>
        <a:buSzPct val="100000"/>
        <a:buChar char="•"/>
        <a:defRPr sz="2489">
          <a:solidFill>
            <a:srgbClr val="FFFFFF"/>
          </a:solidFill>
          <a:latin typeface="+mn-lt"/>
        </a:defRPr>
      </a:lvl5pPr>
      <a:lvl6pPr marL="2235228" indent="-203203" algn="l" rtl="0" eaLnBrk="0" fontAlgn="base" hangingPunct="0">
        <a:spcBef>
          <a:spcPct val="20000"/>
        </a:spcBef>
        <a:spcAft>
          <a:spcPct val="0"/>
        </a:spcAft>
        <a:buSzPct val="100000"/>
        <a:buChar char="•"/>
        <a:defRPr sz="2489">
          <a:solidFill>
            <a:srgbClr val="FFFFFF"/>
          </a:solidFill>
          <a:latin typeface="+mn-lt"/>
        </a:defRPr>
      </a:lvl6pPr>
      <a:lvl7pPr marL="2641633" indent="-203203" algn="l" rtl="0" eaLnBrk="0" fontAlgn="base" hangingPunct="0">
        <a:spcBef>
          <a:spcPct val="20000"/>
        </a:spcBef>
        <a:spcAft>
          <a:spcPct val="0"/>
        </a:spcAft>
        <a:buSzPct val="100000"/>
        <a:buChar char="•"/>
        <a:defRPr sz="2489">
          <a:solidFill>
            <a:srgbClr val="FFFFFF"/>
          </a:solidFill>
          <a:latin typeface="+mn-lt"/>
        </a:defRPr>
      </a:lvl7pPr>
      <a:lvl8pPr marL="3048038" indent="-203203" algn="l" rtl="0" eaLnBrk="0" fontAlgn="base" hangingPunct="0">
        <a:spcBef>
          <a:spcPct val="20000"/>
        </a:spcBef>
        <a:spcAft>
          <a:spcPct val="0"/>
        </a:spcAft>
        <a:buSzPct val="100000"/>
        <a:buChar char="•"/>
        <a:defRPr sz="2489">
          <a:solidFill>
            <a:srgbClr val="FFFFFF"/>
          </a:solidFill>
          <a:latin typeface="+mn-lt"/>
        </a:defRPr>
      </a:lvl8pPr>
      <a:lvl9pPr marL="3454443" indent="-203203" algn="l" rtl="0" eaLnBrk="0" fontAlgn="base" hangingPunct="0">
        <a:spcBef>
          <a:spcPct val="20000"/>
        </a:spcBef>
        <a:spcAft>
          <a:spcPct val="0"/>
        </a:spcAft>
        <a:buSzPct val="100000"/>
        <a:buChar char="•"/>
        <a:defRPr sz="2489">
          <a:solidFill>
            <a:srgbClr val="FFFFFF"/>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defRPr sz="1200"/>
            </a:lvl1pPr>
          </a:lstStyle>
          <a:p>
            <a:pPr>
              <a:defRPr/>
            </a:pPr>
            <a:fld id="{83EB517C-4E40-457D-B558-27A95969C2FB}" type="datetimeFigureOut">
              <a:rPr lang="en-US">
                <a:solidFill>
                  <a:srgbClr val="FFFFFF"/>
                </a:solidFill>
                <a:latin typeface="Arial" pitchFamily="34" charset="0"/>
              </a:rPr>
              <a:pPr>
                <a:defRPr/>
              </a:pPr>
              <a:t>5/12/2026</a:t>
            </a:fld>
            <a:endParaRPr lang="en-US">
              <a:solidFill>
                <a:srgbClr val="FFFFFF"/>
              </a:solidFill>
              <a:latin typeface="Arial" pitchFamily="34" charset="0"/>
            </a:endParaRPr>
          </a:p>
        </p:txBody>
      </p:sp>
      <p:sp>
        <p:nvSpPr>
          <p:cNvPr id="2877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defRPr sz="1200"/>
            </a:lvl1pPr>
          </a:lstStyle>
          <a:p>
            <a:pPr>
              <a:defRPr/>
            </a:pPr>
            <a:fld id="{CA11B59F-4C3B-41FB-BD9F-C172739D78C7}" type="slidenum">
              <a:rPr lang="en-US">
                <a:solidFill>
                  <a:srgbClr val="FFFFFF"/>
                </a:solidFill>
                <a:latin typeface="Arial" pitchFamily="34" charset="0"/>
              </a:rPr>
              <a:pPr>
                <a:defRPr/>
              </a:pPr>
              <a:t>‹#›</a:t>
            </a:fld>
            <a:endParaRPr lang="en-US">
              <a:solidFill>
                <a:srgbClr val="FFFFFF"/>
              </a:solidFill>
              <a:latin typeface="Arial" pitchFamily="34" charset="0"/>
            </a:endParaRPr>
          </a:p>
        </p:txBody>
      </p:sp>
      <p:grpSp>
        <p:nvGrpSpPr>
          <p:cNvPr id="2052" name="Group 4"/>
          <p:cNvGrpSpPr>
            <a:grpSpLocks/>
          </p:cNvGrpSpPr>
          <p:nvPr/>
        </p:nvGrpSpPr>
        <p:grpSpPr bwMode="auto">
          <a:xfrm>
            <a:off x="0" y="31"/>
            <a:ext cx="9141178"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7750" name="Freeform 6"/>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287751" name="Freeform 7"/>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2877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206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sp>
            <p:nvSpPr>
              <p:cNvPr id="2877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grpSp>
        <p:sp>
          <p:nvSpPr>
            <p:cNvPr id="287755" name="Freeform 11"/>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2058" name="Freeform 12"/>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grpSp>
      <p:sp>
        <p:nvSpPr>
          <p:cNvPr id="2877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defRPr sz="1200"/>
            </a:lvl1pPr>
          </a:lstStyle>
          <a:p>
            <a:pPr>
              <a:defRPr/>
            </a:pPr>
            <a:endParaRPr lang="en-US">
              <a:solidFill>
                <a:srgbClr val="FFFFFF"/>
              </a:solidFill>
              <a:latin typeface="Arial" pitchFamily="34" charset="0"/>
            </a:endParaRPr>
          </a:p>
        </p:txBody>
      </p:sp>
      <p:sp>
        <p:nvSpPr>
          <p:cNvPr id="28775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857724"/>
      </p:ext>
    </p:extLst>
  </p:cSld>
  <p:clrMap bg1="dk2" tx1="lt1" bg2="dk1" tx2="lt2" accent1="accent1" accent2="accent2" accent3="accent3" accent4="accent4" accent5="accent5" accent6="accent6" hlink="hlink" folHlink="folHlink"/>
  <p:sldLayoutIdLst>
    <p:sldLayoutId id="2147490610" r:id="rId1"/>
    <p:sldLayoutId id="2147490611" r:id="rId2"/>
    <p:sldLayoutId id="2147490612" r:id="rId3"/>
    <p:sldLayoutId id="2147490613" r:id="rId4"/>
    <p:sldLayoutId id="2147490614" r:id="rId5"/>
    <p:sldLayoutId id="2147490615" r:id="rId6"/>
    <p:sldLayoutId id="2147490616" r:id="rId7"/>
    <p:sldLayoutId id="2147490617" r:id="rId8"/>
    <p:sldLayoutId id="2147490618" r:id="rId9"/>
    <p:sldLayoutId id="2147490619" r:id="rId10"/>
    <p:sldLayoutId id="2147490620" r:id="rId11"/>
    <p:sldLayoutId id="2147490621" r:id="rId12"/>
    <p:sldLayoutId id="2147490622" r:id="rId13"/>
    <p:sldLayoutId id="2147490623" r:id="rId14"/>
    <p:sldLayoutId id="2147490624"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defRPr sz="1200"/>
            </a:lvl1pPr>
          </a:lstStyle>
          <a:p>
            <a:pPr>
              <a:defRPr/>
            </a:pPr>
            <a:fld id="{95960A84-94FD-40F4-8F5F-D884DF09C678}" type="datetimeFigureOut">
              <a:rPr lang="en-US">
                <a:solidFill>
                  <a:srgbClr val="FFFFFF"/>
                </a:solidFill>
                <a:latin typeface="Arial" pitchFamily="34" charset="0"/>
              </a:rPr>
              <a:pPr>
                <a:defRPr/>
              </a:pPr>
              <a:t>5/12/2026</a:t>
            </a:fld>
            <a:endParaRPr lang="en-US">
              <a:solidFill>
                <a:srgbClr val="FFFFFF"/>
              </a:solidFill>
              <a:latin typeface="Arial" pitchFamily="34" charset="0"/>
            </a:endParaRPr>
          </a:p>
        </p:txBody>
      </p:sp>
      <p:sp>
        <p:nvSpPr>
          <p:cNvPr id="2877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defRPr sz="1200"/>
            </a:lvl1pPr>
          </a:lstStyle>
          <a:p>
            <a:pPr>
              <a:defRPr/>
            </a:pPr>
            <a:fld id="{6E1FBAAB-902D-4F6F-911F-EB8637600C6E}" type="slidenum">
              <a:rPr lang="en-US">
                <a:solidFill>
                  <a:srgbClr val="FFFFFF"/>
                </a:solidFill>
                <a:latin typeface="Arial" pitchFamily="34" charset="0"/>
              </a:rPr>
              <a:pPr>
                <a:defRPr/>
              </a:pPr>
              <a:t>‹#›</a:t>
            </a:fld>
            <a:endParaRPr lang="en-US">
              <a:solidFill>
                <a:srgbClr val="FFFFFF"/>
              </a:solidFill>
              <a:latin typeface="Arial" pitchFamily="34" charset="0"/>
            </a:endParaRPr>
          </a:p>
        </p:txBody>
      </p:sp>
      <p:grpSp>
        <p:nvGrpSpPr>
          <p:cNvPr id="45060" name="Group 4"/>
          <p:cNvGrpSpPr>
            <a:grpSpLocks/>
          </p:cNvGrpSpPr>
          <p:nvPr/>
        </p:nvGrpSpPr>
        <p:grpSpPr bwMode="auto">
          <a:xfrm>
            <a:off x="0" y="21"/>
            <a:ext cx="9141178" cy="6850063"/>
            <a:chOff x="0" y="0"/>
            <a:chExt cx="5758" cy="4315"/>
          </a:xfrm>
        </p:grpSpPr>
        <p:grpSp>
          <p:nvGrpSpPr>
            <p:cNvPr id="45064" name="Group 5"/>
            <p:cNvGrpSpPr>
              <a:grpSpLocks/>
            </p:cNvGrpSpPr>
            <p:nvPr userDrawn="1"/>
          </p:nvGrpSpPr>
          <p:grpSpPr bwMode="auto">
            <a:xfrm>
              <a:off x="1728" y="2230"/>
              <a:ext cx="4027" cy="2085"/>
              <a:chOff x="1728" y="2230"/>
              <a:chExt cx="4027" cy="2085"/>
            </a:xfrm>
          </p:grpSpPr>
          <p:sp>
            <p:nvSpPr>
              <p:cNvPr id="287750" name="Freeform 6"/>
              <p:cNvSpPr>
                <a:spLocks/>
              </p:cNvSpPr>
              <p:nvPr/>
            </p:nvSpPr>
            <p:spPr bwMode="hidden">
              <a:xfrm>
                <a:off x="1728" y="2644"/>
                <a:ext cx="2883"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287751" name="Freeform 7"/>
              <p:cNvSpPr>
                <a:spLocks/>
              </p:cNvSpPr>
              <p:nvPr/>
            </p:nvSpPr>
            <p:spPr bwMode="hidden">
              <a:xfrm>
                <a:off x="4171"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2877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4507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sp>
            <p:nvSpPr>
              <p:cNvPr id="2877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grpSp>
        <p:sp>
          <p:nvSpPr>
            <p:cNvPr id="287755" name="Freeform 11"/>
            <p:cNvSpPr>
              <a:spLocks/>
            </p:cNvSpPr>
            <p:nvPr/>
          </p:nvSpPr>
          <p:spPr bwMode="hidden">
            <a:xfrm>
              <a:off x="3322" y="1341"/>
              <a:ext cx="1827"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34" charset="0"/>
              </a:endParaRPr>
            </a:p>
          </p:txBody>
        </p:sp>
        <p:sp>
          <p:nvSpPr>
            <p:cNvPr id="45066" name="Freeform 12"/>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lnSpc>
                  <a:spcPct val="70000"/>
                </a:lnSpc>
                <a:spcBef>
                  <a:spcPct val="20000"/>
                </a:spcBef>
              </a:pPr>
              <a:endParaRPr lang="en-US" sz="2400">
                <a:solidFill>
                  <a:srgbClr val="FFFFFF"/>
                </a:solidFill>
                <a:latin typeface="Arial" pitchFamily="34" charset="0"/>
              </a:endParaRPr>
            </a:p>
          </p:txBody>
        </p:sp>
      </p:grpSp>
      <p:sp>
        <p:nvSpPr>
          <p:cNvPr id="2877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defRPr sz="1200"/>
            </a:lvl1pPr>
          </a:lstStyle>
          <a:p>
            <a:pPr>
              <a:defRPr/>
            </a:pPr>
            <a:endParaRPr lang="en-US">
              <a:solidFill>
                <a:srgbClr val="FFFFFF"/>
              </a:solidFill>
              <a:latin typeface="Arial" pitchFamily="34" charset="0"/>
            </a:endParaRPr>
          </a:p>
        </p:txBody>
      </p:sp>
      <p:sp>
        <p:nvSpPr>
          <p:cNvPr id="28775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825354"/>
      </p:ext>
    </p:extLst>
  </p:cSld>
  <p:clrMap bg1="dk2" tx1="lt1" bg2="dk1" tx2="lt2" accent1="accent1" accent2="accent2" accent3="accent3" accent4="accent4" accent5="accent5" accent6="accent6" hlink="hlink" folHlink="folHlink"/>
  <p:sldLayoutIdLst>
    <p:sldLayoutId id="2147490626" r:id="rId1"/>
    <p:sldLayoutId id="2147490627" r:id="rId2"/>
    <p:sldLayoutId id="2147490628" r:id="rId3"/>
    <p:sldLayoutId id="2147490629" r:id="rId4"/>
    <p:sldLayoutId id="2147490630" r:id="rId5"/>
    <p:sldLayoutId id="2147490631" r:id="rId6"/>
    <p:sldLayoutId id="2147490632" r:id="rId7"/>
    <p:sldLayoutId id="2147490633" r:id="rId8"/>
    <p:sldLayoutId id="2147490634" r:id="rId9"/>
    <p:sldLayoutId id="2147490635" r:id="rId10"/>
    <p:sldLayoutId id="2147490636" r:id="rId11"/>
    <p:sldLayoutId id="2147490637" r:id="rId12"/>
    <p:sldLayoutId id="2147490638" r:id="rId13"/>
    <p:sldLayoutId id="2147490639" r:id="rId14"/>
    <p:sldLayoutId id="2147490640" r:id="rId15"/>
    <p:sldLayoutId id="2147490641" r:id="rId16"/>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3AB99-3D94-F04C-9F32-10A4B7738BF2}" type="datetimeFigureOut">
              <a:rPr lang="en-US" smtClean="0"/>
              <a:t>5/12/2026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3C2EB-8171-CA43-9C96-2987D3CCDC38}" type="slidenum">
              <a:rPr lang="en-US" smtClean="0"/>
              <a:t>‹#›</a:t>
            </a:fld>
            <a:endParaRPr lang="en-US"/>
          </a:p>
        </p:txBody>
      </p:sp>
    </p:spTree>
    <p:extLst>
      <p:ext uri="{BB962C8B-B14F-4D97-AF65-F5344CB8AC3E}">
        <p14:creationId xmlns:p14="http://schemas.microsoft.com/office/powerpoint/2010/main" val="1159667265"/>
      </p:ext>
    </p:extLst>
  </p:cSld>
  <p:clrMap bg1="lt1" tx1="dk1" bg2="lt2" tx2="dk2" accent1="accent1" accent2="accent2" accent3="accent3" accent4="accent4" accent5="accent5" accent6="accent6" hlink="hlink" folHlink="folHlink"/>
  <p:sldLayoutIdLst>
    <p:sldLayoutId id="2147490656" r:id="rId1"/>
    <p:sldLayoutId id="2147490657" r:id="rId2"/>
    <p:sldLayoutId id="2147490658" r:id="rId3"/>
    <p:sldLayoutId id="2147490659" r:id="rId4"/>
    <p:sldLayoutId id="2147490660" r:id="rId5"/>
    <p:sldLayoutId id="2147490661" r:id="rId6"/>
    <p:sldLayoutId id="2147490662" r:id="rId7"/>
    <p:sldLayoutId id="2147490663" r:id="rId8"/>
    <p:sldLayoutId id="2147490664" r:id="rId9"/>
    <p:sldLayoutId id="2147490665" r:id="rId10"/>
    <p:sldLayoutId id="21474906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C1067A9-CA19-4982-9322-01E79D74A3E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1A4F4795-6B10-4405-A301-213556A1398E}"/>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C617CCD-4769-46D5-AAF7-C8BF1419258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vl1pPr>
          </a:lstStyle>
          <a:p>
            <a:pPr>
              <a:defRPr/>
            </a:pPr>
            <a:endParaRPr lang="en-US"/>
          </a:p>
        </p:txBody>
      </p:sp>
      <p:sp>
        <p:nvSpPr>
          <p:cNvPr id="1029" name="Rectangle 5">
            <a:extLst>
              <a:ext uri="{FF2B5EF4-FFF2-40B4-BE49-F238E27FC236}">
                <a16:creationId xmlns:a16="http://schemas.microsoft.com/office/drawing/2014/main" id="{CBB69B21-1542-4FD1-B5F6-FE7773815D3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vl1pPr>
          </a:lstStyle>
          <a:p>
            <a:pPr>
              <a:defRPr/>
            </a:pPr>
            <a:endParaRPr lang="en-US"/>
          </a:p>
        </p:txBody>
      </p:sp>
      <p:sp>
        <p:nvSpPr>
          <p:cNvPr id="1030" name="Rectangle 6">
            <a:extLst>
              <a:ext uri="{FF2B5EF4-FFF2-40B4-BE49-F238E27FC236}">
                <a16:creationId xmlns:a16="http://schemas.microsoft.com/office/drawing/2014/main" id="{E20A190C-CDD8-41F4-AFF9-F09BEA1C335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a:defRPr/>
            </a:pPr>
            <a:fld id="{5E0FFD5A-4068-4EAF-BF3C-93CB20C308E9}" type="slidenum">
              <a:rPr lang="en-US"/>
              <a:pPr>
                <a:defRPr/>
              </a:pPr>
              <a:t>‹#›</a:t>
            </a:fld>
            <a:endParaRPr lang="en-US"/>
          </a:p>
        </p:txBody>
      </p:sp>
    </p:spTree>
    <p:extLst>
      <p:ext uri="{BB962C8B-B14F-4D97-AF65-F5344CB8AC3E}">
        <p14:creationId xmlns:p14="http://schemas.microsoft.com/office/powerpoint/2010/main" val="4159791932"/>
      </p:ext>
    </p:extLst>
  </p:cSld>
  <p:clrMap bg1="lt1" tx1="dk1" bg2="lt2" tx2="dk2" accent1="accent1" accent2="accent2" accent3="accent3" accent4="accent4" accent5="accent5" accent6="accent6" hlink="hlink" folHlink="folHlink"/>
  <p:sldLayoutIdLst>
    <p:sldLayoutId id="2147490900" r:id="rId1"/>
    <p:sldLayoutId id="2147490901" r:id="rId2"/>
    <p:sldLayoutId id="2147490902" r:id="rId3"/>
    <p:sldLayoutId id="2147490903" r:id="rId4"/>
    <p:sldLayoutId id="2147490904" r:id="rId5"/>
    <p:sldLayoutId id="2147490905" r:id="rId6"/>
    <p:sldLayoutId id="2147490906" r:id="rId7"/>
    <p:sldLayoutId id="2147490907" r:id="rId8"/>
    <p:sldLayoutId id="2147490908" r:id="rId9"/>
    <p:sldLayoutId id="2147490909" r:id="rId10"/>
    <p:sldLayoutId id="2147490910" r:id="rId11"/>
    <p:sldLayoutId id="2147490911" r:id="rId12"/>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3.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88.xml"/></Relationships>
</file>

<file path=ppt/slides/_rels/slide11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1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7.xml"/><Relationship Id="rId4" Type="http://schemas.openxmlformats.org/officeDocument/2006/relationships/image" Target="../media/image59.jpeg"/></Relationships>
</file>

<file path=ppt/slides/_rels/slide1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2.xml"/></Relationships>
</file>

<file path=ppt/slides/_rels/slide1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539.xml"/><Relationship Id="rId4" Type="http://schemas.openxmlformats.org/officeDocument/2006/relationships/image" Target="../media/image6.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7.xml"/><Relationship Id="rId4" Type="http://schemas.openxmlformats.org/officeDocument/2006/relationships/image" Target="../media/image59.jpeg"/></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7.xml"/><Relationship Id="rId4" Type="http://schemas.openxmlformats.org/officeDocument/2006/relationships/image" Target="../media/image59.jpeg"/></Relationships>
</file>

<file path=ppt/slides/_rels/slide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7.xml"/><Relationship Id="rId4" Type="http://schemas.openxmlformats.org/officeDocument/2006/relationships/image" Target="../media/image64.jpeg"/></Relationships>
</file>

<file path=ppt/slides/_rels/slide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1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28.xml"/></Relationships>
</file>

<file path=ppt/slides/_rels/slide1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1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0.xml"/></Relationships>
</file>

<file path=ppt/slides/_rels/slide1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7.xml"/><Relationship Id="rId4" Type="http://schemas.openxmlformats.org/officeDocument/2006/relationships/image" Target="../media/image59.jpeg"/></Relationships>
</file>

<file path=ppt/slides/_rels/slide1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74.xml"/></Relationships>
</file>

<file path=ppt/slides/_rels/slide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1.xml"/></Relationships>
</file>

<file path=ppt/slides/_rels/slide1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2.xml"/></Relationships>
</file>

<file path=ppt/slides/_rels/slide15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330.xml"/></Relationships>
</file>

<file path=ppt/slides/_rels/slide1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6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2.bin"/><Relationship Id="rId1" Type="http://schemas.openxmlformats.org/officeDocument/2006/relationships/slideLayout" Target="../slideLayouts/slideLayout480.xml"/></Relationships>
</file>

<file path=ppt/slides/_rels/slide1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5.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98.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1.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6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6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81.xml"/></Relationships>
</file>

<file path=ppt/slides/_rels/slide6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6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24.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4.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8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5.xml"/></Relationships>
</file>

<file path=ppt/slides/_rels/slide7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5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4.xml"/></Relationships>
</file>

<file path=ppt/slides/_rels/slide7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330.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31.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7.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5.xml"/></Relationships>
</file>

<file path=ppt/slides/_rels/slide9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55.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B537-5344-C128-429F-8C39766B043C}"/>
              </a:ext>
            </a:extLst>
          </p:cNvPr>
          <p:cNvSpPr>
            <a:spLocks noGrp="1"/>
          </p:cNvSpPr>
          <p:nvPr>
            <p:ph type="ctrTitle"/>
          </p:nvPr>
        </p:nvSpPr>
        <p:spPr>
          <a:xfrm>
            <a:off x="-123825" y="-381000"/>
            <a:ext cx="9144000" cy="1790700"/>
          </a:xfrm>
        </p:spPr>
        <p:txBody>
          <a:bodyPr rtlCol="0">
            <a:normAutofit fontScale="90000"/>
          </a:bodyPr>
          <a:lstStyle/>
          <a:p>
            <a:pPr eaLnBrk="1" fontAlgn="auto" hangingPunct="1">
              <a:spcAft>
                <a:spcPts val="0"/>
              </a:spcAft>
              <a:defRPr/>
            </a:pPr>
            <a:br>
              <a:rPr lang="en-US" sz="2100" dirty="0"/>
            </a:br>
            <a:br>
              <a:rPr lang="en-US" sz="2100" dirty="0"/>
            </a:br>
            <a:br>
              <a:rPr lang="en-US" sz="2100" dirty="0"/>
            </a:br>
            <a:br>
              <a:rPr lang="en-US" sz="2100" dirty="0"/>
            </a:br>
            <a:r>
              <a:rPr lang="en-US" sz="3600" b="1" dirty="0"/>
              <a:t>Physiopathology of Central Sleep Apneas</a:t>
            </a:r>
            <a:br>
              <a:rPr lang="en-US" sz="3600" dirty="0"/>
            </a:br>
            <a:endParaRPr lang="en-US" sz="3600" dirty="0"/>
          </a:p>
        </p:txBody>
      </p:sp>
      <p:sp>
        <p:nvSpPr>
          <p:cNvPr id="238595" name="Subtitle 2">
            <a:extLst>
              <a:ext uri="{FF2B5EF4-FFF2-40B4-BE49-F238E27FC236}">
                <a16:creationId xmlns:a16="http://schemas.microsoft.com/office/drawing/2014/main" id="{BBA35F8D-CCC5-561F-CA3E-ACFD26ED2E54}"/>
              </a:ext>
            </a:extLst>
          </p:cNvPr>
          <p:cNvSpPr>
            <a:spLocks noGrp="1" noChangeArrowheads="1"/>
          </p:cNvSpPr>
          <p:nvPr>
            <p:ph type="subTitle" idx="1"/>
          </p:nvPr>
        </p:nvSpPr>
        <p:spPr>
          <a:xfrm>
            <a:off x="258366" y="4386262"/>
            <a:ext cx="8761809" cy="1614488"/>
          </a:xfrm>
        </p:spPr>
        <p:txBody>
          <a:bodyPr/>
          <a:lstStyle/>
          <a:p>
            <a:pPr eaLnBrk="1" hangingPunct="1"/>
            <a:r>
              <a:rPr lang="en-US" altLang="en-US">
                <a:solidFill>
                  <a:srgbClr val="0070C0"/>
                </a:solidFill>
              </a:rPr>
              <a:t> Recipient of Excellence –In-Research Award by the AASM   for the  year 2024</a:t>
            </a:r>
          </a:p>
          <a:p>
            <a:pPr eaLnBrk="1" hangingPunct="1"/>
            <a:r>
              <a:rPr lang="en-US" altLang="en-US">
                <a:solidFill>
                  <a:srgbClr val="0070C0"/>
                </a:solidFill>
              </a:rPr>
              <a:t>Recipient of The Richard A. Perritt Lectureship Award from Loyola University Stritch School of Medicine for the year 2025</a:t>
            </a:r>
          </a:p>
          <a:p>
            <a:pPr eaLnBrk="1" hangingPunct="1"/>
            <a:r>
              <a:rPr lang="en-US" altLang="en-US">
                <a:solidFill>
                  <a:srgbClr val="0070C0"/>
                </a:solidFill>
              </a:rPr>
              <a:t>Recipient of Life Achievement Award from Indian Sleep Society,2025</a:t>
            </a:r>
          </a:p>
          <a:p>
            <a:pPr eaLnBrk="1" hangingPunct="1"/>
            <a:endParaRPr lang="en-US" altLang="en-US">
              <a:solidFill>
                <a:srgbClr val="0070C0"/>
              </a:solidFill>
            </a:endParaRPr>
          </a:p>
        </p:txBody>
      </p:sp>
      <p:sp>
        <p:nvSpPr>
          <p:cNvPr id="238596" name="TextBox 4">
            <a:extLst>
              <a:ext uri="{FF2B5EF4-FFF2-40B4-BE49-F238E27FC236}">
                <a16:creationId xmlns:a16="http://schemas.microsoft.com/office/drawing/2014/main" id="{67945E46-1B24-EDAE-EC48-8C86FFA29881}"/>
              </a:ext>
            </a:extLst>
          </p:cNvPr>
          <p:cNvSpPr txBox="1">
            <a:spLocks noChangeArrowheads="1"/>
          </p:cNvSpPr>
          <p:nvPr/>
        </p:nvSpPr>
        <p:spPr bwMode="auto">
          <a:xfrm>
            <a:off x="566737" y="1419997"/>
            <a:ext cx="84534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1" hangingPunct="1">
              <a:lnSpc>
                <a:spcPct val="100000"/>
              </a:lnSpc>
              <a:spcBef>
                <a:spcPct val="0"/>
              </a:spcBef>
              <a:buNone/>
            </a:pPr>
            <a:r>
              <a:rPr lang="en-US" altLang="en-US" sz="2400" dirty="0">
                <a:solidFill>
                  <a:srgbClr val="000000"/>
                </a:solidFill>
              </a:rPr>
              <a:t>                  Shahrokh Javaheri, MD, FCCP, FAASM, FABSM</a:t>
            </a:r>
            <a:br>
              <a:rPr lang="en-US" altLang="en-US" sz="2400" dirty="0">
                <a:solidFill>
                  <a:srgbClr val="000000"/>
                </a:solidFill>
              </a:rPr>
            </a:br>
            <a:r>
              <a:rPr lang="en-US" altLang="en-US" sz="2400" dirty="0">
                <a:solidFill>
                  <a:srgbClr val="000000"/>
                </a:solidFill>
              </a:rPr>
              <a:t>                  Division of Pulmonary and  Sleep Medicine </a:t>
            </a:r>
            <a:br>
              <a:rPr lang="en-US" altLang="en-US" sz="2400" dirty="0">
                <a:solidFill>
                  <a:srgbClr val="000000"/>
                </a:solidFill>
              </a:rPr>
            </a:br>
            <a:r>
              <a:rPr lang="en-US" altLang="en-US" sz="2400" dirty="0">
                <a:solidFill>
                  <a:srgbClr val="000000"/>
                </a:solidFill>
              </a:rPr>
              <a:t>                         Bethesda North Hospital, Cincinnati, OH     </a:t>
            </a:r>
            <a:br>
              <a:rPr lang="en-US" altLang="en-US" sz="2400" dirty="0">
                <a:solidFill>
                  <a:srgbClr val="000000"/>
                </a:solidFill>
              </a:rPr>
            </a:br>
            <a:r>
              <a:rPr lang="en-US" altLang="en-US" sz="2400" dirty="0">
                <a:solidFill>
                  <a:srgbClr val="000000"/>
                </a:solidFill>
              </a:rPr>
              <a:t>            Professor Emeritus of  Pulmonary and Sleep Medicine</a:t>
            </a:r>
            <a:br>
              <a:rPr lang="en-US" altLang="en-US" sz="2400" dirty="0">
                <a:solidFill>
                  <a:srgbClr val="000000"/>
                </a:solidFill>
              </a:rPr>
            </a:br>
            <a:r>
              <a:rPr lang="en-US" altLang="en-US" sz="2400" dirty="0">
                <a:solidFill>
                  <a:srgbClr val="000000"/>
                </a:solidFill>
              </a:rPr>
              <a:t>                University of Cincinnati, Cincinnati, Ohio</a:t>
            </a:r>
            <a:br>
              <a:rPr lang="en-US" altLang="en-US" sz="2400" dirty="0">
                <a:solidFill>
                  <a:srgbClr val="000000"/>
                </a:solidFill>
              </a:rPr>
            </a:br>
            <a:r>
              <a:rPr lang="en-US" altLang="en-US" sz="2400" dirty="0">
                <a:solidFill>
                  <a:srgbClr val="000000"/>
                </a:solidFill>
              </a:rPr>
              <a:t>            Adjunct Professor of Medicine, Division of Cardiology</a:t>
            </a:r>
            <a:br>
              <a:rPr lang="en-US" altLang="en-US" sz="2400" dirty="0">
                <a:solidFill>
                  <a:srgbClr val="000000"/>
                </a:solidFill>
              </a:rPr>
            </a:br>
            <a:r>
              <a:rPr lang="en-US" altLang="en-US" sz="2400" dirty="0">
                <a:solidFill>
                  <a:srgbClr val="000000"/>
                </a:solidFill>
              </a:rPr>
              <a:t>                    The Ohio State University, Columbus Ohio</a:t>
            </a:r>
          </a:p>
        </p:txBody>
      </p:sp>
      <p:sp>
        <p:nvSpPr>
          <p:cNvPr id="4" name="TextBox 3">
            <a:extLst>
              <a:ext uri="{FF2B5EF4-FFF2-40B4-BE49-F238E27FC236}">
                <a16:creationId xmlns:a16="http://schemas.microsoft.com/office/drawing/2014/main" id="{CFCDF804-91B5-186F-3AE7-7D5B86A8450F}"/>
              </a:ext>
            </a:extLst>
          </p:cNvPr>
          <p:cNvSpPr txBox="1"/>
          <p:nvPr/>
        </p:nvSpPr>
        <p:spPr>
          <a:xfrm>
            <a:off x="3200400" y="6145187"/>
            <a:ext cx="4633784" cy="369332"/>
          </a:xfrm>
          <a:prstGeom prst="rect">
            <a:avLst/>
          </a:prstGeom>
          <a:noFill/>
        </p:spPr>
        <p:txBody>
          <a:bodyPr wrap="square">
            <a:spAutoFit/>
          </a:bodyPr>
          <a:lstStyle/>
          <a:p>
            <a:r>
              <a:rPr lang="en-US" dirty="0"/>
              <a:t>Trieste, Italy, May,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0" y="274638"/>
            <a:ext cx="9144000" cy="1143000"/>
          </a:xfrm>
        </p:spPr>
        <p:txBody>
          <a:bodyPr/>
          <a:lstStyle/>
          <a:p>
            <a:pPr eaLnBrk="1" hangingPunct="1">
              <a:defRPr/>
            </a:pPr>
            <a:r>
              <a:rPr lang="en-US" altLang="ja-JP" sz="4000" dirty="0">
                <a:ea typeface="ＭＳ Ｐゴシック" pitchFamily="50" charset="-128"/>
              </a:rPr>
              <a:t>PB/CA begets PB/CA</a:t>
            </a:r>
            <a:br>
              <a:rPr lang="en-US" altLang="ja-JP" sz="4000" dirty="0">
                <a:ea typeface="ＭＳ Ｐゴシック" pitchFamily="50" charset="-128"/>
              </a:rPr>
            </a:br>
            <a:r>
              <a:rPr lang="en-US" altLang="ja-JP" sz="4000" dirty="0">
                <a:ea typeface="ＭＳ Ｐゴシック" pitchFamily="50" charset="-128"/>
              </a:rPr>
              <a:t>Periodic  chemoreceptor stimulation and inhibition </a:t>
            </a:r>
          </a:p>
        </p:txBody>
      </p:sp>
      <p:sp>
        <p:nvSpPr>
          <p:cNvPr id="103427" name="Rectangle 3"/>
          <p:cNvSpPr>
            <a:spLocks noGrp="1" noChangeArrowheads="1"/>
          </p:cNvSpPr>
          <p:nvPr>
            <p:ph type="body" idx="4294967295"/>
          </p:nvPr>
        </p:nvSpPr>
        <p:spPr>
          <a:xfrm>
            <a:off x="0" y="1831718"/>
            <a:ext cx="9144000" cy="5029201"/>
          </a:xfrm>
        </p:spPr>
        <p:txBody>
          <a:bodyPr/>
          <a:lstStyle/>
          <a:p>
            <a:pPr lvl="1" eaLnBrk="1" hangingPunct="1">
              <a:buNone/>
              <a:defRPr/>
            </a:pPr>
            <a:r>
              <a:rPr lang="en-US" altLang="ja-JP" sz="4000" dirty="0">
                <a:ea typeface="ＭＳ Ｐゴシック" pitchFamily="50" charset="-128"/>
              </a:rPr>
              <a:t>CA/hypopnea       PCO</a:t>
            </a:r>
            <a:r>
              <a:rPr lang="en-US" altLang="ja-JP" sz="4000" baseline="-25000" dirty="0">
                <a:ea typeface="ＭＳ Ｐゴシック" pitchFamily="50" charset="-128"/>
              </a:rPr>
              <a:t>2</a:t>
            </a:r>
            <a:r>
              <a:rPr lang="en-US" altLang="ja-JP" sz="4000" dirty="0">
                <a:ea typeface="ＭＳ Ｐゴシック" pitchFamily="50" charset="-128"/>
              </a:rPr>
              <a:t>   and </a:t>
            </a:r>
            <a:r>
              <a:rPr lang="en-US" altLang="ja-JP" sz="4400" dirty="0">
                <a:ea typeface="ＭＳ Ｐゴシック" pitchFamily="50" charset="-128"/>
              </a:rPr>
              <a:t>PO</a:t>
            </a:r>
            <a:r>
              <a:rPr lang="en-US" altLang="ja-JP" sz="4400" baseline="-25000" dirty="0">
                <a:ea typeface="ＭＳ Ｐゴシック" pitchFamily="50" charset="-128"/>
              </a:rPr>
              <a:t>2</a:t>
            </a:r>
            <a:r>
              <a:rPr lang="en-US" altLang="ja-JP" sz="4400" dirty="0">
                <a:ea typeface="ＭＳ Ｐゴシック" pitchFamily="50" charset="-128"/>
              </a:rPr>
              <a:t>    </a:t>
            </a:r>
          </a:p>
          <a:p>
            <a:pPr lvl="1" eaLnBrk="1" hangingPunct="1">
              <a:buNone/>
              <a:defRPr/>
            </a:pPr>
            <a:r>
              <a:rPr lang="en-US" altLang="ja-JP" sz="4400" dirty="0">
                <a:ea typeface="ＭＳ Ｐゴシック" pitchFamily="50" charset="-128"/>
              </a:rPr>
              <a:t>    Chemoreceptor stimulation   	     	 Hyperventilation/Arousal</a:t>
            </a:r>
          </a:p>
          <a:p>
            <a:pPr lvl="1" eaLnBrk="1" hangingPunct="1">
              <a:buNone/>
              <a:defRPr/>
            </a:pPr>
            <a:r>
              <a:rPr lang="en-US" altLang="ja-JP" sz="4400" dirty="0">
                <a:ea typeface="ＭＳ Ｐゴシック" pitchFamily="50" charset="-128"/>
              </a:rPr>
              <a:t>      PCO</a:t>
            </a:r>
            <a:r>
              <a:rPr lang="en-US" altLang="ja-JP" sz="4400" baseline="-25000" dirty="0">
                <a:ea typeface="ＭＳ Ｐゴシック" pitchFamily="50" charset="-128"/>
              </a:rPr>
              <a:t>2 </a:t>
            </a:r>
            <a:r>
              <a:rPr lang="en-US" altLang="ja-JP" sz="4400" dirty="0">
                <a:ea typeface="ＭＳ Ｐゴシック" pitchFamily="50" charset="-128"/>
              </a:rPr>
              <a:t>   and PO</a:t>
            </a:r>
            <a:r>
              <a:rPr lang="en-US" altLang="ja-JP" sz="4400" baseline="-25000" dirty="0">
                <a:ea typeface="ＭＳ Ｐゴシック" pitchFamily="50" charset="-128"/>
              </a:rPr>
              <a:t>2</a:t>
            </a:r>
            <a:r>
              <a:rPr lang="en-US" altLang="ja-JP" sz="4400" dirty="0">
                <a:ea typeface="ＭＳ Ｐゴシック" pitchFamily="50" charset="-128"/>
              </a:rPr>
              <a:t>   </a:t>
            </a:r>
          </a:p>
          <a:p>
            <a:pPr lvl="1" eaLnBrk="1" hangingPunct="1">
              <a:buNone/>
              <a:defRPr/>
            </a:pPr>
            <a:r>
              <a:rPr lang="en-US" altLang="ja-JP" sz="4400" dirty="0">
                <a:ea typeface="ＭＳ Ｐゴシック" pitchFamily="50" charset="-128"/>
              </a:rPr>
              <a:t>    chemoreceptor inhibition</a:t>
            </a:r>
          </a:p>
          <a:p>
            <a:pPr lvl="1" eaLnBrk="1" hangingPunct="1">
              <a:buNone/>
              <a:defRPr/>
            </a:pPr>
            <a:r>
              <a:rPr lang="en-US" altLang="ja-JP" sz="4400" dirty="0">
                <a:ea typeface="ＭＳ Ｐゴシック" pitchFamily="50" charset="-128"/>
              </a:rPr>
              <a:t>             CA and hypopnea </a:t>
            </a:r>
          </a:p>
          <a:p>
            <a:pPr lvl="1" eaLnBrk="1" hangingPunct="1">
              <a:buNone/>
              <a:defRPr/>
            </a:pPr>
            <a:endParaRPr lang="en-US" altLang="ja-JP" sz="4400" dirty="0">
              <a:ea typeface="ＭＳ Ｐゴシック" pitchFamily="50" charset="-128"/>
            </a:endParaRPr>
          </a:p>
          <a:p>
            <a:pPr lvl="1" eaLnBrk="1" hangingPunct="1">
              <a:buNone/>
              <a:defRPr/>
            </a:pPr>
            <a:endParaRPr lang="en-US" altLang="ja-JP" sz="4400" dirty="0">
              <a:ea typeface="ＭＳ Ｐゴシック" pitchFamily="50" charset="-128"/>
            </a:endParaRPr>
          </a:p>
          <a:p>
            <a:pPr lvl="1" eaLnBrk="1" hangingPunct="1">
              <a:buNone/>
              <a:defRPr/>
            </a:pPr>
            <a:endParaRPr lang="en-US" altLang="ja-JP" sz="3600" dirty="0">
              <a:ea typeface="ＭＳ Ｐゴシック" pitchFamily="50" charset="-128"/>
            </a:endParaRPr>
          </a:p>
          <a:p>
            <a:pPr lvl="1" eaLnBrk="1" hangingPunct="1">
              <a:buNone/>
              <a:defRPr/>
            </a:pPr>
            <a:endParaRPr lang="en-US" altLang="ja-JP" sz="3600" dirty="0">
              <a:ea typeface="ＭＳ Ｐゴシック" pitchFamily="50" charset="-128"/>
            </a:endParaRPr>
          </a:p>
          <a:p>
            <a:pPr lvl="1" eaLnBrk="1" hangingPunct="1">
              <a:defRPr/>
            </a:pPr>
            <a:endParaRPr lang="en-US" altLang="ja-JP" sz="3600" dirty="0">
              <a:ea typeface="ＭＳ Ｐゴシック" pitchFamily="50" charset="-128"/>
            </a:endParaRPr>
          </a:p>
          <a:p>
            <a:pPr lvl="1" eaLnBrk="1" hangingPunct="1">
              <a:defRPr/>
            </a:pPr>
            <a:endParaRPr lang="en-US" altLang="ja-JP" sz="3600" dirty="0">
              <a:ea typeface="ＭＳ Ｐゴシック" pitchFamily="50" charset="-128"/>
            </a:endParaRPr>
          </a:p>
          <a:p>
            <a:pPr lvl="1" eaLnBrk="1" hangingPunct="1">
              <a:defRPr/>
            </a:pPr>
            <a:endParaRPr lang="en-US" altLang="ja-JP" sz="3600" dirty="0">
              <a:ea typeface="ＭＳ Ｐゴシック" pitchFamily="50" charset="-128"/>
            </a:endParaRPr>
          </a:p>
        </p:txBody>
      </p:sp>
      <p:sp>
        <p:nvSpPr>
          <p:cNvPr id="236548" name="Line 4"/>
          <p:cNvSpPr>
            <a:spLocks noChangeShapeType="1"/>
          </p:cNvSpPr>
          <p:nvPr/>
        </p:nvSpPr>
        <p:spPr bwMode="auto">
          <a:xfrm flipV="1">
            <a:off x="5562600" y="1828800"/>
            <a:ext cx="0" cy="609600"/>
          </a:xfrm>
          <a:prstGeom prst="line">
            <a:avLst/>
          </a:prstGeom>
          <a:noFill/>
          <a:ln w="76200">
            <a:solidFill>
              <a:schemeClr val="tx1"/>
            </a:solidFill>
            <a:round/>
            <a:headEnd/>
            <a:tailEnd type="triangle" w="med" len="med"/>
          </a:ln>
        </p:spPr>
        <p:txBody>
          <a:bodyPr wrap="none" lIns="91154" tIns="45579" rIns="91154" bIns="45579" anchor="ctr"/>
          <a:lstStyle/>
          <a:p>
            <a:pPr marL="0" marR="0" lvl="0" indent="0" algn="l" defTabSz="91165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36549" name="Line 5"/>
          <p:cNvSpPr>
            <a:spLocks noChangeShapeType="1"/>
          </p:cNvSpPr>
          <p:nvPr/>
        </p:nvSpPr>
        <p:spPr bwMode="auto">
          <a:xfrm>
            <a:off x="7772400" y="1905002"/>
            <a:ext cx="0" cy="609600"/>
          </a:xfrm>
          <a:prstGeom prst="line">
            <a:avLst/>
          </a:prstGeom>
          <a:noFill/>
          <a:ln w="76200">
            <a:solidFill>
              <a:schemeClr val="tx1"/>
            </a:solidFill>
            <a:round/>
            <a:headEnd/>
            <a:tailEnd type="triangle" w="med" len="med"/>
          </a:ln>
        </p:spPr>
        <p:txBody>
          <a:bodyPr wrap="none" lIns="91154" tIns="45579" rIns="91154" bIns="45579" anchor="ctr"/>
          <a:lstStyle/>
          <a:p>
            <a:pPr marL="0" marR="0" lvl="0" indent="0" algn="l" defTabSz="91165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Line 5"/>
          <p:cNvSpPr>
            <a:spLocks noChangeShapeType="1"/>
          </p:cNvSpPr>
          <p:nvPr/>
        </p:nvSpPr>
        <p:spPr bwMode="auto">
          <a:xfrm>
            <a:off x="1143000" y="4191000"/>
            <a:ext cx="0" cy="609600"/>
          </a:xfrm>
          <a:prstGeom prst="line">
            <a:avLst/>
          </a:prstGeom>
          <a:noFill/>
          <a:ln w="76200">
            <a:solidFill>
              <a:schemeClr val="tx1"/>
            </a:solidFill>
            <a:round/>
            <a:headEnd/>
            <a:tailEnd type="triangle" w="med" len="med"/>
          </a:ln>
        </p:spPr>
        <p:txBody>
          <a:bodyPr wrap="none" lIns="91154" tIns="45579" rIns="91154" bIns="45579" anchor="ctr"/>
          <a:lstStyle/>
          <a:p>
            <a:pPr marL="0" marR="0" lvl="0" indent="0" algn="l" defTabSz="91165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Line 4"/>
          <p:cNvSpPr>
            <a:spLocks noChangeShapeType="1"/>
          </p:cNvSpPr>
          <p:nvPr/>
        </p:nvSpPr>
        <p:spPr bwMode="auto">
          <a:xfrm flipV="1">
            <a:off x="2819400" y="4191000"/>
            <a:ext cx="0" cy="609600"/>
          </a:xfrm>
          <a:prstGeom prst="line">
            <a:avLst/>
          </a:prstGeom>
          <a:noFill/>
          <a:ln w="76200">
            <a:solidFill>
              <a:schemeClr val="tx1"/>
            </a:solidFill>
            <a:round/>
            <a:headEnd/>
            <a:tailEnd type="triangle" w="med" len="med"/>
          </a:ln>
        </p:spPr>
        <p:txBody>
          <a:bodyPr wrap="none" lIns="91154" tIns="45579" rIns="91154" bIns="45579" anchor="ctr"/>
          <a:lstStyle/>
          <a:p>
            <a:pPr marL="0" marR="0" lvl="0" indent="0" algn="l" defTabSz="91165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Right Arrow 8"/>
          <p:cNvSpPr/>
          <p:nvPr/>
        </p:nvSpPr>
        <p:spPr bwMode="auto">
          <a:xfrm flipV="1">
            <a:off x="228600" y="2895600"/>
            <a:ext cx="609600" cy="304800"/>
          </a:xfrm>
          <a:prstGeom prst="rightArrow">
            <a:avLst>
              <a:gd name="adj1" fmla="val 50000"/>
              <a:gd name="adj2" fmla="val 574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 name="Right Arrow 9"/>
          <p:cNvSpPr/>
          <p:nvPr/>
        </p:nvSpPr>
        <p:spPr bwMode="auto">
          <a:xfrm flipV="1">
            <a:off x="228604" y="4343400"/>
            <a:ext cx="685800" cy="381000"/>
          </a:xfrm>
          <a:prstGeom prst="rightArrow">
            <a:avLst>
              <a:gd name="adj1" fmla="val 50000"/>
              <a:gd name="adj2" fmla="val 574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1" name="Right Arrow 10"/>
          <p:cNvSpPr/>
          <p:nvPr/>
        </p:nvSpPr>
        <p:spPr bwMode="auto">
          <a:xfrm flipV="1">
            <a:off x="228600" y="3505200"/>
            <a:ext cx="609600" cy="304800"/>
          </a:xfrm>
          <a:prstGeom prst="rightArrow">
            <a:avLst>
              <a:gd name="adj1" fmla="val 50000"/>
              <a:gd name="adj2" fmla="val 574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2" name="Right Arrow 11"/>
          <p:cNvSpPr/>
          <p:nvPr/>
        </p:nvSpPr>
        <p:spPr bwMode="auto">
          <a:xfrm flipV="1">
            <a:off x="228604" y="5181600"/>
            <a:ext cx="685800" cy="381000"/>
          </a:xfrm>
          <a:prstGeom prst="rightArrow">
            <a:avLst>
              <a:gd name="adj1" fmla="val 50000"/>
              <a:gd name="adj2" fmla="val 574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3" name="Right Arrow 12"/>
          <p:cNvSpPr/>
          <p:nvPr/>
        </p:nvSpPr>
        <p:spPr bwMode="auto">
          <a:xfrm flipV="1">
            <a:off x="228600" y="6019800"/>
            <a:ext cx="1905000" cy="304800"/>
          </a:xfrm>
          <a:prstGeom prst="rightArrow">
            <a:avLst>
              <a:gd name="adj1" fmla="val 50000"/>
              <a:gd name="adj2" fmla="val 574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4" name="Right Arrow 13"/>
          <p:cNvSpPr/>
          <p:nvPr/>
        </p:nvSpPr>
        <p:spPr bwMode="auto">
          <a:xfrm flipV="1">
            <a:off x="3505200" y="2133600"/>
            <a:ext cx="609600" cy="304800"/>
          </a:xfrm>
          <a:prstGeom prst="rightArrow">
            <a:avLst>
              <a:gd name="adj1" fmla="val 50000"/>
              <a:gd name="adj2" fmla="val 574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Bent-Up Arrow 16"/>
          <p:cNvSpPr/>
          <p:nvPr/>
        </p:nvSpPr>
        <p:spPr bwMode="auto">
          <a:xfrm>
            <a:off x="8229600" y="2590800"/>
            <a:ext cx="533400" cy="3657600"/>
          </a:xfrm>
          <a:prstGeom prst="ben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3" name="Bent-Up Arrow 22"/>
          <p:cNvSpPr/>
          <p:nvPr/>
        </p:nvSpPr>
        <p:spPr bwMode="auto">
          <a:xfrm rot="16200000">
            <a:off x="8126731" y="1898744"/>
            <a:ext cx="495300" cy="624840"/>
          </a:xfrm>
          <a:prstGeom prst="bentUpArrow">
            <a:avLst>
              <a:gd name="adj1" fmla="val 25000"/>
              <a:gd name="adj2" fmla="val 2803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0" name="Striped Right Arrow 19"/>
          <p:cNvSpPr/>
          <p:nvPr/>
        </p:nvSpPr>
        <p:spPr bwMode="auto">
          <a:xfrm>
            <a:off x="6477005" y="6096000"/>
            <a:ext cx="1676400" cy="2286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2105923" tIns="45579" rIns="2105923" bIns="45579" numCol="1" rtlCol="0" anchor="ctr" anchorCtr="0" compatLnSpc="1">
            <a:prstTxWarp prst="textNoShape">
              <a:avLst/>
            </a:prstTxWarp>
          </a:bodyPr>
          <a:lstStyle/>
          <a:p>
            <a:pPr marL="0" marR="0" lvl="0" indent="0" algn="l" defTabSz="91165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304501357"/>
      </p:ext>
    </p:extLst>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49D8-FE16-CA06-BE29-C9C346EA5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3F9A4-17FB-771E-B147-5A4B4FD59F2C}"/>
              </a:ext>
            </a:extLst>
          </p:cNvPr>
          <p:cNvSpPr>
            <a:spLocks noGrp="1"/>
          </p:cNvSpPr>
          <p:nvPr>
            <p:ph type="title"/>
          </p:nvPr>
        </p:nvSpPr>
        <p:spPr>
          <a:xfrm>
            <a:off x="-304800" y="190500"/>
            <a:ext cx="8839200" cy="571500"/>
          </a:xfrm>
        </p:spPr>
        <p:txBody>
          <a:bodyPr/>
          <a:lstStyle/>
          <a:p>
            <a:r>
              <a:rPr lang="en-US" dirty="0"/>
              <a:t>G Proteins</a:t>
            </a:r>
          </a:p>
        </p:txBody>
      </p:sp>
      <p:sp>
        <p:nvSpPr>
          <p:cNvPr id="3" name="Content Placeholder 2">
            <a:extLst>
              <a:ext uri="{FF2B5EF4-FFF2-40B4-BE49-F238E27FC236}">
                <a16:creationId xmlns:a16="http://schemas.microsoft.com/office/drawing/2014/main" id="{7D94B99E-E591-115E-C4DF-85069B552B1C}"/>
              </a:ext>
            </a:extLst>
          </p:cNvPr>
          <p:cNvSpPr>
            <a:spLocks noGrp="1"/>
          </p:cNvSpPr>
          <p:nvPr>
            <p:ph idx="1"/>
          </p:nvPr>
        </p:nvSpPr>
        <p:spPr>
          <a:xfrm>
            <a:off x="0" y="762000"/>
            <a:ext cx="9144000" cy="4114800"/>
          </a:xfrm>
        </p:spPr>
        <p:txBody>
          <a:bodyPr/>
          <a:lstStyle/>
          <a:p>
            <a:r>
              <a:rPr lang="en-US" dirty="0"/>
              <a:t>G-proteins are identified by their Gα subunits. Based on the sequence and functional similarities, Gα proteins are grouped into four families: Gαs, Gα</a:t>
            </a:r>
            <a:r>
              <a:rPr lang="en-US" dirty="0" err="1"/>
              <a:t>i</a:t>
            </a:r>
            <a:r>
              <a:rPr lang="en-US" dirty="0"/>
              <a:t>, Gαq, and Gα1 </a:t>
            </a:r>
          </a:p>
          <a:p>
            <a:r>
              <a:rPr lang="en-US" dirty="0"/>
              <a:t> Both G</a:t>
            </a:r>
            <a:r>
              <a:rPr lang="el-GR" dirty="0"/>
              <a:t>α</a:t>
            </a:r>
            <a:r>
              <a:rPr lang="en-US" dirty="0"/>
              <a:t>s and G</a:t>
            </a:r>
            <a:r>
              <a:rPr lang="el-GR" dirty="0"/>
              <a:t>α</a:t>
            </a:r>
            <a:r>
              <a:rPr lang="en-US" dirty="0" err="1"/>
              <a:t>i</a:t>
            </a:r>
            <a:r>
              <a:rPr lang="en-US" dirty="0"/>
              <a:t> families regulate adenylyl </a:t>
            </a:r>
            <a:r>
              <a:rPr lang="en-US" dirty="0" err="1"/>
              <a:t>cyclases</a:t>
            </a:r>
            <a:endParaRPr lang="en-US" dirty="0"/>
          </a:p>
          <a:p>
            <a:endParaRPr lang="en-US" dirty="0"/>
          </a:p>
          <a:p>
            <a:r>
              <a:rPr lang="en-US" dirty="0"/>
              <a:t> G</a:t>
            </a:r>
            <a:r>
              <a:rPr lang="el-GR" dirty="0"/>
              <a:t>α</a:t>
            </a:r>
            <a:r>
              <a:rPr lang="en-US" dirty="0"/>
              <a:t>s stimulates adenylyl cyclase to convert ATP into cyclic AMP (cAMP)  Elevated cAMP results in the activation of cAMP-regulated proteins</a:t>
            </a:r>
          </a:p>
          <a:p>
            <a:r>
              <a:rPr lang="en-US" dirty="0"/>
              <a:t>G</a:t>
            </a:r>
            <a:r>
              <a:rPr lang="el-GR" dirty="0"/>
              <a:t>α</a:t>
            </a:r>
            <a:r>
              <a:rPr lang="en-US" dirty="0" err="1"/>
              <a:t>i</a:t>
            </a:r>
            <a:r>
              <a:rPr lang="en-US" dirty="0"/>
              <a:t> proteins can inhibit certain isotypes of adenylyl </a:t>
            </a:r>
            <a:r>
              <a:rPr lang="en-US" dirty="0" err="1"/>
              <a:t>cyclases</a:t>
            </a:r>
            <a:r>
              <a:rPr lang="en-US" dirty="0"/>
              <a:t>, leading to reduced intracellular cAMP levels </a:t>
            </a:r>
          </a:p>
        </p:txBody>
      </p:sp>
    </p:spTree>
    <p:extLst>
      <p:ext uri="{BB962C8B-B14F-4D97-AF65-F5344CB8AC3E}">
        <p14:creationId xmlns:p14="http://schemas.microsoft.com/office/powerpoint/2010/main" val="18437961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CEF25-B60E-F515-EA54-6C14F22FB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8B191-3AC3-77F4-F53F-7349E8BB3372}"/>
              </a:ext>
            </a:extLst>
          </p:cNvPr>
          <p:cNvSpPr>
            <a:spLocks noGrp="1"/>
          </p:cNvSpPr>
          <p:nvPr>
            <p:ph type="title"/>
          </p:nvPr>
        </p:nvSpPr>
        <p:spPr>
          <a:xfrm>
            <a:off x="228600" y="152400"/>
            <a:ext cx="8763000" cy="848380"/>
          </a:xfrm>
        </p:spPr>
        <p:txBody>
          <a:bodyPr/>
          <a:lstStyle/>
          <a:p>
            <a:r>
              <a:rPr lang="en-US" dirty="0"/>
              <a:t>G protein couple receptor(G PCR)</a:t>
            </a:r>
            <a:br>
              <a:rPr lang="en-US" dirty="0"/>
            </a:br>
            <a:r>
              <a:rPr lang="en-US" dirty="0"/>
              <a:t>7 transmembrane domain receptors</a:t>
            </a:r>
          </a:p>
        </p:txBody>
      </p:sp>
      <p:sp>
        <p:nvSpPr>
          <p:cNvPr id="3" name="Content Placeholder 2">
            <a:extLst>
              <a:ext uri="{FF2B5EF4-FFF2-40B4-BE49-F238E27FC236}">
                <a16:creationId xmlns:a16="http://schemas.microsoft.com/office/drawing/2014/main" id="{157CE625-3E31-2FD4-0CB8-3D5761E73DD7}"/>
              </a:ext>
            </a:extLst>
          </p:cNvPr>
          <p:cNvSpPr>
            <a:spLocks noGrp="1"/>
          </p:cNvSpPr>
          <p:nvPr>
            <p:ph idx="1"/>
          </p:nvPr>
        </p:nvSpPr>
        <p:spPr>
          <a:xfrm>
            <a:off x="1143006" y="1981200"/>
            <a:ext cx="7086597" cy="3042686"/>
          </a:xfrm>
        </p:spPr>
        <p:txBody>
          <a:bodyPr/>
          <a:lstStyle/>
          <a:p>
            <a:endParaRPr lang="en-US" dirty="0"/>
          </a:p>
        </p:txBody>
      </p:sp>
      <p:pic>
        <p:nvPicPr>
          <p:cNvPr id="2109442" name="Picture 2">
            <a:extLst>
              <a:ext uri="{FF2B5EF4-FFF2-40B4-BE49-F238E27FC236}">
                <a16:creationId xmlns:a16="http://schemas.microsoft.com/office/drawing/2014/main" id="{6C1E865D-47C9-E3A1-0E03-4FAE25950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83" y="1154668"/>
            <a:ext cx="7584834" cy="372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5337199-05EB-0CE7-2F61-B0F6B7A02018}"/>
              </a:ext>
            </a:extLst>
          </p:cNvPr>
          <p:cNvSpPr txBox="1"/>
          <p:nvPr/>
        </p:nvSpPr>
        <p:spPr>
          <a:xfrm>
            <a:off x="1447800" y="5334000"/>
            <a:ext cx="6629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AFD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7396AFC9-877B-3D53-BBEE-1E916A54E21C}"/>
              </a:ext>
            </a:extLst>
          </p:cNvPr>
          <p:cNvSpPr txBox="1"/>
          <p:nvPr/>
        </p:nvSpPr>
        <p:spPr>
          <a:xfrm>
            <a:off x="0" y="4876800"/>
            <a:ext cx="9220200" cy="193899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AFD00"/>
                </a:solidFill>
                <a:effectLst/>
                <a:uLnTx/>
                <a:uFillTx/>
                <a:latin typeface="Arial" charset="0"/>
                <a:ea typeface="+mn-ea"/>
                <a:cs typeface="+mn-cs"/>
              </a:rPr>
              <a:t>G</a:t>
            </a:r>
            <a:r>
              <a:rPr kumimoji="0" lang="el-GR" sz="2400" b="0" i="0" u="none" strike="noStrike" kern="1200" cap="none" spc="0" normalizeH="0" baseline="0" noProof="0" dirty="0">
                <a:ln>
                  <a:noFill/>
                </a:ln>
                <a:solidFill>
                  <a:srgbClr val="FAFD00"/>
                </a:solidFill>
                <a:effectLst/>
                <a:uLnTx/>
                <a:uFillTx/>
                <a:latin typeface="Arial" charset="0"/>
                <a:ea typeface="+mn-ea"/>
                <a:cs typeface="+mn-cs"/>
              </a:rPr>
              <a:t>α</a:t>
            </a:r>
            <a:r>
              <a:rPr kumimoji="0" lang="en-US" sz="2400" b="0" i="0" u="none" strike="noStrike" kern="1200" cap="none" spc="0" normalizeH="0" baseline="0" noProof="0" dirty="0">
                <a:ln>
                  <a:noFill/>
                </a:ln>
                <a:solidFill>
                  <a:srgbClr val="FAFD00"/>
                </a:solidFill>
                <a:effectLst/>
                <a:uLnTx/>
                <a:uFillTx/>
                <a:latin typeface="Arial" charset="0"/>
                <a:ea typeface="+mn-ea"/>
                <a:cs typeface="+mn-cs"/>
              </a:rPr>
              <a:t>s stimulates adenylyl </a:t>
            </a:r>
            <a:r>
              <a:rPr kumimoji="0" lang="en-US" sz="2400" b="0" i="0" u="none" strike="noStrike" kern="1200" cap="none" spc="0" normalizeH="0" baseline="0" noProof="0" dirty="0" err="1">
                <a:ln>
                  <a:noFill/>
                </a:ln>
                <a:solidFill>
                  <a:srgbClr val="FAFD00"/>
                </a:solidFill>
                <a:effectLst/>
                <a:uLnTx/>
                <a:uFillTx/>
                <a:latin typeface="Arial" charset="0"/>
                <a:ea typeface="+mn-ea"/>
                <a:cs typeface="+mn-cs"/>
              </a:rPr>
              <a:t>cyclaseto</a:t>
            </a:r>
            <a:r>
              <a:rPr kumimoji="0" lang="en-US" sz="2400" b="0" i="0" u="none" strike="noStrike" kern="1200" cap="none" spc="0" normalizeH="0" baseline="0" noProof="0" dirty="0">
                <a:ln>
                  <a:noFill/>
                </a:ln>
                <a:solidFill>
                  <a:srgbClr val="FAFD00"/>
                </a:solidFill>
                <a:effectLst/>
                <a:uLnTx/>
                <a:uFillTx/>
                <a:latin typeface="Arial" charset="0"/>
                <a:ea typeface="+mn-ea"/>
                <a:cs typeface="+mn-cs"/>
              </a:rPr>
              <a:t> convert ATP into cyclic AMP (cAMP)  Elevated cAMP results in the activation of cAMP-regulated proteins. In contrast Gα</a:t>
            </a:r>
            <a:r>
              <a:rPr kumimoji="0" lang="en-US" sz="2400" b="0" i="0" u="none" strike="noStrike" kern="1200" cap="none" spc="0" normalizeH="0" baseline="0" noProof="0" dirty="0" err="1">
                <a:ln>
                  <a:noFill/>
                </a:ln>
                <a:solidFill>
                  <a:srgbClr val="FAFD00"/>
                </a:solidFill>
                <a:effectLst/>
                <a:uLnTx/>
                <a:uFillTx/>
                <a:latin typeface="Arial" charset="0"/>
                <a:ea typeface="+mn-ea"/>
                <a:cs typeface="+mn-cs"/>
              </a:rPr>
              <a:t>i</a:t>
            </a:r>
            <a:r>
              <a:rPr kumimoji="0" lang="en-US" sz="2400" b="0" i="0" u="none" strike="noStrike" kern="1200" cap="none" spc="0" normalizeH="0" baseline="0" noProof="0" dirty="0">
                <a:ln>
                  <a:noFill/>
                </a:ln>
                <a:solidFill>
                  <a:srgbClr val="FAFD00"/>
                </a:solidFill>
                <a:effectLst/>
                <a:uLnTx/>
                <a:uFillTx/>
                <a:latin typeface="Arial" charset="0"/>
                <a:ea typeface="+mn-ea"/>
                <a:cs typeface="+mn-cs"/>
              </a:rPr>
              <a:t> proteins   inhibit  adenylyl cyclases, leading to reduced intracellular cAMP levels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AFD00"/>
                </a:solidFill>
                <a:effectLst/>
                <a:uLnTx/>
                <a:uFillTx/>
                <a:latin typeface="Arial" charset="0"/>
                <a:ea typeface="+mn-ea"/>
                <a:cs typeface="+mn-cs"/>
              </a:rPr>
              <a:t> </a:t>
            </a:r>
          </a:p>
        </p:txBody>
      </p:sp>
    </p:spTree>
    <p:extLst>
      <p:ext uri="{BB962C8B-B14F-4D97-AF65-F5344CB8AC3E}">
        <p14:creationId xmlns:p14="http://schemas.microsoft.com/office/powerpoint/2010/main" val="35038539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4E660-C37C-24B1-8AAC-A62B00FFC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69D23-7EE7-AAD1-9DB6-F4B913FDE97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1D78F922-9FFC-0F8E-E206-FED31B5923FC}"/>
              </a:ext>
            </a:extLst>
          </p:cNvPr>
          <p:cNvPicPr>
            <a:picLocks noGrp="1" noChangeAspect="1"/>
          </p:cNvPicPr>
          <p:nvPr>
            <p:ph idx="1"/>
          </p:nvPr>
        </p:nvPicPr>
        <p:blipFill>
          <a:blip r:embed="rId2"/>
          <a:stretch>
            <a:fillRect/>
          </a:stretch>
        </p:blipFill>
        <p:spPr>
          <a:xfrm>
            <a:off x="0" y="-76200"/>
            <a:ext cx="9153525" cy="6858000"/>
          </a:xfrm>
          <a:prstGeom prst="rect">
            <a:avLst/>
          </a:prstGeom>
        </p:spPr>
      </p:pic>
    </p:spTree>
    <p:extLst>
      <p:ext uri="{BB962C8B-B14F-4D97-AF65-F5344CB8AC3E}">
        <p14:creationId xmlns:p14="http://schemas.microsoft.com/office/powerpoint/2010/main" val="12204920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EE15-54CF-5B31-41D4-8A8CBF76D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BF3D2-F881-05B1-F779-982C344F6707}"/>
              </a:ext>
            </a:extLst>
          </p:cNvPr>
          <p:cNvSpPr>
            <a:spLocks noGrp="1"/>
          </p:cNvSpPr>
          <p:nvPr>
            <p:ph type="title"/>
          </p:nvPr>
        </p:nvSpPr>
        <p:spPr>
          <a:xfrm>
            <a:off x="0" y="0"/>
            <a:ext cx="9144000" cy="1143000"/>
          </a:xfrm>
        </p:spPr>
        <p:txBody>
          <a:bodyPr>
            <a:noAutofit/>
          </a:bodyPr>
          <a:lstStyle/>
          <a:p>
            <a:r>
              <a:rPr lang="en-US" dirty="0">
                <a:solidFill>
                  <a:srgbClr val="00B0F0"/>
                </a:solidFill>
              </a:rPr>
              <a:t>Opioid Receptors</a:t>
            </a:r>
            <a:endParaRPr lang="en-US" b="1" u="sng" dirty="0"/>
          </a:p>
        </p:txBody>
      </p:sp>
      <p:sp>
        <p:nvSpPr>
          <p:cNvPr id="3" name="Content Placeholder 2">
            <a:extLst>
              <a:ext uri="{FF2B5EF4-FFF2-40B4-BE49-F238E27FC236}">
                <a16:creationId xmlns:a16="http://schemas.microsoft.com/office/drawing/2014/main" id="{FF35E7F2-494D-732A-FDA4-C6A7FCE2BC1A}"/>
              </a:ext>
            </a:extLst>
          </p:cNvPr>
          <p:cNvSpPr>
            <a:spLocks noGrp="1"/>
          </p:cNvSpPr>
          <p:nvPr>
            <p:ph idx="1"/>
          </p:nvPr>
        </p:nvSpPr>
        <p:spPr>
          <a:xfrm>
            <a:off x="0" y="1295400"/>
            <a:ext cx="9144000" cy="5562600"/>
          </a:xfrm>
        </p:spPr>
        <p:txBody>
          <a:bodyPr>
            <a:normAutofit fontScale="92500" lnSpcReduction="20000"/>
          </a:bodyPr>
          <a:lstStyle/>
          <a:p>
            <a:r>
              <a:rPr lang="en-US" dirty="0"/>
              <a:t>Opioid ligand binding</a:t>
            </a:r>
          </a:p>
          <a:p>
            <a:pPr marL="0" indent="0">
              <a:buNone/>
            </a:pPr>
            <a:r>
              <a:rPr lang="en-US" dirty="0"/>
              <a:t>             ► activates G</a:t>
            </a:r>
            <a:r>
              <a:rPr lang="el-GR" dirty="0"/>
              <a:t>α</a:t>
            </a:r>
            <a:r>
              <a:rPr lang="en-US" dirty="0" err="1"/>
              <a:t>i</a:t>
            </a:r>
            <a:r>
              <a:rPr lang="en-US" dirty="0"/>
              <a:t>(inhibitory): The classical signaling mechanism for G alpha (</a:t>
            </a:r>
            <a:r>
              <a:rPr lang="en-US" dirty="0" err="1"/>
              <a:t>i</a:t>
            </a:r>
            <a:r>
              <a:rPr lang="en-US" dirty="0"/>
              <a:t>) is inhibition of the cAMP dependent pathway through inhibition of adenylate cyclase (</a:t>
            </a:r>
            <a:r>
              <a:rPr lang="en-US" dirty="0" err="1"/>
              <a:t>Dessauer</a:t>
            </a:r>
            <a:r>
              <a:rPr lang="en-US" dirty="0"/>
              <a:t> C W et al. 2002). Decreased production of cAMP from ATP results in decreased activity of cAMP-dependent protein kinases.</a:t>
            </a:r>
          </a:p>
          <a:p>
            <a:pPr marL="0" indent="0">
              <a:buNone/>
            </a:pPr>
            <a:endParaRPr lang="en-US" dirty="0"/>
          </a:p>
          <a:p>
            <a:pPr marL="0" indent="0">
              <a:buNone/>
            </a:pPr>
            <a:r>
              <a:rPr lang="en-US" dirty="0"/>
              <a:t> </a:t>
            </a:r>
          </a:p>
          <a:p>
            <a:pPr>
              <a:buNone/>
            </a:pPr>
            <a:r>
              <a:rPr lang="en-US" sz="3600" dirty="0">
                <a:solidFill>
                  <a:srgbClr val="00B0F0"/>
                </a:solidFill>
              </a:rPr>
              <a:t>                    ▼cAMP</a:t>
            </a:r>
          </a:p>
          <a:p>
            <a:pPr>
              <a:buNone/>
            </a:pPr>
            <a:r>
              <a:rPr lang="en-US" sz="3600" dirty="0">
                <a:solidFill>
                  <a:srgbClr val="00B0F0"/>
                </a:solidFill>
              </a:rPr>
              <a:t>            Neuronal depression</a:t>
            </a:r>
          </a:p>
          <a:p>
            <a:pPr>
              <a:buNone/>
            </a:pPr>
            <a:r>
              <a:rPr lang="en-US" sz="3600" dirty="0">
                <a:solidFill>
                  <a:srgbClr val="00B0F0"/>
                </a:solidFill>
              </a:rPr>
              <a:t>      </a:t>
            </a:r>
          </a:p>
          <a:p>
            <a:pPr>
              <a:buNone/>
            </a:pPr>
            <a:endParaRPr lang="en-US" sz="3600" dirty="0">
              <a:solidFill>
                <a:srgbClr val="00B0F0"/>
              </a:solidFill>
            </a:endParaRPr>
          </a:p>
        </p:txBody>
      </p:sp>
    </p:spTree>
    <p:extLst>
      <p:ext uri="{BB962C8B-B14F-4D97-AF65-F5344CB8AC3E}">
        <p14:creationId xmlns:p14="http://schemas.microsoft.com/office/powerpoint/2010/main" val="18952319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9EF53-8322-C726-C841-D755BD4D5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B4039-F26D-F487-DAEB-0E04ACED3C59}"/>
              </a:ext>
            </a:extLst>
          </p:cNvPr>
          <p:cNvSpPr>
            <a:spLocks noGrp="1"/>
          </p:cNvSpPr>
          <p:nvPr>
            <p:ph type="title"/>
          </p:nvPr>
        </p:nvSpPr>
        <p:spPr>
          <a:xfrm>
            <a:off x="76200" y="274638"/>
            <a:ext cx="8991600" cy="1143000"/>
          </a:xfrm>
        </p:spPr>
        <p:txBody>
          <a:bodyPr/>
          <a:lstStyle/>
          <a:p>
            <a:r>
              <a:rPr lang="en-US" sz="2800" dirty="0"/>
              <a:t>Opioid receptors in </a:t>
            </a:r>
            <a:r>
              <a:rPr lang="en-US" sz="2800" dirty="0" err="1"/>
              <a:t>ponto</a:t>
            </a:r>
            <a:r>
              <a:rPr lang="en-US" sz="2800" dirty="0"/>
              <a:t>-medullary </a:t>
            </a:r>
            <a:br>
              <a:rPr lang="en-US" sz="2800" dirty="0"/>
            </a:br>
            <a:r>
              <a:rPr lang="en-US" sz="2800" dirty="0"/>
              <a:t>respiratory neurons</a:t>
            </a:r>
          </a:p>
        </p:txBody>
      </p:sp>
      <p:sp>
        <p:nvSpPr>
          <p:cNvPr id="3" name="Content Placeholder 2">
            <a:extLst>
              <a:ext uri="{FF2B5EF4-FFF2-40B4-BE49-F238E27FC236}">
                <a16:creationId xmlns:a16="http://schemas.microsoft.com/office/drawing/2014/main" id="{C3F22F18-0F12-79A2-FC27-12CCE7EC92E1}"/>
              </a:ext>
            </a:extLst>
          </p:cNvPr>
          <p:cNvSpPr>
            <a:spLocks noGrp="1"/>
          </p:cNvSpPr>
          <p:nvPr>
            <p:ph idx="1"/>
          </p:nvPr>
        </p:nvSpPr>
        <p:spPr>
          <a:xfrm>
            <a:off x="0" y="1600206"/>
            <a:ext cx="9067800" cy="4525963"/>
          </a:xfrm>
        </p:spPr>
        <p:txBody>
          <a:bodyPr/>
          <a:lstStyle/>
          <a:p>
            <a:r>
              <a:rPr lang="en-US" dirty="0"/>
              <a:t>The pontine neurons are located within the  </a:t>
            </a:r>
            <a:r>
              <a:rPr lang="en-US" dirty="0" err="1"/>
              <a:t>Kolliker</a:t>
            </a:r>
            <a:r>
              <a:rPr lang="en-US" dirty="0"/>
              <a:t>-Fuse (KF) and the lateral and medial parabrachial (PB) neurons (KF/PB)</a:t>
            </a:r>
          </a:p>
          <a:p>
            <a:r>
              <a:rPr lang="en-US" dirty="0"/>
              <a:t>  The medullary neurons  are located in the pre-</a:t>
            </a:r>
            <a:r>
              <a:rPr lang="en-US" dirty="0" err="1"/>
              <a:t>Botzinger</a:t>
            </a:r>
            <a:r>
              <a:rPr lang="en-US" dirty="0"/>
              <a:t> complex, </a:t>
            </a:r>
            <a:r>
              <a:rPr lang="en-US" dirty="0" err="1"/>
              <a:t>Botzinger</a:t>
            </a:r>
            <a:r>
              <a:rPr lang="en-US" dirty="0"/>
              <a:t> complex and the retrotrapezoid/parafacial nucleus (RTN/</a:t>
            </a:r>
            <a:r>
              <a:rPr lang="en-US" dirty="0" err="1"/>
              <a:t>pFRG</a:t>
            </a:r>
            <a:r>
              <a:rPr lang="en-US" dirty="0"/>
              <a:t>)</a:t>
            </a:r>
          </a:p>
          <a:p>
            <a:r>
              <a:rPr lang="en-US" dirty="0"/>
              <a:t>Opioid receptors present in all except RTN/</a:t>
            </a:r>
            <a:r>
              <a:rPr lang="en-US" dirty="0" err="1"/>
              <a:t>pFRG</a:t>
            </a:r>
            <a:endParaRPr lang="en-US" dirty="0"/>
          </a:p>
        </p:txBody>
      </p:sp>
    </p:spTree>
    <p:extLst>
      <p:ext uri="{BB962C8B-B14F-4D97-AF65-F5344CB8AC3E}">
        <p14:creationId xmlns:p14="http://schemas.microsoft.com/office/powerpoint/2010/main" val="25402316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00037-FB6C-6C2E-D433-CD6A333F34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B2561-6811-10AE-6609-1EB8A6B44E60}"/>
              </a:ext>
            </a:extLst>
          </p:cNvPr>
          <p:cNvSpPr>
            <a:spLocks noGrp="1"/>
          </p:cNvSpPr>
          <p:nvPr>
            <p:ph type="title"/>
          </p:nvPr>
        </p:nvSpPr>
        <p:spPr>
          <a:xfrm>
            <a:off x="838200" y="152400"/>
            <a:ext cx="6908800" cy="1143000"/>
          </a:xfrm>
        </p:spPr>
        <p:txBody>
          <a:bodyPr/>
          <a:lstStyle/>
          <a:p>
            <a:r>
              <a:rPr lang="en-US" dirty="0"/>
              <a:t>Baclofen and CSA</a:t>
            </a:r>
          </a:p>
        </p:txBody>
      </p:sp>
      <p:sp>
        <p:nvSpPr>
          <p:cNvPr id="3" name="Content Placeholder 2">
            <a:extLst>
              <a:ext uri="{FF2B5EF4-FFF2-40B4-BE49-F238E27FC236}">
                <a16:creationId xmlns:a16="http://schemas.microsoft.com/office/drawing/2014/main" id="{2844C40E-A79F-D610-29F4-726FE63BA158}"/>
              </a:ext>
            </a:extLst>
          </p:cNvPr>
          <p:cNvSpPr>
            <a:spLocks noGrp="1"/>
          </p:cNvSpPr>
          <p:nvPr>
            <p:ph idx="1"/>
          </p:nvPr>
        </p:nvSpPr>
        <p:spPr>
          <a:xfrm>
            <a:off x="152400" y="1752600"/>
            <a:ext cx="8991600" cy="4114800"/>
          </a:xfrm>
        </p:spPr>
        <p:txBody>
          <a:bodyPr/>
          <a:lstStyle/>
          <a:p>
            <a:r>
              <a:rPr lang="en-US" dirty="0"/>
              <a:t> Gamma-aminobutyric acid-B agonist (GABA B agonist)</a:t>
            </a:r>
          </a:p>
          <a:p>
            <a:pPr marL="0" indent="0">
              <a:buNone/>
            </a:pPr>
            <a:r>
              <a:rPr lang="en-US" dirty="0"/>
              <a:t>  </a:t>
            </a:r>
          </a:p>
          <a:p>
            <a:r>
              <a:rPr lang="en-US" dirty="0"/>
              <a:t>  Muscle-relaxant with antispasmodic properties </a:t>
            </a:r>
          </a:p>
          <a:p>
            <a:endParaRPr lang="en-US" dirty="0"/>
          </a:p>
          <a:p>
            <a:r>
              <a:rPr lang="en-US" dirty="0"/>
              <a:t>  Used to treat severe spasticity associated with  spinal   	cord lesions or neurologic disorders</a:t>
            </a:r>
          </a:p>
          <a:p>
            <a:endParaRPr lang="en-US" dirty="0"/>
          </a:p>
          <a:p>
            <a:r>
              <a:rPr lang="en-US" dirty="0"/>
              <a:t>  Used for the treatment of alcohol dependence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60445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9145A-081C-C29E-1315-BB5219A4E8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904578-CF4C-4853-4691-9EA1EC146F74}"/>
              </a:ext>
            </a:extLst>
          </p:cNvPr>
          <p:cNvSpPr/>
          <p:nvPr/>
        </p:nvSpPr>
        <p:spPr>
          <a:xfrm>
            <a:off x="381000" y="0"/>
            <a:ext cx="8763000" cy="50783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Valproic acid and CSA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anticonvulsant effect has been attributed to the blockade of voltage-gated sodium channels and increased brain levels of gamma-aminobutyric acid (GABA)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animals, sodium valproate raises cerebral and cerebellar levels of the inhibitory synaptic neurotransmitter, GABA, possibly by inhibiting GABA degradative enzymes, such as GABA transaminase, succinate-semialdehyde dehydrogenase and by inhibiting the re-uptake of GABA by neuronal cells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Valpro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sodium valproate" (PDF). TGA eBusiness Services.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Alphapharm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Pty Limited. 16 December 2013. Retrieved 14 February 2014</a:t>
            </a:r>
          </a:p>
        </p:txBody>
      </p:sp>
    </p:spTree>
    <p:extLst>
      <p:ext uri="{BB962C8B-B14F-4D97-AF65-F5344CB8AC3E}">
        <p14:creationId xmlns:p14="http://schemas.microsoft.com/office/powerpoint/2010/main" val="3574611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6B688-0A37-FB64-C0E8-E6E31D755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60360-4FAF-7BEC-1887-E1382C2EB062}"/>
              </a:ext>
            </a:extLst>
          </p:cNvPr>
          <p:cNvSpPr>
            <a:spLocks noGrp="1"/>
          </p:cNvSpPr>
          <p:nvPr>
            <p:ph type="title"/>
          </p:nvPr>
        </p:nvSpPr>
        <p:spPr>
          <a:xfrm>
            <a:off x="-22860" y="609600"/>
            <a:ext cx="8915400" cy="609600"/>
          </a:xfrm>
        </p:spPr>
        <p:txBody>
          <a:bodyPr/>
          <a:lstStyle/>
          <a:p>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Unifying mechanism mediating CSA </a:t>
            </a:r>
            <a:br>
              <a:rPr lang="en-US" sz="2400" dirty="0"/>
            </a:br>
            <a:r>
              <a:rPr lang="en-US" sz="2400" dirty="0"/>
              <a:t>  Baclofen, opioids and beta-hydroxy butyrate</a:t>
            </a:r>
            <a:br>
              <a:rPr lang="en-US" sz="2400" dirty="0"/>
            </a:br>
            <a:br>
              <a:rPr lang="en-US" sz="2400" dirty="0"/>
            </a:br>
            <a:r>
              <a:rPr lang="en-US" sz="2800" dirty="0"/>
              <a:t>Chemical neuroanatomy of the </a:t>
            </a:r>
            <a:r>
              <a:rPr lang="en-US" sz="2800" dirty="0" err="1"/>
              <a:t>preBöt</a:t>
            </a:r>
            <a:r>
              <a:rPr lang="en-US" sz="2800" dirty="0"/>
              <a:t> Complex  </a:t>
            </a:r>
            <a:br>
              <a:rPr lang="en-US" sz="2800" dirty="0"/>
            </a:br>
            <a:r>
              <a:rPr lang="en-US" sz="2800" dirty="0"/>
              <a:t>essential for respiratory rhythm generation</a:t>
            </a:r>
            <a:br>
              <a:rPr lang="en-US" sz="3600" dirty="0"/>
            </a:br>
            <a:r>
              <a:rPr lang="en-US" sz="3600" dirty="0"/>
              <a:t> </a:t>
            </a:r>
            <a:br>
              <a:rPr lang="en-US" sz="3600" dirty="0"/>
            </a:br>
            <a:br>
              <a:rPr lang="en-US" sz="3600" dirty="0"/>
            </a:br>
            <a:r>
              <a:rPr lang="en-US" sz="3600" dirty="0"/>
              <a:t>  μ-opioid receptors and GABAB receptors are colocalized on preBötC neurons  </a:t>
            </a:r>
            <a:br>
              <a:rPr lang="en-US" sz="4000" dirty="0"/>
            </a:br>
            <a:r>
              <a:rPr lang="en-US" sz="4000" dirty="0"/>
              <a:t>  </a:t>
            </a:r>
            <a:br>
              <a:rPr lang="en-US" sz="4000" dirty="0"/>
            </a:br>
            <a:r>
              <a:rPr lang="en-US" sz="2400" dirty="0"/>
              <a:t>Alheid GF, McCrimmon DR. The chemical neuroanatomy of breathing. </a:t>
            </a:r>
            <a:br>
              <a:rPr lang="en-US" sz="2400" dirty="0"/>
            </a:br>
            <a:r>
              <a:rPr lang="en-US" sz="2400" dirty="0"/>
              <a:t>Respir </a:t>
            </a:r>
            <a:r>
              <a:rPr lang="en-US" sz="2400" dirty="0" err="1"/>
              <a:t>Physiol</a:t>
            </a:r>
            <a:r>
              <a:rPr lang="en-US" sz="2400" dirty="0"/>
              <a:t> </a:t>
            </a:r>
            <a:r>
              <a:rPr lang="en-US" sz="2400" dirty="0" err="1"/>
              <a:t>Neurobiol</a:t>
            </a:r>
            <a:r>
              <a:rPr lang="en-US" sz="2400" dirty="0"/>
              <a:t>. 2008;164(1-2):3-11.</a:t>
            </a:r>
            <a:br>
              <a:rPr lang="en-US" sz="2400" dirty="0"/>
            </a:br>
            <a:r>
              <a:rPr lang="en-US" sz="2400" dirty="0"/>
              <a:t>  </a:t>
            </a:r>
          </a:p>
        </p:txBody>
      </p:sp>
    </p:spTree>
    <p:extLst>
      <p:ext uri="{BB962C8B-B14F-4D97-AF65-F5344CB8AC3E}">
        <p14:creationId xmlns:p14="http://schemas.microsoft.com/office/powerpoint/2010/main" val="11635692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56930-6C29-5B9E-19E7-9FEC7866F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69988-529F-831F-4454-AC87AE472756}"/>
              </a:ext>
            </a:extLst>
          </p:cNvPr>
          <p:cNvSpPr>
            <a:spLocks noGrp="1"/>
          </p:cNvSpPr>
          <p:nvPr>
            <p:ph type="title"/>
          </p:nvPr>
        </p:nvSpPr>
        <p:spPr/>
        <p:txBody>
          <a:bodyPr/>
          <a:lstStyle/>
          <a:p>
            <a:r>
              <a:rPr lang="en-US" dirty="0"/>
              <a:t>GHB and CSA</a:t>
            </a:r>
          </a:p>
        </p:txBody>
      </p:sp>
      <p:sp>
        <p:nvSpPr>
          <p:cNvPr id="3" name="Rectangle 2">
            <a:extLst>
              <a:ext uri="{FF2B5EF4-FFF2-40B4-BE49-F238E27FC236}">
                <a16:creationId xmlns:a16="http://schemas.microsoft.com/office/drawing/2014/main" id="{D983FBE7-1F47-7C68-1605-F0A9F105BED7}"/>
              </a:ext>
            </a:extLst>
          </p:cNvPr>
          <p:cNvSpPr/>
          <p:nvPr/>
        </p:nvSpPr>
        <p:spPr>
          <a:xfrm>
            <a:off x="0" y="1143000"/>
            <a:ext cx="9144000" cy="741741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Sodium oxybate is the sodium salt of gamma-hydroxybutyrate (GHB), an endogenous compound and metabolite of the neurotransmitter GABA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It is hypothesized that the therapeutic effects of </a:t>
            </a:r>
            <a:r>
              <a:rPr kumimoji="0" lang="en-US" sz="2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Xyrem</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on cataplexy and excessive daytime sleepiness are mediated through GABA</a:t>
            </a:r>
            <a:r>
              <a:rPr kumimoji="0" lang="en-US" sz="2800" b="0" i="0" u="none" strike="noStrike" kern="1200" cap="none" spc="0" normalizeH="0" baseline="-25000" noProof="0" dirty="0">
                <a:ln>
                  <a:noFill/>
                </a:ln>
                <a:solidFill>
                  <a:srgbClr val="FFFFFF"/>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actions at  noradrenergic and dopaminergic neurons,  as well as at the site normal cortical neurons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GHB   cause CSA  through GABA</a:t>
            </a:r>
            <a:r>
              <a:rPr kumimoji="0" lang="en-US" sz="2800" b="0" i="0" u="none" strike="noStrike" kern="1200" cap="none" spc="0" normalizeH="0" baseline="-25000" noProof="0" dirty="0">
                <a:ln>
                  <a:noFill/>
                </a:ln>
                <a:solidFill>
                  <a:srgbClr val="FFFFFF"/>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located in </a:t>
            </a:r>
            <a:r>
              <a:rPr kumimoji="0" lang="en-US" sz="2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preBötC</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09857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F5B50-DAE0-7FB2-6159-428571591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8B1D31-6E62-E2A1-F3B0-ACA81671AC1E}"/>
              </a:ext>
            </a:extLst>
          </p:cNvPr>
          <p:cNvSpPr>
            <a:spLocks noGrp="1"/>
          </p:cNvSpPr>
          <p:nvPr>
            <p:ph type="title"/>
          </p:nvPr>
        </p:nvSpPr>
        <p:spPr>
          <a:xfrm>
            <a:off x="-22860" y="609600"/>
            <a:ext cx="8915400" cy="609600"/>
          </a:xfrm>
        </p:spPr>
        <p:txBody>
          <a:bodyPr/>
          <a:lstStyle/>
          <a:p>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solidFill>
                  <a:schemeClr val="tx2"/>
                </a:solidFill>
              </a:rPr>
              <a:t>Unifying mechanism mediating CSA with Baclofen and opioids</a:t>
            </a:r>
            <a:br>
              <a:rPr lang="en-US" sz="2400" dirty="0">
                <a:solidFill>
                  <a:schemeClr val="tx2"/>
                </a:solidFill>
              </a:rPr>
            </a:br>
            <a:br>
              <a:rPr lang="en-US" sz="2400" dirty="0">
                <a:solidFill>
                  <a:schemeClr val="tx2"/>
                </a:solidFill>
              </a:rPr>
            </a:br>
            <a:br>
              <a:rPr lang="en-US" sz="2400" dirty="0">
                <a:solidFill>
                  <a:schemeClr val="tx2"/>
                </a:solidFill>
              </a:rPr>
            </a:br>
            <a:br>
              <a:rPr lang="en-US" sz="2400" dirty="0">
                <a:solidFill>
                  <a:schemeClr val="tx2"/>
                </a:solidFill>
              </a:rPr>
            </a:br>
            <a:r>
              <a:rPr lang="en-US" sz="2800" dirty="0">
                <a:solidFill>
                  <a:schemeClr val="tx2"/>
                </a:solidFill>
              </a:rPr>
              <a:t>Chemical neuroanatomy of the </a:t>
            </a:r>
            <a:r>
              <a:rPr lang="en-US" sz="2800" dirty="0" err="1">
                <a:solidFill>
                  <a:schemeClr val="tx2"/>
                </a:solidFill>
              </a:rPr>
              <a:t>preBöt</a:t>
            </a:r>
            <a:r>
              <a:rPr lang="en-US" sz="2800" dirty="0">
                <a:solidFill>
                  <a:schemeClr val="tx2"/>
                </a:solidFill>
              </a:rPr>
              <a:t> Complex  </a:t>
            </a:r>
            <a:br>
              <a:rPr lang="en-US" sz="2800" dirty="0">
                <a:solidFill>
                  <a:schemeClr val="tx2"/>
                </a:solidFill>
              </a:rPr>
            </a:br>
            <a:r>
              <a:rPr lang="en-US" sz="2800" dirty="0">
                <a:solidFill>
                  <a:schemeClr val="tx2"/>
                </a:solidFill>
              </a:rPr>
              <a:t>essential for respiratory rhythm generation</a:t>
            </a:r>
            <a:br>
              <a:rPr lang="en-US" sz="3600" dirty="0">
                <a:solidFill>
                  <a:schemeClr val="tx2"/>
                </a:solidFill>
              </a:rPr>
            </a:br>
            <a:r>
              <a:rPr lang="en-US" sz="3600" dirty="0">
                <a:solidFill>
                  <a:schemeClr val="tx2"/>
                </a:solidFill>
              </a:rPr>
              <a:t> </a:t>
            </a:r>
            <a:br>
              <a:rPr lang="en-US" sz="3600" dirty="0">
                <a:solidFill>
                  <a:schemeClr val="tx2"/>
                </a:solidFill>
              </a:rPr>
            </a:br>
            <a:br>
              <a:rPr lang="en-US" sz="3600" dirty="0">
                <a:solidFill>
                  <a:schemeClr val="tx2"/>
                </a:solidFill>
              </a:rPr>
            </a:br>
            <a:r>
              <a:rPr lang="en-US" sz="3600" dirty="0">
                <a:solidFill>
                  <a:schemeClr val="tx2"/>
                </a:solidFill>
              </a:rPr>
              <a:t>  μ-opioid receptors and GABA</a:t>
            </a:r>
            <a:r>
              <a:rPr lang="en-US" sz="3600" baseline="-25000" dirty="0">
                <a:solidFill>
                  <a:schemeClr val="tx2"/>
                </a:solidFill>
              </a:rPr>
              <a:t>B</a:t>
            </a:r>
            <a:r>
              <a:rPr lang="en-US" sz="3600" dirty="0">
                <a:solidFill>
                  <a:schemeClr val="tx2"/>
                </a:solidFill>
              </a:rPr>
              <a:t> receptors are colocalized on preBötC neurons  </a:t>
            </a:r>
            <a:br>
              <a:rPr lang="en-US" sz="4000" dirty="0">
                <a:solidFill>
                  <a:schemeClr val="tx2"/>
                </a:solidFill>
              </a:rPr>
            </a:br>
            <a:r>
              <a:rPr lang="en-US" sz="4000" dirty="0">
                <a:solidFill>
                  <a:schemeClr val="tx2"/>
                </a:solidFill>
              </a:rPr>
              <a:t>  </a:t>
            </a:r>
            <a:br>
              <a:rPr lang="en-US" sz="4000" dirty="0">
                <a:solidFill>
                  <a:schemeClr val="tx2"/>
                </a:solidFill>
              </a:rPr>
            </a:br>
            <a:r>
              <a:rPr lang="en-US" sz="2400" dirty="0">
                <a:solidFill>
                  <a:schemeClr val="tx2"/>
                </a:solidFill>
              </a:rPr>
              <a:t>Alheid GF, McCrimmon DR. The chemical neuroanatomy of breathing. </a:t>
            </a:r>
            <a:br>
              <a:rPr lang="en-US" sz="2400" dirty="0">
                <a:solidFill>
                  <a:schemeClr val="tx2"/>
                </a:solidFill>
              </a:rPr>
            </a:br>
            <a:r>
              <a:rPr lang="en-US" sz="2400" dirty="0">
                <a:solidFill>
                  <a:schemeClr val="tx2"/>
                </a:solidFill>
              </a:rPr>
              <a:t>Respir </a:t>
            </a:r>
            <a:r>
              <a:rPr lang="en-US" sz="2400" dirty="0" err="1">
                <a:solidFill>
                  <a:schemeClr val="tx2"/>
                </a:solidFill>
              </a:rPr>
              <a:t>Physiol</a:t>
            </a:r>
            <a:r>
              <a:rPr lang="en-US" sz="2400" dirty="0">
                <a:solidFill>
                  <a:schemeClr val="tx2"/>
                </a:solidFill>
              </a:rPr>
              <a:t> </a:t>
            </a:r>
            <a:r>
              <a:rPr lang="en-US" sz="2400" dirty="0" err="1">
                <a:solidFill>
                  <a:schemeClr val="tx2"/>
                </a:solidFill>
              </a:rPr>
              <a:t>Neurobiol</a:t>
            </a:r>
            <a:r>
              <a:rPr lang="en-US" sz="2400" dirty="0">
                <a:solidFill>
                  <a:schemeClr val="tx2"/>
                </a:solidFill>
              </a:rPr>
              <a:t>. 2008;164(1-2):3-11.</a:t>
            </a:r>
            <a:br>
              <a:rPr lang="en-US" sz="2400" dirty="0">
                <a:solidFill>
                  <a:schemeClr val="tx2"/>
                </a:solidFill>
              </a:rPr>
            </a:br>
            <a:r>
              <a:rPr lang="en-US" sz="2400" dirty="0">
                <a:solidFill>
                  <a:schemeClr val="tx2"/>
                </a:solidFill>
              </a:rPr>
              <a:t>  </a:t>
            </a:r>
          </a:p>
        </p:txBody>
      </p:sp>
    </p:spTree>
    <p:extLst>
      <p:ext uri="{BB962C8B-B14F-4D97-AF65-F5344CB8AC3E}">
        <p14:creationId xmlns:p14="http://schemas.microsoft.com/office/powerpoint/2010/main" val="341841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a:extLst>
            <a:ext uri="{FF2B5EF4-FFF2-40B4-BE49-F238E27FC236}">
              <a16:creationId xmlns:a16="http://schemas.microsoft.com/office/drawing/2014/main" id="{D1D60958-9D96-4FA0-1E62-DDCC9247DED0}"/>
            </a:ext>
          </a:extLst>
        </p:cNvPr>
        <p:cNvGrpSpPr/>
        <p:nvPr/>
      </p:nvGrpSpPr>
      <p:grpSpPr>
        <a:xfrm>
          <a:off x="0" y="0"/>
          <a:ext cx="0" cy="0"/>
          <a:chOff x="0" y="0"/>
          <a:chExt cx="0" cy="0"/>
        </a:xfrm>
      </p:grpSpPr>
      <p:sp>
        <p:nvSpPr>
          <p:cNvPr id="202754" name="Rectangle 2">
            <a:extLst>
              <a:ext uri="{FF2B5EF4-FFF2-40B4-BE49-F238E27FC236}">
                <a16:creationId xmlns:a16="http://schemas.microsoft.com/office/drawing/2014/main" id="{9DA8BE61-18C2-D29B-48FF-CC5091712240}"/>
              </a:ext>
            </a:extLst>
          </p:cNvPr>
          <p:cNvSpPr>
            <a:spLocks noChangeArrowheads="1"/>
          </p:cNvSpPr>
          <p:nvPr/>
        </p:nvSpPr>
        <p:spPr bwMode="auto">
          <a:xfrm flipV="1">
            <a:off x="0" y="6858000"/>
            <a:ext cx="9144000" cy="4603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2755" name="Rectangle 3">
            <a:extLst>
              <a:ext uri="{FF2B5EF4-FFF2-40B4-BE49-F238E27FC236}">
                <a16:creationId xmlns:a16="http://schemas.microsoft.com/office/drawing/2014/main" id="{B129350C-5268-0716-36C3-508F03C03A24}"/>
              </a:ext>
            </a:extLst>
          </p:cNvPr>
          <p:cNvSpPr>
            <a:spLocks noChangeArrowheads="1"/>
          </p:cNvSpPr>
          <p:nvPr/>
        </p:nvSpPr>
        <p:spPr bwMode="auto">
          <a:xfrm>
            <a:off x="22860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Central sleep apneas </a:t>
            </a:r>
            <a:r>
              <a:rPr kumimoji="0" lang="en-US" alt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 a patient with </a:t>
            </a: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HFrEF </a:t>
            </a:r>
            <a:r>
              <a:rPr kumimoji="0" lang="en-US" alt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N2 sleep</a:t>
            </a:r>
            <a:endPar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2756" name="Rectangle 4">
            <a:extLst>
              <a:ext uri="{FF2B5EF4-FFF2-40B4-BE49-F238E27FC236}">
                <a16:creationId xmlns:a16="http://schemas.microsoft.com/office/drawing/2014/main" id="{DF90210B-74D1-20DA-7F38-F4F7B689732A}"/>
              </a:ext>
            </a:extLst>
          </p:cNvPr>
          <p:cNvSpPr>
            <a:spLocks noGrp="1" noChangeArrowheads="1"/>
          </p:cNvSpPr>
          <p:nvPr>
            <p:ph type="body" idx="1"/>
          </p:nvPr>
        </p:nvSpPr>
        <p:spPr/>
        <p:txBody>
          <a:bodyPr/>
          <a:lstStyle/>
          <a:p>
            <a:endParaRPr lang="en-US" altLang="en-US"/>
          </a:p>
        </p:txBody>
      </p:sp>
      <p:pic>
        <p:nvPicPr>
          <p:cNvPr id="202757" name="Picture 5" descr="apnea fig5">
            <a:extLst>
              <a:ext uri="{FF2B5EF4-FFF2-40B4-BE49-F238E27FC236}">
                <a16:creationId xmlns:a16="http://schemas.microsoft.com/office/drawing/2014/main" id="{199BF93F-E7D9-A754-4E6B-2CE65D64A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533400"/>
            <a:ext cx="9156700" cy="6338888"/>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2758" name="TextBox 1">
            <a:extLst>
              <a:ext uri="{FF2B5EF4-FFF2-40B4-BE49-F238E27FC236}">
                <a16:creationId xmlns:a16="http://schemas.microsoft.com/office/drawing/2014/main" id="{04D9E4BF-F1A9-487E-ABC0-FC7E9B7FC5E1}"/>
              </a:ext>
            </a:extLst>
          </p:cNvPr>
          <p:cNvSpPr txBox="1">
            <a:spLocks noChangeArrowheads="1"/>
          </p:cNvSpPr>
          <p:nvPr/>
        </p:nvSpPr>
        <p:spPr bwMode="auto">
          <a:xfrm>
            <a:off x="638175" y="2895600"/>
            <a:ext cx="8505825" cy="6477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Central apneas are of the same duration, and each cycle of ventilation is  prolonged, reflecting prolonged circulation time of HF</a:t>
            </a:r>
          </a:p>
        </p:txBody>
      </p:sp>
      <p:sp>
        <p:nvSpPr>
          <p:cNvPr id="202759" name="TextBox 1">
            <a:extLst>
              <a:ext uri="{FF2B5EF4-FFF2-40B4-BE49-F238E27FC236}">
                <a16:creationId xmlns:a16="http://schemas.microsoft.com/office/drawing/2014/main" id="{97BA5900-5E43-CA5E-F59E-B4C8F7DAA67A}"/>
              </a:ext>
            </a:extLst>
          </p:cNvPr>
          <p:cNvSpPr txBox="1">
            <a:spLocks noChangeArrowheads="1"/>
          </p:cNvSpPr>
          <p:nvPr/>
        </p:nvSpPr>
        <p:spPr bwMode="auto">
          <a:xfrm>
            <a:off x="2743200" y="2362200"/>
            <a:ext cx="4191000" cy="4000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Arial" panose="020B0604020202020204" pitchFamily="34" charset="0"/>
                <a:ea typeface="+mn-ea"/>
                <a:cs typeface="+mn-cs"/>
              </a:rPr>
              <a:t>Hunter-Cheyne-Stokes breathing </a:t>
            </a:r>
          </a:p>
        </p:txBody>
      </p:sp>
      <p:sp>
        <p:nvSpPr>
          <p:cNvPr id="3" name="Rettangolo 2">
            <a:extLst>
              <a:ext uri="{FF2B5EF4-FFF2-40B4-BE49-F238E27FC236}">
                <a16:creationId xmlns:a16="http://schemas.microsoft.com/office/drawing/2014/main" id="{942380B3-6489-C3D3-0576-C0800AF8D831}"/>
              </a:ext>
            </a:extLst>
          </p:cNvPr>
          <p:cNvSpPr/>
          <p:nvPr/>
        </p:nvSpPr>
        <p:spPr>
          <a:xfrm>
            <a:off x="36513" y="533400"/>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ttangolo 9">
            <a:extLst>
              <a:ext uri="{FF2B5EF4-FFF2-40B4-BE49-F238E27FC236}">
                <a16:creationId xmlns:a16="http://schemas.microsoft.com/office/drawing/2014/main" id="{714D017C-E7FD-B401-CAD4-05F688A00E84}"/>
              </a:ext>
            </a:extLst>
          </p:cNvPr>
          <p:cNvSpPr/>
          <p:nvPr/>
        </p:nvSpPr>
        <p:spPr>
          <a:xfrm>
            <a:off x="36513" y="10366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ttangolo 10">
            <a:extLst>
              <a:ext uri="{FF2B5EF4-FFF2-40B4-BE49-F238E27FC236}">
                <a16:creationId xmlns:a16="http://schemas.microsoft.com/office/drawing/2014/main" id="{F6F00E67-46AC-6DAC-CE79-821DB69000EA}"/>
              </a:ext>
            </a:extLst>
          </p:cNvPr>
          <p:cNvSpPr/>
          <p:nvPr/>
        </p:nvSpPr>
        <p:spPr>
          <a:xfrm>
            <a:off x="36513" y="1541463"/>
            <a:ext cx="612775" cy="477837"/>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ttangolo 11">
            <a:extLst>
              <a:ext uri="{FF2B5EF4-FFF2-40B4-BE49-F238E27FC236}">
                <a16:creationId xmlns:a16="http://schemas.microsoft.com/office/drawing/2014/main" id="{9D350FEB-D221-C261-59AD-0480B87913A0}"/>
              </a:ext>
            </a:extLst>
          </p:cNvPr>
          <p:cNvSpPr/>
          <p:nvPr/>
        </p:nvSpPr>
        <p:spPr>
          <a:xfrm>
            <a:off x="36513" y="2044700"/>
            <a:ext cx="612775" cy="477838"/>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ttangolo 12">
            <a:extLst>
              <a:ext uri="{FF2B5EF4-FFF2-40B4-BE49-F238E27FC236}">
                <a16:creationId xmlns:a16="http://schemas.microsoft.com/office/drawing/2014/main" id="{9F423183-0CEB-FD24-2B96-45C7DCE98C0E}"/>
              </a:ext>
            </a:extLst>
          </p:cNvPr>
          <p:cNvSpPr/>
          <p:nvPr/>
        </p:nvSpPr>
        <p:spPr>
          <a:xfrm>
            <a:off x="36513" y="25479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ttangolo 13">
            <a:extLst>
              <a:ext uri="{FF2B5EF4-FFF2-40B4-BE49-F238E27FC236}">
                <a16:creationId xmlns:a16="http://schemas.microsoft.com/office/drawing/2014/main" id="{85A71FAF-58A8-6B93-8BBB-F84E5AA1CCBD}"/>
              </a:ext>
            </a:extLst>
          </p:cNvPr>
          <p:cNvSpPr/>
          <p:nvPr/>
        </p:nvSpPr>
        <p:spPr>
          <a:xfrm>
            <a:off x="36513" y="3052763"/>
            <a:ext cx="612775" cy="477837"/>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ttangolo 14">
            <a:extLst>
              <a:ext uri="{FF2B5EF4-FFF2-40B4-BE49-F238E27FC236}">
                <a16:creationId xmlns:a16="http://schemas.microsoft.com/office/drawing/2014/main" id="{DDB93DCA-E736-A79B-5CB8-2F5D62385BFA}"/>
              </a:ext>
            </a:extLst>
          </p:cNvPr>
          <p:cNvSpPr/>
          <p:nvPr/>
        </p:nvSpPr>
        <p:spPr>
          <a:xfrm>
            <a:off x="36513" y="3556000"/>
            <a:ext cx="612775" cy="477838"/>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ttangolo 15">
            <a:extLst>
              <a:ext uri="{FF2B5EF4-FFF2-40B4-BE49-F238E27FC236}">
                <a16:creationId xmlns:a16="http://schemas.microsoft.com/office/drawing/2014/main" id="{53A05F25-F56F-35B4-0B9E-D1745FC86851}"/>
              </a:ext>
            </a:extLst>
          </p:cNvPr>
          <p:cNvSpPr/>
          <p:nvPr/>
        </p:nvSpPr>
        <p:spPr>
          <a:xfrm>
            <a:off x="36513" y="40592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ttangolo 16">
            <a:extLst>
              <a:ext uri="{FF2B5EF4-FFF2-40B4-BE49-F238E27FC236}">
                <a16:creationId xmlns:a16="http://schemas.microsoft.com/office/drawing/2014/main" id="{B8291D3F-A999-A2CD-0B01-ACDC2626D317}"/>
              </a:ext>
            </a:extLst>
          </p:cNvPr>
          <p:cNvSpPr/>
          <p:nvPr/>
        </p:nvSpPr>
        <p:spPr>
          <a:xfrm>
            <a:off x="36513" y="4564063"/>
            <a:ext cx="612775" cy="477837"/>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ttangolo 17">
            <a:extLst>
              <a:ext uri="{FF2B5EF4-FFF2-40B4-BE49-F238E27FC236}">
                <a16:creationId xmlns:a16="http://schemas.microsoft.com/office/drawing/2014/main" id="{0734DB1E-5E1F-C234-D13B-F84902B397DA}"/>
              </a:ext>
            </a:extLst>
          </p:cNvPr>
          <p:cNvSpPr/>
          <p:nvPr/>
        </p:nvSpPr>
        <p:spPr>
          <a:xfrm>
            <a:off x="36513" y="5067300"/>
            <a:ext cx="612775" cy="477838"/>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ttangolo 18">
            <a:extLst>
              <a:ext uri="{FF2B5EF4-FFF2-40B4-BE49-F238E27FC236}">
                <a16:creationId xmlns:a16="http://schemas.microsoft.com/office/drawing/2014/main" id="{0C67FEB0-D17C-1001-65E1-067DEEA33F64}"/>
              </a:ext>
            </a:extLst>
          </p:cNvPr>
          <p:cNvSpPr/>
          <p:nvPr/>
        </p:nvSpPr>
        <p:spPr>
          <a:xfrm>
            <a:off x="36513" y="55705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ttangolo 19">
            <a:extLst>
              <a:ext uri="{FF2B5EF4-FFF2-40B4-BE49-F238E27FC236}">
                <a16:creationId xmlns:a16="http://schemas.microsoft.com/office/drawing/2014/main" id="{85A24883-E484-D3D7-2B0B-993FF68D31E9}"/>
              </a:ext>
            </a:extLst>
          </p:cNvPr>
          <p:cNvSpPr/>
          <p:nvPr/>
        </p:nvSpPr>
        <p:spPr>
          <a:xfrm>
            <a:off x="36513" y="6073775"/>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202772" name="CasellaDiTesto 1">
            <a:extLst>
              <a:ext uri="{FF2B5EF4-FFF2-40B4-BE49-F238E27FC236}">
                <a16:creationId xmlns:a16="http://schemas.microsoft.com/office/drawing/2014/main" id="{047C506A-BBD6-5AB1-2C4C-630F6B4755F7}"/>
              </a:ext>
            </a:extLst>
          </p:cNvPr>
          <p:cNvSpPr txBox="1">
            <a:spLocks noChangeArrowheads="1"/>
          </p:cNvSpPr>
          <p:nvPr/>
        </p:nvSpPr>
        <p:spPr bwMode="auto">
          <a:xfrm>
            <a:off x="36513" y="638175"/>
            <a:ext cx="61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LEOG</a:t>
            </a:r>
          </a:p>
        </p:txBody>
      </p:sp>
      <p:sp>
        <p:nvSpPr>
          <p:cNvPr id="202773" name="CasellaDiTesto 20">
            <a:extLst>
              <a:ext uri="{FF2B5EF4-FFF2-40B4-BE49-F238E27FC236}">
                <a16:creationId xmlns:a16="http://schemas.microsoft.com/office/drawing/2014/main" id="{A7E01908-F2A8-7165-8441-86F74C78B333}"/>
              </a:ext>
            </a:extLst>
          </p:cNvPr>
          <p:cNvSpPr txBox="1">
            <a:spLocks noChangeArrowheads="1"/>
          </p:cNvSpPr>
          <p:nvPr/>
        </p:nvSpPr>
        <p:spPr bwMode="auto">
          <a:xfrm>
            <a:off x="36513" y="1143000"/>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REOG</a:t>
            </a:r>
          </a:p>
        </p:txBody>
      </p:sp>
      <p:sp>
        <p:nvSpPr>
          <p:cNvPr id="202774" name="CasellaDiTesto 21">
            <a:extLst>
              <a:ext uri="{FF2B5EF4-FFF2-40B4-BE49-F238E27FC236}">
                <a16:creationId xmlns:a16="http://schemas.microsoft.com/office/drawing/2014/main" id="{A3033591-1380-586C-E5E3-FBA98D260A00}"/>
              </a:ext>
            </a:extLst>
          </p:cNvPr>
          <p:cNvSpPr txBox="1">
            <a:spLocks noChangeArrowheads="1"/>
          </p:cNvSpPr>
          <p:nvPr/>
        </p:nvSpPr>
        <p:spPr bwMode="auto">
          <a:xfrm>
            <a:off x="41275" y="1628775"/>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C3A2</a:t>
            </a:r>
          </a:p>
        </p:txBody>
      </p:sp>
      <p:sp>
        <p:nvSpPr>
          <p:cNvPr id="202775" name="CasellaDiTesto 22">
            <a:extLst>
              <a:ext uri="{FF2B5EF4-FFF2-40B4-BE49-F238E27FC236}">
                <a16:creationId xmlns:a16="http://schemas.microsoft.com/office/drawing/2014/main" id="{4A1B1C8E-2C58-A50F-A4ED-633889EDF1A7}"/>
              </a:ext>
            </a:extLst>
          </p:cNvPr>
          <p:cNvSpPr txBox="1">
            <a:spLocks noChangeArrowheads="1"/>
          </p:cNvSpPr>
          <p:nvPr/>
        </p:nvSpPr>
        <p:spPr bwMode="auto">
          <a:xfrm>
            <a:off x="36513" y="2162175"/>
            <a:ext cx="57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O1A2</a:t>
            </a:r>
          </a:p>
        </p:txBody>
      </p:sp>
      <p:sp>
        <p:nvSpPr>
          <p:cNvPr id="202776" name="CasellaDiTesto 23">
            <a:extLst>
              <a:ext uri="{FF2B5EF4-FFF2-40B4-BE49-F238E27FC236}">
                <a16:creationId xmlns:a16="http://schemas.microsoft.com/office/drawing/2014/main" id="{D39F3FC5-8DB3-C364-B34A-FAF60AC19607}"/>
              </a:ext>
            </a:extLst>
          </p:cNvPr>
          <p:cNvSpPr txBox="1">
            <a:spLocks noChangeArrowheads="1"/>
          </p:cNvSpPr>
          <p:nvPr/>
        </p:nvSpPr>
        <p:spPr bwMode="auto">
          <a:xfrm>
            <a:off x="76200" y="2667000"/>
            <a:ext cx="498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Chin</a:t>
            </a:r>
          </a:p>
        </p:txBody>
      </p:sp>
      <p:sp>
        <p:nvSpPr>
          <p:cNvPr id="202777" name="CasellaDiTesto 24">
            <a:extLst>
              <a:ext uri="{FF2B5EF4-FFF2-40B4-BE49-F238E27FC236}">
                <a16:creationId xmlns:a16="http://schemas.microsoft.com/office/drawing/2014/main" id="{E8C07593-7BCB-B6E2-64FE-7D05C7839B53}"/>
              </a:ext>
            </a:extLst>
          </p:cNvPr>
          <p:cNvSpPr txBox="1">
            <a:spLocks noChangeArrowheads="1"/>
          </p:cNvSpPr>
          <p:nvPr/>
        </p:nvSpPr>
        <p:spPr bwMode="auto">
          <a:xfrm>
            <a:off x="36513" y="3152775"/>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LEMG</a:t>
            </a:r>
          </a:p>
        </p:txBody>
      </p:sp>
      <p:sp>
        <p:nvSpPr>
          <p:cNvPr id="202778" name="CasellaDiTesto 25">
            <a:extLst>
              <a:ext uri="{FF2B5EF4-FFF2-40B4-BE49-F238E27FC236}">
                <a16:creationId xmlns:a16="http://schemas.microsoft.com/office/drawing/2014/main" id="{ED15027A-9DD6-1AB9-4EEF-0430A1AA19AA}"/>
              </a:ext>
            </a:extLst>
          </p:cNvPr>
          <p:cNvSpPr txBox="1">
            <a:spLocks noChangeArrowheads="1"/>
          </p:cNvSpPr>
          <p:nvPr/>
        </p:nvSpPr>
        <p:spPr bwMode="auto">
          <a:xfrm>
            <a:off x="36513" y="3657600"/>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ECG</a:t>
            </a:r>
          </a:p>
        </p:txBody>
      </p:sp>
      <p:sp>
        <p:nvSpPr>
          <p:cNvPr id="202779" name="CasellaDiTesto 26">
            <a:extLst>
              <a:ext uri="{FF2B5EF4-FFF2-40B4-BE49-F238E27FC236}">
                <a16:creationId xmlns:a16="http://schemas.microsoft.com/office/drawing/2014/main" id="{497FCF4A-E08D-62CB-53E5-6EA5FBA8B8F8}"/>
              </a:ext>
            </a:extLst>
          </p:cNvPr>
          <p:cNvSpPr txBox="1">
            <a:spLocks noChangeArrowheads="1"/>
          </p:cNvSpPr>
          <p:nvPr/>
        </p:nvSpPr>
        <p:spPr bwMode="auto">
          <a:xfrm>
            <a:off x="36513" y="4191000"/>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FLOW</a:t>
            </a:r>
          </a:p>
        </p:txBody>
      </p:sp>
      <p:sp>
        <p:nvSpPr>
          <p:cNvPr id="202780" name="CasellaDiTesto 27">
            <a:extLst>
              <a:ext uri="{FF2B5EF4-FFF2-40B4-BE49-F238E27FC236}">
                <a16:creationId xmlns:a16="http://schemas.microsoft.com/office/drawing/2014/main" id="{AF89AF4C-494D-07AD-8C61-669CC3A51362}"/>
              </a:ext>
            </a:extLst>
          </p:cNvPr>
          <p:cNvSpPr txBox="1">
            <a:spLocks noChangeArrowheads="1"/>
          </p:cNvSpPr>
          <p:nvPr/>
        </p:nvSpPr>
        <p:spPr bwMode="auto">
          <a:xfrm>
            <a:off x="0" y="4676775"/>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CHEST</a:t>
            </a:r>
          </a:p>
        </p:txBody>
      </p:sp>
      <p:sp>
        <p:nvSpPr>
          <p:cNvPr id="202781" name="CasellaDiTesto 28">
            <a:extLst>
              <a:ext uri="{FF2B5EF4-FFF2-40B4-BE49-F238E27FC236}">
                <a16:creationId xmlns:a16="http://schemas.microsoft.com/office/drawing/2014/main" id="{75EE28E7-0001-1738-9A2E-75EF6D82FF97}"/>
              </a:ext>
            </a:extLst>
          </p:cNvPr>
          <p:cNvSpPr txBox="1">
            <a:spLocks noChangeArrowheads="1"/>
          </p:cNvSpPr>
          <p:nvPr/>
        </p:nvSpPr>
        <p:spPr bwMode="auto">
          <a:xfrm>
            <a:off x="36513" y="5181600"/>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ABDO</a:t>
            </a:r>
          </a:p>
        </p:txBody>
      </p:sp>
      <p:sp>
        <p:nvSpPr>
          <p:cNvPr id="202782" name="CasellaDiTesto 29">
            <a:extLst>
              <a:ext uri="{FF2B5EF4-FFF2-40B4-BE49-F238E27FC236}">
                <a16:creationId xmlns:a16="http://schemas.microsoft.com/office/drawing/2014/main" id="{8050EAAF-CD09-F7B7-F42F-25AEAB3BDE55}"/>
              </a:ext>
            </a:extLst>
          </p:cNvPr>
          <p:cNvSpPr txBox="1">
            <a:spLocks noChangeArrowheads="1"/>
          </p:cNvSpPr>
          <p:nvPr/>
        </p:nvSpPr>
        <p:spPr bwMode="auto">
          <a:xfrm>
            <a:off x="36513" y="5667375"/>
            <a:ext cx="59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SAO2</a:t>
            </a:r>
          </a:p>
        </p:txBody>
      </p:sp>
      <p:sp>
        <p:nvSpPr>
          <p:cNvPr id="202783" name="CasellaDiTesto 30">
            <a:extLst>
              <a:ext uri="{FF2B5EF4-FFF2-40B4-BE49-F238E27FC236}">
                <a16:creationId xmlns:a16="http://schemas.microsoft.com/office/drawing/2014/main" id="{78FBE89C-B23E-4217-D7FD-DEDB2FEDF931}"/>
              </a:ext>
            </a:extLst>
          </p:cNvPr>
          <p:cNvSpPr txBox="1">
            <a:spLocks noChangeArrowheads="1"/>
          </p:cNvSpPr>
          <p:nvPr/>
        </p:nvSpPr>
        <p:spPr bwMode="auto">
          <a:xfrm>
            <a:off x="0" y="6172200"/>
            <a:ext cx="695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STAGE</a:t>
            </a:r>
          </a:p>
        </p:txBody>
      </p:sp>
    </p:spTree>
    <p:extLst>
      <p:ext uri="{BB962C8B-B14F-4D97-AF65-F5344CB8AC3E}">
        <p14:creationId xmlns:p14="http://schemas.microsoft.com/office/powerpoint/2010/main" val="23140282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08768-9216-A05F-1142-8486BFC3ED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A0E88-8DFB-71A9-F120-9C6FB669FF91}"/>
              </a:ext>
            </a:extLst>
          </p:cNvPr>
          <p:cNvSpPr>
            <a:spLocks noGrp="1"/>
          </p:cNvSpPr>
          <p:nvPr>
            <p:ph type="title"/>
          </p:nvPr>
        </p:nvSpPr>
        <p:spPr>
          <a:xfrm>
            <a:off x="0" y="2771"/>
            <a:ext cx="9144000" cy="1140229"/>
          </a:xfrm>
        </p:spPr>
        <p:txBody>
          <a:bodyPr/>
          <a:lstStyle/>
          <a:p>
            <a:r>
              <a:rPr lang="en-US" sz="2400" dirty="0"/>
              <a:t>Baclofen-Induced CSA in NON-REM sleep</a:t>
            </a:r>
            <a:br>
              <a:rPr lang="en-US" sz="2400" dirty="0"/>
            </a:br>
            <a:r>
              <a:rPr lang="en-US" sz="2400" dirty="0"/>
              <a:t>Perogamvros et al. Respiration, 2015</a:t>
            </a:r>
          </a:p>
        </p:txBody>
      </p:sp>
      <p:pic>
        <p:nvPicPr>
          <p:cNvPr id="5" name="Content Placeholder 4">
            <a:extLst>
              <a:ext uri="{FF2B5EF4-FFF2-40B4-BE49-F238E27FC236}">
                <a16:creationId xmlns:a16="http://schemas.microsoft.com/office/drawing/2014/main" id="{1487AF01-E738-811A-8767-5B8CE496C47A}"/>
              </a:ext>
            </a:extLst>
          </p:cNvPr>
          <p:cNvPicPr>
            <a:picLocks noGrp="1" noChangeAspect="1"/>
          </p:cNvPicPr>
          <p:nvPr>
            <p:ph idx="1"/>
          </p:nvPr>
        </p:nvPicPr>
        <p:blipFill>
          <a:blip r:embed="rId2"/>
          <a:stretch>
            <a:fillRect/>
          </a:stretch>
        </p:blipFill>
        <p:spPr>
          <a:xfrm>
            <a:off x="0" y="990600"/>
            <a:ext cx="9144000" cy="5829993"/>
          </a:xfrm>
        </p:spPr>
      </p:pic>
    </p:spTree>
    <p:extLst>
      <p:ext uri="{BB962C8B-B14F-4D97-AF65-F5344CB8AC3E}">
        <p14:creationId xmlns:p14="http://schemas.microsoft.com/office/powerpoint/2010/main" val="6772813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8C8E-0855-7363-C419-A978C18E64B0}"/>
            </a:ext>
          </a:extLst>
        </p:cNvPr>
        <p:cNvGrpSpPr/>
        <p:nvPr/>
      </p:nvGrpSpPr>
      <p:grpSpPr>
        <a:xfrm>
          <a:off x="0" y="0"/>
          <a:ext cx="0" cy="0"/>
          <a:chOff x="0" y="0"/>
          <a:chExt cx="0" cy="0"/>
        </a:xfrm>
      </p:grpSpPr>
      <p:sp>
        <p:nvSpPr>
          <p:cNvPr id="195587" name="Rectangle 2">
            <a:extLst>
              <a:ext uri="{FF2B5EF4-FFF2-40B4-BE49-F238E27FC236}">
                <a16:creationId xmlns:a16="http://schemas.microsoft.com/office/drawing/2014/main" id="{9E8D0CE1-74F9-5A72-0500-C9147CE77E05}"/>
              </a:ext>
            </a:extLst>
          </p:cNvPr>
          <p:cNvSpPr>
            <a:spLocks noChangeArrowheads="1"/>
          </p:cNvSpPr>
          <p:nvPr/>
        </p:nvSpPr>
        <p:spPr bwMode="auto">
          <a:xfrm>
            <a:off x="-76200" y="609600"/>
            <a:ext cx="10063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Medication-Induced</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CSA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p>
        </p:txBody>
      </p:sp>
      <p:pic>
        <p:nvPicPr>
          <p:cNvPr id="195589" name="Image 4">
            <a:extLst>
              <a:ext uri="{FF2B5EF4-FFF2-40B4-BE49-F238E27FC236}">
                <a16:creationId xmlns:a16="http://schemas.microsoft.com/office/drawing/2014/main" id="{32547EC3-555D-49E2-58A0-11F0AA7C6D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741211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3738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7C359-9A17-CBC5-1A9A-BF7758375FB4}"/>
            </a:ext>
          </a:extLst>
        </p:cNvPr>
        <p:cNvGrpSpPr/>
        <p:nvPr/>
      </p:nvGrpSpPr>
      <p:grpSpPr>
        <a:xfrm>
          <a:off x="0" y="0"/>
          <a:ext cx="0" cy="0"/>
          <a:chOff x="0" y="0"/>
          <a:chExt cx="0" cy="0"/>
        </a:xfrm>
      </p:grpSpPr>
      <p:sp>
        <p:nvSpPr>
          <p:cNvPr id="195587" name="Rectangle 2">
            <a:extLst>
              <a:ext uri="{FF2B5EF4-FFF2-40B4-BE49-F238E27FC236}">
                <a16:creationId xmlns:a16="http://schemas.microsoft.com/office/drawing/2014/main" id="{7C8972B3-52AC-D4E4-FDBC-85D4D2E57B6B}"/>
              </a:ext>
            </a:extLst>
          </p:cNvPr>
          <p:cNvSpPr>
            <a:spLocks noChangeArrowheads="1"/>
          </p:cNvSpPr>
          <p:nvPr/>
        </p:nvSpPr>
        <p:spPr bwMode="auto">
          <a:xfrm>
            <a:off x="250825" y="188913"/>
            <a:ext cx="10063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CSA Associated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Ticagrelor</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and reversal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substitution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clopidogrel </a:t>
            </a:r>
          </a:p>
        </p:txBody>
      </p:sp>
      <p:sp>
        <p:nvSpPr>
          <p:cNvPr id="195588" name="ZoneTexte 3">
            <a:extLst>
              <a:ext uri="{FF2B5EF4-FFF2-40B4-BE49-F238E27FC236}">
                <a16:creationId xmlns:a16="http://schemas.microsoft.com/office/drawing/2014/main" id="{33C6C0E7-6339-7C73-3CE8-CEDBB3651B0C}"/>
              </a:ext>
            </a:extLst>
          </p:cNvPr>
          <p:cNvSpPr txBox="1">
            <a:spLocks noChangeArrowheads="1"/>
          </p:cNvSpPr>
          <p:nvPr/>
        </p:nvSpPr>
        <p:spPr bwMode="auto">
          <a:xfrm>
            <a:off x="1022780" y="5996573"/>
            <a:ext cx="8519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Modified</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a:t>
            </a: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from</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a:t>
            </a: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Lamberts</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et al. 	Sleep Med 2018;43:4-6</a:t>
            </a:r>
          </a:p>
        </p:txBody>
      </p:sp>
      <p:pic>
        <p:nvPicPr>
          <p:cNvPr id="195589" name="Image 4">
            <a:extLst>
              <a:ext uri="{FF2B5EF4-FFF2-40B4-BE49-F238E27FC236}">
                <a16:creationId xmlns:a16="http://schemas.microsoft.com/office/drawing/2014/main" id="{A4D27966-0550-A063-FE91-726A55BFC8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4211638"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0" name="Image 5">
            <a:extLst>
              <a:ext uri="{FF2B5EF4-FFF2-40B4-BE49-F238E27FC236}">
                <a16:creationId xmlns:a16="http://schemas.microsoft.com/office/drawing/2014/main" id="{43E685ED-A69C-2AC2-B52D-9FF92BB7BC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1271296"/>
            <a:ext cx="4905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ZoneTexte 6">
            <a:extLst>
              <a:ext uri="{FF2B5EF4-FFF2-40B4-BE49-F238E27FC236}">
                <a16:creationId xmlns:a16="http://schemas.microsoft.com/office/drawing/2014/main" id="{50B6834E-1AAB-330B-BA5B-753B94746126}"/>
              </a:ext>
            </a:extLst>
          </p:cNvPr>
          <p:cNvSpPr txBox="1">
            <a:spLocks noChangeArrowheads="1"/>
          </p:cNvSpPr>
          <p:nvPr/>
        </p:nvSpPr>
        <p:spPr bwMode="auto">
          <a:xfrm>
            <a:off x="939800" y="5357813"/>
            <a:ext cx="327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Ticagrelor treatment for 2 months</a:t>
            </a:r>
          </a:p>
        </p:txBody>
      </p:sp>
      <p:sp>
        <p:nvSpPr>
          <p:cNvPr id="195592" name="ZoneTexte 7">
            <a:extLst>
              <a:ext uri="{FF2B5EF4-FFF2-40B4-BE49-F238E27FC236}">
                <a16:creationId xmlns:a16="http://schemas.microsoft.com/office/drawing/2014/main" id="{61CDE5C4-B37F-C27F-3BA2-B6C1CCF3355F}"/>
              </a:ext>
            </a:extLst>
          </p:cNvPr>
          <p:cNvSpPr txBox="1">
            <a:spLocks noChangeArrowheads="1"/>
          </p:cNvSpPr>
          <p:nvPr/>
        </p:nvSpPr>
        <p:spPr bwMode="auto">
          <a:xfrm>
            <a:off x="6072188" y="5253038"/>
            <a:ext cx="217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Ticagrelor withdrawal</a:t>
            </a:r>
          </a:p>
        </p:txBody>
      </p:sp>
    </p:spTree>
    <p:extLst>
      <p:ext uri="{BB962C8B-B14F-4D97-AF65-F5344CB8AC3E}">
        <p14:creationId xmlns:p14="http://schemas.microsoft.com/office/powerpoint/2010/main" val="6750740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C98D4-DD78-B2BC-B75A-02B1E5141F2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57D4BF5-0EB2-5278-E977-90C634766630}"/>
              </a:ext>
            </a:extLst>
          </p:cNvPr>
          <p:cNvGrpSpPr/>
          <p:nvPr/>
        </p:nvGrpSpPr>
        <p:grpSpPr>
          <a:xfrm>
            <a:off x="0" y="278652"/>
            <a:ext cx="9067801" cy="6411086"/>
            <a:chOff x="0" y="278652"/>
            <a:chExt cx="9067801" cy="6411086"/>
          </a:xfrm>
        </p:grpSpPr>
        <p:pic>
          <p:nvPicPr>
            <p:cNvPr id="2" name="Picture 1">
              <a:extLst>
                <a:ext uri="{FF2B5EF4-FFF2-40B4-BE49-F238E27FC236}">
                  <a16:creationId xmlns:a16="http://schemas.microsoft.com/office/drawing/2014/main" id="{58F7D0C8-6E84-B06D-D59D-2A51C25A1C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074" y="1727268"/>
              <a:ext cx="4374083" cy="2366379"/>
            </a:xfrm>
            <a:prstGeom prst="rect">
              <a:avLst/>
            </a:prstGeom>
          </p:spPr>
        </p:pic>
        <p:pic>
          <p:nvPicPr>
            <p:cNvPr id="3" name="Picture 2">
              <a:extLst>
                <a:ext uri="{FF2B5EF4-FFF2-40B4-BE49-F238E27FC236}">
                  <a16:creationId xmlns:a16="http://schemas.microsoft.com/office/drawing/2014/main" id="{42E35EE4-26AA-F2FC-4163-B3E74686D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96"/>
            <a:stretch/>
          </p:blipFill>
          <p:spPr>
            <a:xfrm>
              <a:off x="3008454" y="1289639"/>
              <a:ext cx="849171" cy="1811162"/>
            </a:xfrm>
            <a:prstGeom prst="rect">
              <a:avLst/>
            </a:prstGeom>
          </p:spPr>
        </p:pic>
        <p:sp>
          <p:nvSpPr>
            <p:cNvPr id="4" name="TextBox 3">
              <a:extLst>
                <a:ext uri="{FF2B5EF4-FFF2-40B4-BE49-F238E27FC236}">
                  <a16:creationId xmlns:a16="http://schemas.microsoft.com/office/drawing/2014/main" id="{F010FCFC-1F1C-24C5-A68D-8CE1AC5E5FFE}"/>
                </a:ext>
              </a:extLst>
            </p:cNvPr>
            <p:cNvSpPr txBox="1"/>
            <p:nvPr/>
          </p:nvSpPr>
          <p:spPr>
            <a:xfrm>
              <a:off x="0" y="278652"/>
              <a:ext cx="906780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        µ receptors in Pre-</a:t>
              </a:r>
              <a:r>
                <a:rPr kumimoji="0" lang="en-US" sz="3200" b="0" i="0" u="none" strike="noStrike" kern="1200" cap="none" spc="0" normalizeH="0" baseline="0" noProof="0" dirty="0" err="1">
                  <a:ln>
                    <a:noFill/>
                  </a:ln>
                  <a:solidFill>
                    <a:prstClr val="black"/>
                  </a:solidFill>
                  <a:effectLst/>
                  <a:uLnTx/>
                  <a:uFillTx/>
                  <a:latin typeface="Calibri"/>
                  <a:ea typeface="Avenir Roman"/>
                  <a:cs typeface="Avenir Roman"/>
                  <a:sym typeface="Avenir Roman"/>
                </a:rPr>
                <a:t>Botzinger</a:t>
              </a: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 complex mediate 	   			          opioids-related CSA  </a:t>
              </a:r>
            </a:p>
          </p:txBody>
        </p:sp>
        <p:pic>
          <p:nvPicPr>
            <p:cNvPr id="5" name="Picture 4">
              <a:extLst>
                <a:ext uri="{FF2B5EF4-FFF2-40B4-BE49-F238E27FC236}">
                  <a16:creationId xmlns:a16="http://schemas.microsoft.com/office/drawing/2014/main" id="{325444DD-B686-D7AB-A3E8-0EE14DB93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580" y="4319032"/>
              <a:ext cx="6601567" cy="1985971"/>
            </a:xfrm>
            <a:prstGeom prst="rect">
              <a:avLst/>
            </a:prstGeom>
          </p:spPr>
        </p:pic>
        <p:sp>
          <p:nvSpPr>
            <p:cNvPr id="6" name="TextBox 5">
              <a:extLst>
                <a:ext uri="{FF2B5EF4-FFF2-40B4-BE49-F238E27FC236}">
                  <a16:creationId xmlns:a16="http://schemas.microsoft.com/office/drawing/2014/main" id="{106E9EB9-13EF-C60D-B95A-261548EBC0A2}"/>
                </a:ext>
              </a:extLst>
            </p:cNvPr>
            <p:cNvSpPr txBox="1"/>
            <p:nvPr/>
          </p:nvSpPr>
          <p:spPr>
            <a:xfrm>
              <a:off x="5661157" y="3580368"/>
              <a:ext cx="83881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a:ea typeface="+mn-ea"/>
                  <a:cs typeface="+mn-cs"/>
                </a:rPr>
                <a:t>(</a:t>
              </a:r>
              <a:r>
                <a:rPr kumimoji="0" lang="el-GR" sz="1400" b="0" i="0" u="none" strike="noStrike" kern="1200" cap="none" spc="0" normalizeH="0" baseline="0" noProof="0" dirty="0">
                  <a:ln>
                    <a:noFill/>
                  </a:ln>
                  <a:solidFill>
                    <a:prstClr val="black"/>
                  </a:solidFill>
                  <a:effectLst/>
                  <a:uLnTx/>
                  <a:uFillTx/>
                  <a:latin typeface="Calibri"/>
                  <a:ea typeface="+mn-ea"/>
                  <a:cs typeface="+mn-cs"/>
                </a:rPr>
                <a:t>μ</a:t>
              </a:r>
              <a:r>
                <a:rPr kumimoji="0" lang="en-US" sz="1400" b="0" i="0" u="none" strike="noStrike" kern="1200" cap="none" spc="0" normalizeH="0" baseline="0" noProof="0" dirty="0">
                  <a:ln>
                    <a:noFill/>
                  </a:ln>
                  <a:solidFill>
                    <a:prstClr val="black"/>
                  </a:solidFill>
                  <a:effectLst/>
                  <a:uLnTx/>
                  <a:uFillTx/>
                  <a:latin typeface="Calibri"/>
                  <a:ea typeface="+mn-ea"/>
                  <a:cs typeface="+mn-cs"/>
                </a:rPr>
                <a:t> opioid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receptor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Agonist)</a:t>
              </a:r>
            </a:p>
          </p:txBody>
        </p:sp>
        <p:sp>
          <p:nvSpPr>
            <p:cNvPr id="7" name="Shape 49">
              <a:extLst>
                <a:ext uri="{FF2B5EF4-FFF2-40B4-BE49-F238E27FC236}">
                  <a16:creationId xmlns:a16="http://schemas.microsoft.com/office/drawing/2014/main" id="{36D6284A-AD95-0D44-E9C2-3D471AE30B4C}"/>
                </a:ext>
              </a:extLst>
            </p:cNvPr>
            <p:cNvSpPr/>
            <p:nvPr/>
          </p:nvSpPr>
          <p:spPr>
            <a:xfrm>
              <a:off x="609601" y="6174408"/>
              <a:ext cx="7873570" cy="515330"/>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en-US" sz="3200" b="0" i="0" u="none" strike="noStrike" kern="1200" cap="none" spc="0" normalizeH="0" baseline="0" noProof="0" dirty="0">
                  <a:ln>
                    <a:noFill/>
                  </a:ln>
                  <a:solidFill>
                    <a:prstClr val="black"/>
                  </a:solidFill>
                  <a:effectLst/>
                  <a:uLnTx/>
                  <a:uFillTx/>
                  <a:latin typeface="Calibri"/>
                  <a:ea typeface="+mn-ea"/>
                  <a:cs typeface="Calibri"/>
                </a:rPr>
                <a:t>From: </a:t>
              </a:r>
              <a:r>
                <a:rPr kumimoji="0" lang="en-US" sz="3200" b="0" i="0" u="none" strike="noStrike" kern="1200" cap="none" spc="0" normalizeH="0" baseline="0" noProof="0" dirty="0" err="1">
                  <a:ln>
                    <a:noFill/>
                  </a:ln>
                  <a:solidFill>
                    <a:prstClr val="black"/>
                  </a:solidFill>
                  <a:effectLst/>
                  <a:uLnTx/>
                  <a:uFillTx/>
                  <a:latin typeface="Calibri"/>
                  <a:ea typeface="+mn-ea"/>
                  <a:cs typeface="Calibri"/>
                </a:rPr>
                <a:t>Montandon</a:t>
              </a:r>
              <a:r>
                <a:rPr kumimoji="0" lang="en-US" sz="3200" b="0" i="0" u="none" strike="noStrike" kern="1200" cap="none" spc="0" normalizeH="0" baseline="0" noProof="0" dirty="0">
                  <a:ln>
                    <a:noFill/>
                  </a:ln>
                  <a:solidFill>
                    <a:prstClr val="black"/>
                  </a:solidFill>
                  <a:effectLst/>
                  <a:uLnTx/>
                  <a:uFillTx/>
                  <a:latin typeface="Calibri"/>
                  <a:ea typeface="+mn-ea"/>
                  <a:cs typeface="Calibri"/>
                </a:rPr>
                <a:t> et al., </a:t>
              </a:r>
              <a:r>
                <a:rPr kumimoji="0" lang="en-US" sz="3200" b="0" i="1" u="none" strike="noStrike" kern="1200" cap="none" spc="0" normalizeH="0" baseline="0" noProof="0" dirty="0">
                  <a:ln>
                    <a:noFill/>
                  </a:ln>
                  <a:solidFill>
                    <a:prstClr val="black"/>
                  </a:solidFill>
                  <a:effectLst/>
                  <a:uLnTx/>
                  <a:uFillTx/>
                  <a:latin typeface="Calibri"/>
                  <a:ea typeface="+mn-ea"/>
                  <a:cs typeface="Calibri"/>
                </a:rPr>
                <a:t>J Neuroscience</a:t>
              </a:r>
              <a:r>
                <a:rPr kumimoji="0" lang="en-US" sz="3200" b="0" i="0" u="none" strike="noStrike" kern="1200" cap="none" spc="0" normalizeH="0" baseline="0" noProof="0" dirty="0">
                  <a:ln>
                    <a:noFill/>
                  </a:ln>
                  <a:solidFill>
                    <a:prstClr val="black"/>
                  </a:solidFill>
                  <a:effectLst/>
                  <a:uLnTx/>
                  <a:uFillTx/>
                  <a:latin typeface="Calibri"/>
                  <a:ea typeface="+mn-ea"/>
                  <a:cs typeface="Calibri"/>
                </a:rPr>
                <a:t>, 2011</a:t>
              </a:r>
            </a:p>
          </p:txBody>
        </p:sp>
      </p:grpSp>
    </p:spTree>
    <p:extLst>
      <p:ext uri="{BB962C8B-B14F-4D97-AF65-F5344CB8AC3E}">
        <p14:creationId xmlns:p14="http://schemas.microsoft.com/office/powerpoint/2010/main" val="15887963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99794-A3A8-01A1-118A-992E445780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93F10A-6BD1-33DD-8C76-3D111A258F7F}"/>
              </a:ext>
            </a:extLst>
          </p:cNvPr>
          <p:cNvPicPr>
            <a:picLocks noChangeAspect="1"/>
          </p:cNvPicPr>
          <p:nvPr/>
        </p:nvPicPr>
        <p:blipFill>
          <a:blip r:embed="rId2"/>
          <a:stretch>
            <a:fillRect/>
          </a:stretch>
        </p:blipFill>
        <p:spPr>
          <a:xfrm>
            <a:off x="-76200" y="1295400"/>
            <a:ext cx="8991600" cy="4267200"/>
          </a:xfrm>
          <a:prstGeom prst="rect">
            <a:avLst/>
          </a:prstGeom>
        </p:spPr>
      </p:pic>
      <p:sp>
        <p:nvSpPr>
          <p:cNvPr id="3" name="Rectangle 2">
            <a:extLst>
              <a:ext uri="{FF2B5EF4-FFF2-40B4-BE49-F238E27FC236}">
                <a16:creationId xmlns:a16="http://schemas.microsoft.com/office/drawing/2014/main" id="{A98F4DB0-FBD5-42EE-928A-27F4DBD882E3}"/>
              </a:ext>
            </a:extLst>
          </p:cNvPr>
          <p:cNvSpPr/>
          <p:nvPr/>
        </p:nvSpPr>
        <p:spPr>
          <a:xfrm>
            <a:off x="2209800" y="533400"/>
            <a:ext cx="458330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Location of the KF in the adult mouse brain</a:t>
            </a:r>
          </a:p>
        </p:txBody>
      </p:sp>
      <p:sp>
        <p:nvSpPr>
          <p:cNvPr id="4" name="Rectangle 3">
            <a:extLst>
              <a:ext uri="{FF2B5EF4-FFF2-40B4-BE49-F238E27FC236}">
                <a16:creationId xmlns:a16="http://schemas.microsoft.com/office/drawing/2014/main" id="{BF864672-825E-CDF0-B5CC-2F8B1A0149BF}"/>
              </a:ext>
            </a:extLst>
          </p:cNvPr>
          <p:cNvSpPr/>
          <p:nvPr/>
        </p:nvSpPr>
        <p:spPr>
          <a:xfrm>
            <a:off x="152400" y="5715000"/>
            <a:ext cx="84582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Aq</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=Aqueduct;  IC=inferior colliculus;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dtg</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=dorsal tegmental nucleus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VARGA et al. Journal of Neurochemistry. 2021;156:16–37</a:t>
            </a:r>
          </a:p>
        </p:txBody>
      </p:sp>
    </p:spTree>
    <p:extLst>
      <p:ext uri="{BB962C8B-B14F-4D97-AF65-F5344CB8AC3E}">
        <p14:creationId xmlns:p14="http://schemas.microsoft.com/office/powerpoint/2010/main" val="9716988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4E5A-4D92-1F74-6116-06BFDDDE05D3}"/>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99D19DA9-7BEE-71C9-D4FB-569300E0AAE6}"/>
              </a:ext>
            </a:extLst>
          </p:cNvPr>
          <p:cNvSpPr>
            <a:spLocks noGrp="1"/>
          </p:cNvSpPr>
          <p:nvPr>
            <p:ph type="title"/>
          </p:nvPr>
        </p:nvSpPr>
        <p:spPr>
          <a:xfrm>
            <a:off x="457200" y="76200"/>
            <a:ext cx="8229600" cy="1143000"/>
          </a:xfrm>
        </p:spPr>
        <p:txBody>
          <a:bodyPr/>
          <a:lstStyle/>
          <a:p>
            <a:r>
              <a:rPr lang="en-US" dirty="0"/>
              <a:t>Opioids-Induced  Respiratory Depression  During Sleep</a:t>
            </a:r>
          </a:p>
        </p:txBody>
      </p:sp>
      <p:sp>
        <p:nvSpPr>
          <p:cNvPr id="3" name="Content Placeholder 2">
            <a:extLst>
              <a:ext uri="{FF2B5EF4-FFF2-40B4-BE49-F238E27FC236}">
                <a16:creationId xmlns:a16="http://schemas.microsoft.com/office/drawing/2014/main" id="{612D7900-95CA-1499-C8A2-86CBA766F298}"/>
              </a:ext>
            </a:extLst>
          </p:cNvPr>
          <p:cNvSpPr>
            <a:spLocks noGrp="1"/>
          </p:cNvSpPr>
          <p:nvPr>
            <p:ph idx="1"/>
          </p:nvPr>
        </p:nvSpPr>
        <p:spPr>
          <a:xfrm>
            <a:off x="228600" y="1676400"/>
            <a:ext cx="9144000" cy="5410200"/>
          </a:xfrm>
        </p:spPr>
        <p:txBody>
          <a:bodyPr/>
          <a:lstStyle/>
          <a:p>
            <a:pPr marL="514350" indent="-514350" eaLnBrk="1" hangingPunct="1">
              <a:buFontTx/>
              <a:buNone/>
              <a:defRPr/>
            </a:pPr>
            <a:r>
              <a:rPr lang="en-US" sz="3200" dirty="0">
                <a:solidFill>
                  <a:schemeClr val="accent6"/>
                </a:solidFill>
                <a:latin typeface="_Aberlyth Bold Oblique" pitchFamily="34" charset="0"/>
              </a:rPr>
              <a:t>  </a:t>
            </a: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       Terminal apnea is  sine qua non of   	    death due to  opioids</a:t>
            </a:r>
          </a:p>
          <a:p>
            <a:pPr marL="514350" indent="-514350" eaLnBrk="1" hangingPunct="1">
              <a:buFontTx/>
              <a:buNone/>
              <a:defRPr/>
            </a:pP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OSA, CSA, hypoventilation, impairment of arousal, combo drugs</a:t>
            </a:r>
          </a:p>
          <a:p>
            <a:pPr marL="514350" indent="-514350" eaLnBrk="1" hangingPunct="1">
              <a:buFontTx/>
              <a:buNone/>
              <a:defRPr/>
            </a:pP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    </a:t>
            </a:r>
          </a:p>
        </p:txBody>
      </p:sp>
    </p:spTree>
    <p:extLst>
      <p:ext uri="{BB962C8B-B14F-4D97-AF65-F5344CB8AC3E}">
        <p14:creationId xmlns:p14="http://schemas.microsoft.com/office/powerpoint/2010/main" val="23881050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E895-B925-C2FB-5E8D-DA4982630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D2388-3E0C-6B0B-B7FA-2C83B3DB7CF2}"/>
              </a:ext>
            </a:extLst>
          </p:cNvPr>
          <p:cNvSpPr>
            <a:spLocks noGrp="1"/>
          </p:cNvSpPr>
          <p:nvPr>
            <p:ph type="title"/>
          </p:nvPr>
        </p:nvSpPr>
        <p:spPr>
          <a:xfrm>
            <a:off x="228600" y="-228600"/>
            <a:ext cx="8229600" cy="1143000"/>
          </a:xfrm>
        </p:spPr>
        <p:txBody>
          <a:bodyPr/>
          <a:lstStyle/>
          <a:p>
            <a:r>
              <a:rPr lang="en-US" dirty="0"/>
              <a:t>Destruction of preBötC</a:t>
            </a:r>
          </a:p>
        </p:txBody>
      </p:sp>
      <p:sp>
        <p:nvSpPr>
          <p:cNvPr id="3" name="Content Placeholder 2">
            <a:extLst>
              <a:ext uri="{FF2B5EF4-FFF2-40B4-BE49-F238E27FC236}">
                <a16:creationId xmlns:a16="http://schemas.microsoft.com/office/drawing/2014/main" id="{0336FA51-FC32-24C7-C1C8-D90AB2C5FD06}"/>
              </a:ext>
            </a:extLst>
          </p:cNvPr>
          <p:cNvSpPr>
            <a:spLocks noGrp="1"/>
          </p:cNvSpPr>
          <p:nvPr>
            <p:ph idx="1"/>
          </p:nvPr>
        </p:nvSpPr>
        <p:spPr>
          <a:xfrm>
            <a:off x="76200" y="457200"/>
            <a:ext cx="8991600" cy="4525963"/>
          </a:xfrm>
        </p:spPr>
        <p:txBody>
          <a:bodyPr/>
          <a:lstStyle/>
          <a:p>
            <a:pPr marL="0" indent="0">
              <a:buNone/>
            </a:pPr>
            <a:r>
              <a:rPr lang="en-US" dirty="0">
                <a:solidFill>
                  <a:srgbClr val="FFFF00"/>
                </a:solidFill>
              </a:rPr>
              <a:t>Neurochemically, preBötC neurons contain NK1 receptor and substance P is the endogenous agonist</a:t>
            </a:r>
          </a:p>
          <a:p>
            <a:pPr marL="0" indent="0">
              <a:buNone/>
            </a:pPr>
            <a:endParaRPr lang="en-US" dirty="0">
              <a:solidFill>
                <a:srgbClr val="FFFF00"/>
              </a:solidFill>
            </a:endParaRPr>
          </a:p>
          <a:p>
            <a:pPr marL="0" indent="0">
              <a:buNone/>
            </a:pPr>
            <a:r>
              <a:rPr lang="en-US" dirty="0">
                <a:solidFill>
                  <a:srgbClr val="FFFF00"/>
                </a:solidFill>
              </a:rPr>
              <a:t>In adult rats, selective destruction of preBötC neurons containing   NK1 receptor   causes disruption of breathing  eventually to increased mortality during sleep</a:t>
            </a:r>
          </a:p>
          <a:p>
            <a:pPr marL="0" indent="0">
              <a:buNone/>
            </a:pPr>
            <a:endParaRPr lang="en-US" dirty="0">
              <a:solidFill>
                <a:srgbClr val="FFFF00"/>
              </a:solidFill>
            </a:endParaRPr>
          </a:p>
          <a:p>
            <a:pPr marL="0" indent="0">
              <a:buNone/>
            </a:pPr>
            <a:r>
              <a:rPr lang="en-US" dirty="0">
                <a:solidFill>
                  <a:srgbClr val="FFFF00"/>
                </a:solidFill>
              </a:rPr>
              <a:t> This latter finding in animals is relevant to opioids associated mortality in human  as many individuals on opioids are found dead in bed,  during sleep with no cause found at autopsy  except opioids in the blood </a:t>
            </a:r>
          </a:p>
        </p:txBody>
      </p:sp>
    </p:spTree>
    <p:extLst>
      <p:ext uri="{BB962C8B-B14F-4D97-AF65-F5344CB8AC3E}">
        <p14:creationId xmlns:p14="http://schemas.microsoft.com/office/powerpoint/2010/main" val="42688826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7DDA-D90A-7D20-E3D5-3C3E5AE10C39}"/>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93A543A6-DBB1-83C2-E8B0-4E9F3F3E568A}"/>
              </a:ext>
            </a:extLst>
          </p:cNvPr>
          <p:cNvSpPr>
            <a:spLocks noGrp="1"/>
          </p:cNvSpPr>
          <p:nvPr>
            <p:ph type="title"/>
          </p:nvPr>
        </p:nvSpPr>
        <p:spPr>
          <a:xfrm>
            <a:off x="228600" y="533400"/>
            <a:ext cx="8839200" cy="1143000"/>
          </a:xfrm>
        </p:spPr>
        <p:txBody>
          <a:bodyPr/>
          <a:lstStyle/>
          <a:p>
            <a:r>
              <a:rPr lang="en-US" dirty="0"/>
              <a:t>What are the potential causes of death while asleep in  patients on opioids?</a:t>
            </a:r>
          </a:p>
        </p:txBody>
      </p:sp>
      <p:sp>
        <p:nvSpPr>
          <p:cNvPr id="3" name="Content Placeholder 2">
            <a:extLst>
              <a:ext uri="{FF2B5EF4-FFF2-40B4-BE49-F238E27FC236}">
                <a16:creationId xmlns:a16="http://schemas.microsoft.com/office/drawing/2014/main" id="{44AAEF76-2C38-F53E-CE71-4EF4EB29B8A1}"/>
              </a:ext>
            </a:extLst>
          </p:cNvPr>
          <p:cNvSpPr>
            <a:spLocks noGrp="1"/>
          </p:cNvSpPr>
          <p:nvPr>
            <p:ph idx="1"/>
          </p:nvPr>
        </p:nvSpPr>
        <p:spPr>
          <a:xfrm>
            <a:off x="228600" y="1676400"/>
            <a:ext cx="9144000" cy="5410200"/>
          </a:xfrm>
        </p:spPr>
        <p:txBody>
          <a:bodyPr/>
          <a:lstStyle/>
          <a:p>
            <a:pPr marL="514350" indent="-514350" eaLnBrk="1" hangingPunct="1">
              <a:buFontTx/>
              <a:buNone/>
              <a:defRPr/>
            </a:pPr>
            <a:r>
              <a:rPr lang="en-US" sz="4000" dirty="0">
                <a:solidFill>
                  <a:schemeClr val="accent6"/>
                </a:solidFill>
                <a:latin typeface="_Aberlyth Bold Oblique" pitchFamily="34" charset="0"/>
              </a:rPr>
              <a:t>       </a:t>
            </a:r>
          </a:p>
          <a:p>
            <a:pPr marL="514350" indent="-514350" eaLnBrk="1" hangingPunct="1">
              <a:buFontTx/>
              <a:buNone/>
              <a:defRPr/>
            </a:pPr>
            <a:r>
              <a:rPr lang="en-US" sz="4000" dirty="0">
                <a:solidFill>
                  <a:schemeClr val="accent6"/>
                </a:solidFill>
                <a:latin typeface="_Aberlyth Bold Oblique" pitchFamily="34" charset="0"/>
              </a:rPr>
              <a:t>           1.  Arrhythmias/ cardiac arrest</a:t>
            </a:r>
          </a:p>
          <a:p>
            <a:pPr marL="514350" indent="-514350" eaLnBrk="1" hangingPunct="1">
              <a:buFontTx/>
              <a:buNone/>
              <a:defRPr/>
            </a:pP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           2.  Respiratory depression</a:t>
            </a:r>
          </a:p>
          <a:p>
            <a:pPr marL="514350" indent="-514350" eaLnBrk="1" hangingPunct="1">
              <a:buFontTx/>
              <a:buNone/>
              <a:defRPr/>
            </a:pPr>
            <a:r>
              <a:rPr lang="en-US" sz="4000" dirty="0">
                <a:solidFill>
                  <a:schemeClr val="accent6"/>
                </a:solidFill>
                <a:latin typeface="_Aberlyth Bold Oblique" pitchFamily="34" charset="0"/>
              </a:rPr>
              <a:t>                        “ Terminal apnea”</a:t>
            </a:r>
          </a:p>
          <a:p>
            <a:pPr marL="514350" indent="-514350" eaLnBrk="1" hangingPunct="1">
              <a:buFontTx/>
              <a:buNone/>
              <a:defRPr/>
            </a:pPr>
            <a:r>
              <a:rPr lang="en-US" sz="4000" dirty="0">
                <a:solidFill>
                  <a:schemeClr val="accent6"/>
                </a:solidFill>
                <a:latin typeface="_Aberlyth Bold Oblique" pitchFamily="34" charset="0"/>
              </a:rPr>
              <a:t>        </a:t>
            </a:r>
          </a:p>
          <a:p>
            <a:pPr marL="514350" indent="-514350" eaLnBrk="1" hangingPunct="1">
              <a:buFontTx/>
              <a:buNone/>
              <a:defRPr/>
            </a:pP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    </a:t>
            </a:r>
          </a:p>
        </p:txBody>
      </p:sp>
    </p:spTree>
    <p:extLst>
      <p:ext uri="{BB962C8B-B14F-4D97-AF65-F5344CB8AC3E}">
        <p14:creationId xmlns:p14="http://schemas.microsoft.com/office/powerpoint/2010/main" val="32930498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882F-1EE9-6917-72B2-167B4E5E2D02}"/>
            </a:ext>
          </a:extLst>
        </p:cNvPr>
        <p:cNvGrpSpPr/>
        <p:nvPr/>
      </p:nvGrpSpPr>
      <p:grpSpPr>
        <a:xfrm>
          <a:off x="0" y="0"/>
          <a:ext cx="0" cy="0"/>
          <a:chOff x="0" y="0"/>
          <a:chExt cx="0" cy="0"/>
        </a:xfrm>
      </p:grpSpPr>
      <p:sp>
        <p:nvSpPr>
          <p:cNvPr id="528386" name="Title 1">
            <a:extLst>
              <a:ext uri="{FF2B5EF4-FFF2-40B4-BE49-F238E27FC236}">
                <a16:creationId xmlns:a16="http://schemas.microsoft.com/office/drawing/2014/main" id="{549894AB-B712-6043-B6C9-C005A168FCFB}"/>
              </a:ext>
            </a:extLst>
          </p:cNvPr>
          <p:cNvSpPr>
            <a:spLocks noGrp="1"/>
          </p:cNvSpPr>
          <p:nvPr>
            <p:ph type="title"/>
          </p:nvPr>
        </p:nvSpPr>
        <p:spPr>
          <a:xfrm>
            <a:off x="0" y="0"/>
            <a:ext cx="9144000" cy="1143000"/>
          </a:xfrm>
        </p:spPr>
        <p:txBody>
          <a:bodyPr/>
          <a:lstStyle/>
          <a:p>
            <a:pPr eaLnBrk="1" hangingPunct="1"/>
            <a:r>
              <a:rPr lang="en-US" sz="3100" dirty="0"/>
              <a:t>CAI across in 20 patients on opioids</a:t>
            </a:r>
            <a:br>
              <a:rPr lang="en-US" sz="3100" dirty="0"/>
            </a:br>
            <a:r>
              <a:rPr lang="en-US" sz="3100" dirty="0"/>
              <a:t>Javaheri et al, Sleep 2014</a:t>
            </a:r>
            <a:endParaRPr lang="en-US" dirty="0"/>
          </a:p>
        </p:txBody>
      </p:sp>
      <p:pic>
        <p:nvPicPr>
          <p:cNvPr id="528387" name="Chart 6">
            <a:extLst>
              <a:ext uri="{FF2B5EF4-FFF2-40B4-BE49-F238E27FC236}">
                <a16:creationId xmlns:a16="http://schemas.microsoft.com/office/drawing/2014/main" id="{769F15E5-9310-A5FF-AF7B-2540BCD81873}"/>
              </a:ext>
            </a:extLst>
          </p:cNvPr>
          <p:cNvPicPr>
            <a:picLocks noChangeArrowheads="1"/>
          </p:cNvPicPr>
          <p:nvPr/>
        </p:nvPicPr>
        <p:blipFill>
          <a:blip r:embed="rId2">
            <a:extLst>
              <a:ext uri="{28A0092B-C50C-407E-A947-70E740481C1C}">
                <a14:useLocalDpi xmlns:a14="http://schemas.microsoft.com/office/drawing/2010/main" val="0"/>
              </a:ext>
            </a:extLst>
          </a:blip>
          <a:srcRect b="-31"/>
          <a:stretch>
            <a:fillRect/>
          </a:stretch>
        </p:blipFill>
        <p:spPr bwMode="auto">
          <a:xfrm>
            <a:off x="0" y="1143001"/>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1919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D170DD-FEBE-4CD7-8772-946D364545BA}"/>
            </a:ext>
          </a:extLst>
        </p:cNvPr>
        <p:cNvGrpSpPr/>
        <p:nvPr/>
      </p:nvGrpSpPr>
      <p:grpSpPr>
        <a:xfrm>
          <a:off x="0" y="0"/>
          <a:ext cx="0" cy="0"/>
          <a:chOff x="0" y="0"/>
          <a:chExt cx="0" cy="0"/>
        </a:xfrm>
      </p:grpSpPr>
      <p:pic>
        <p:nvPicPr>
          <p:cNvPr id="748546" name="Picture 2">
            <a:extLst>
              <a:ext uri="{FF2B5EF4-FFF2-40B4-BE49-F238E27FC236}">
                <a16:creationId xmlns:a16="http://schemas.microsoft.com/office/drawing/2014/main" id="{7ECBF668-03F0-022E-07BC-E3784D3EB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
            <a:ext cx="470747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8547" name="TextBox 1">
            <a:extLst>
              <a:ext uri="{FF2B5EF4-FFF2-40B4-BE49-F238E27FC236}">
                <a16:creationId xmlns:a16="http://schemas.microsoft.com/office/drawing/2014/main" id="{0D4D8C7E-C95F-5FED-7CDB-4C78DA1A390C}"/>
              </a:ext>
            </a:extLst>
          </p:cNvPr>
          <p:cNvSpPr txBox="1">
            <a:spLocks noChangeArrowheads="1"/>
          </p:cNvSpPr>
          <p:nvPr/>
        </p:nvSpPr>
        <p:spPr bwMode="auto">
          <a:xfrm>
            <a:off x="685800" y="1517654"/>
            <a:ext cx="3048000" cy="43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FFFFF"/>
                </a:solidFill>
                <a:latin typeface="Arial" pitchFamily="34" charset="0"/>
              </a:defRPr>
            </a:lvl1pPr>
            <a:lvl2pPr marL="742950" indent="-285750">
              <a:defRPr sz="2400">
                <a:solidFill>
                  <a:srgbClr val="FFFFFF"/>
                </a:solidFill>
                <a:latin typeface="Arial" pitchFamily="34" charset="0"/>
              </a:defRPr>
            </a:lvl2pPr>
            <a:lvl3pPr marL="1143000" indent="-228600">
              <a:defRPr sz="2400">
                <a:solidFill>
                  <a:srgbClr val="FFFFFF"/>
                </a:solidFill>
                <a:latin typeface="Arial" pitchFamily="34" charset="0"/>
              </a:defRPr>
            </a:lvl3pPr>
            <a:lvl4pPr marL="1600200" indent="-228600">
              <a:defRPr sz="2400">
                <a:solidFill>
                  <a:srgbClr val="FFFFFF"/>
                </a:solidFill>
                <a:latin typeface="Arial" pitchFamily="34" charset="0"/>
              </a:defRPr>
            </a:lvl4pPr>
            <a:lvl5pPr marL="2057400" indent="-228600">
              <a:defRPr sz="2400">
                <a:solidFill>
                  <a:srgbClr val="FFFFFF"/>
                </a:solidFill>
                <a:latin typeface="Arial" pitchFamily="34" charset="0"/>
              </a:defRPr>
            </a:lvl5pPr>
            <a:lvl6pPr marL="2514600" indent="-228600" algn="ctr" eaLnBrk="0" fontAlgn="base" hangingPunct="0">
              <a:lnSpc>
                <a:spcPct val="70000"/>
              </a:lnSpc>
              <a:spcBef>
                <a:spcPct val="20000"/>
              </a:spcBef>
              <a:spcAft>
                <a:spcPct val="0"/>
              </a:spcAft>
              <a:defRPr sz="2400">
                <a:solidFill>
                  <a:srgbClr val="FFFFFF"/>
                </a:solidFill>
                <a:latin typeface="Arial" pitchFamily="34" charset="0"/>
              </a:defRPr>
            </a:lvl6pPr>
            <a:lvl7pPr marL="2971800" indent="-228600" algn="ctr" eaLnBrk="0" fontAlgn="base" hangingPunct="0">
              <a:lnSpc>
                <a:spcPct val="70000"/>
              </a:lnSpc>
              <a:spcBef>
                <a:spcPct val="20000"/>
              </a:spcBef>
              <a:spcAft>
                <a:spcPct val="0"/>
              </a:spcAft>
              <a:defRPr sz="2400">
                <a:solidFill>
                  <a:srgbClr val="FFFFFF"/>
                </a:solidFill>
                <a:latin typeface="Arial" pitchFamily="34" charset="0"/>
              </a:defRPr>
            </a:lvl7pPr>
            <a:lvl8pPr marL="3429000" indent="-228600" algn="ctr" eaLnBrk="0" fontAlgn="base" hangingPunct="0">
              <a:lnSpc>
                <a:spcPct val="70000"/>
              </a:lnSpc>
              <a:spcBef>
                <a:spcPct val="20000"/>
              </a:spcBef>
              <a:spcAft>
                <a:spcPct val="0"/>
              </a:spcAft>
              <a:defRPr sz="2400">
                <a:solidFill>
                  <a:srgbClr val="FFFFFF"/>
                </a:solidFill>
                <a:latin typeface="Arial" pitchFamily="34" charset="0"/>
              </a:defRPr>
            </a:lvl8pPr>
            <a:lvl9pPr marL="3886200" indent="-228600" algn="ctr" eaLnBrk="0" fontAlgn="base" hangingPunct="0">
              <a:lnSpc>
                <a:spcPct val="70000"/>
              </a:lnSpc>
              <a:spcBef>
                <a:spcPct val="20000"/>
              </a:spcBef>
              <a:spcAft>
                <a:spcPct val="0"/>
              </a:spcAft>
              <a:defRPr sz="2400">
                <a:solidFill>
                  <a:srgbClr val="FFFFFF"/>
                </a:solidFill>
                <a:latin typeface="Arial"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Sagittal view</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of the brainstem</a:t>
            </a: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Modified from:</a:t>
            </a: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itchFamily="34" charset="0"/>
                <a:ea typeface="+mn-ea"/>
                <a:cs typeface="+mn-cs"/>
              </a:rPr>
              <a:t>Dallan</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et al</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Anesthesiology</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2010 </a:t>
            </a:r>
          </a:p>
        </p:txBody>
      </p:sp>
      <p:sp>
        <p:nvSpPr>
          <p:cNvPr id="748548" name="TextBox 2">
            <a:extLst>
              <a:ext uri="{FF2B5EF4-FFF2-40B4-BE49-F238E27FC236}">
                <a16:creationId xmlns:a16="http://schemas.microsoft.com/office/drawing/2014/main" id="{315E965D-836A-0160-2BC4-67534CAD0C43}"/>
              </a:ext>
            </a:extLst>
          </p:cNvPr>
          <p:cNvSpPr txBox="1">
            <a:spLocks noChangeArrowheads="1"/>
          </p:cNvSpPr>
          <p:nvPr/>
        </p:nvSpPr>
        <p:spPr bwMode="auto">
          <a:xfrm>
            <a:off x="4267200" y="3919485"/>
            <a:ext cx="1625600"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FF"/>
                </a:solidFill>
                <a:latin typeface="Arial" pitchFamily="34" charset="0"/>
              </a:defRPr>
            </a:lvl1pPr>
            <a:lvl2pPr marL="742950" indent="-285750">
              <a:defRPr sz="2400">
                <a:solidFill>
                  <a:srgbClr val="FFFFFF"/>
                </a:solidFill>
                <a:latin typeface="Arial" pitchFamily="34" charset="0"/>
              </a:defRPr>
            </a:lvl2pPr>
            <a:lvl3pPr marL="1143000" indent="-228600">
              <a:defRPr sz="2400">
                <a:solidFill>
                  <a:srgbClr val="FFFFFF"/>
                </a:solidFill>
                <a:latin typeface="Arial" pitchFamily="34" charset="0"/>
              </a:defRPr>
            </a:lvl3pPr>
            <a:lvl4pPr marL="1600200" indent="-228600">
              <a:defRPr sz="2400">
                <a:solidFill>
                  <a:srgbClr val="FFFFFF"/>
                </a:solidFill>
                <a:latin typeface="Arial" pitchFamily="34" charset="0"/>
              </a:defRPr>
            </a:lvl4pPr>
            <a:lvl5pPr marL="2057400" indent="-228600">
              <a:defRPr sz="2400">
                <a:solidFill>
                  <a:srgbClr val="FFFFFF"/>
                </a:solidFill>
                <a:latin typeface="Arial" pitchFamily="34" charset="0"/>
              </a:defRPr>
            </a:lvl5pPr>
            <a:lvl6pPr marL="2514600" indent="-228600" algn="ctr" eaLnBrk="0" fontAlgn="base" hangingPunct="0">
              <a:lnSpc>
                <a:spcPct val="70000"/>
              </a:lnSpc>
              <a:spcBef>
                <a:spcPct val="20000"/>
              </a:spcBef>
              <a:spcAft>
                <a:spcPct val="0"/>
              </a:spcAft>
              <a:defRPr sz="2400">
                <a:solidFill>
                  <a:srgbClr val="FFFFFF"/>
                </a:solidFill>
                <a:latin typeface="Arial" pitchFamily="34" charset="0"/>
              </a:defRPr>
            </a:lvl6pPr>
            <a:lvl7pPr marL="2971800" indent="-228600" algn="ctr" eaLnBrk="0" fontAlgn="base" hangingPunct="0">
              <a:lnSpc>
                <a:spcPct val="70000"/>
              </a:lnSpc>
              <a:spcBef>
                <a:spcPct val="20000"/>
              </a:spcBef>
              <a:spcAft>
                <a:spcPct val="0"/>
              </a:spcAft>
              <a:defRPr sz="2400">
                <a:solidFill>
                  <a:srgbClr val="FFFFFF"/>
                </a:solidFill>
                <a:latin typeface="Arial" pitchFamily="34" charset="0"/>
              </a:defRPr>
            </a:lvl7pPr>
            <a:lvl8pPr marL="3429000" indent="-228600" algn="ctr" eaLnBrk="0" fontAlgn="base" hangingPunct="0">
              <a:lnSpc>
                <a:spcPct val="70000"/>
              </a:lnSpc>
              <a:spcBef>
                <a:spcPct val="20000"/>
              </a:spcBef>
              <a:spcAft>
                <a:spcPct val="0"/>
              </a:spcAft>
              <a:defRPr sz="2400">
                <a:solidFill>
                  <a:srgbClr val="FFFFFF"/>
                </a:solidFill>
                <a:latin typeface="Arial" pitchFamily="34" charset="0"/>
              </a:defRPr>
            </a:lvl8pPr>
            <a:lvl9pPr marL="3886200" indent="-228600" algn="ctr" eaLnBrk="0" fontAlgn="base" hangingPunct="0">
              <a:lnSpc>
                <a:spcPct val="70000"/>
              </a:lnSpc>
              <a:spcBef>
                <a:spcPct val="20000"/>
              </a:spcBef>
              <a:spcAft>
                <a:spcPct val="0"/>
              </a:spcAft>
              <a:defRPr sz="2400">
                <a:solidFill>
                  <a:srgbClr val="FFFFFF"/>
                </a:solidFill>
                <a:latin typeface="Arial"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pitchFamily="34" charset="0"/>
                <a:ea typeface="+mn-ea"/>
                <a:cs typeface="+mn-cs"/>
              </a:rPr>
              <a:t>  Ventral</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pitchFamily="34" charset="0"/>
                <a:ea typeface="+mn-ea"/>
                <a:cs typeface="+mn-cs"/>
              </a:rPr>
              <a:t>    Anterior </a:t>
            </a:r>
          </a:p>
        </p:txBody>
      </p:sp>
    </p:spTree>
    <p:extLst>
      <p:ext uri="{BB962C8B-B14F-4D97-AF65-F5344CB8AC3E}">
        <p14:creationId xmlns:p14="http://schemas.microsoft.com/office/powerpoint/2010/main" val="2640884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4" name="Object 1">
            <a:extLst>
              <a:ext uri="{FF2B5EF4-FFF2-40B4-BE49-F238E27FC236}">
                <a16:creationId xmlns:a16="http://schemas.microsoft.com/office/drawing/2014/main" id="{0283F41F-A1AB-1EA3-CED4-57AF7FFE3864}"/>
              </a:ext>
            </a:extLst>
          </p:cNvPr>
          <p:cNvGraphicFramePr>
            <a:graphicFrameLocks/>
          </p:cNvGraphicFramePr>
          <p:nvPr/>
        </p:nvGraphicFramePr>
        <p:xfrm>
          <a:off x="1200150" y="1485901"/>
          <a:ext cx="6858000" cy="4375547"/>
        </p:xfrm>
        <a:graphic>
          <a:graphicData uri="http://schemas.openxmlformats.org/presentationml/2006/ole">
            <mc:AlternateContent xmlns:mc="http://schemas.openxmlformats.org/markup-compatibility/2006">
              <mc:Choice xmlns:v="urn:schemas-microsoft-com:vml" Requires="v">
                <p:oleObj name="Gráfico" r:id="rId3" imgW="8820095" imgH="5629230" progId="Excel.Chart.8">
                  <p:embed/>
                </p:oleObj>
              </mc:Choice>
              <mc:Fallback>
                <p:oleObj name="Gráfico" r:id="rId3" imgW="8820095" imgH="5629230" progId="Excel.Chart.8">
                  <p:embed/>
                  <p:pic>
                    <p:nvPicPr>
                      <p:cNvPr id="289794" name="Object 1">
                        <a:extLst>
                          <a:ext uri="{FF2B5EF4-FFF2-40B4-BE49-F238E27FC236}">
                            <a16:creationId xmlns:a16="http://schemas.microsoft.com/office/drawing/2014/main" id="{0283F41F-A1AB-1EA3-CED4-57AF7FFE386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485901"/>
                        <a:ext cx="6858000" cy="437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9795" name="TextBox 2">
            <a:extLst>
              <a:ext uri="{FF2B5EF4-FFF2-40B4-BE49-F238E27FC236}">
                <a16:creationId xmlns:a16="http://schemas.microsoft.com/office/drawing/2014/main" id="{72654591-3750-1ED4-0B1A-E614FB0EF917}"/>
              </a:ext>
            </a:extLst>
          </p:cNvPr>
          <p:cNvSpPr txBox="1">
            <a:spLocks noChangeArrowheads="1"/>
          </p:cNvSpPr>
          <p:nvPr/>
        </p:nvSpPr>
        <p:spPr bwMode="auto">
          <a:xfrm>
            <a:off x="1143000" y="857250"/>
            <a:ext cx="68580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pPr>
            <a:endParaRPr lang="en-US" altLang="en-US" sz="1350">
              <a:solidFill>
                <a:srgbClr val="000000"/>
              </a:solidFill>
              <a:latin typeface="Arial" panose="020B0604020202020204" pitchFamily="34" charset="0"/>
              <a:cs typeface="Arial" panose="020B0604020202020204" pitchFamily="34" charset="0"/>
            </a:endParaRPr>
          </a:p>
          <a:p>
            <a:pPr algn="ctr" defTabSz="685800">
              <a:spcBef>
                <a:spcPct val="0"/>
              </a:spcBef>
              <a:buNone/>
            </a:pPr>
            <a:r>
              <a:rPr lang="en-US" altLang="en-US" sz="1350">
                <a:solidFill>
                  <a:srgbClr val="000000"/>
                </a:solidFill>
                <a:latin typeface="Arial" panose="020B0604020202020204" pitchFamily="34" charset="0"/>
                <a:cs typeface="Arial" panose="020B0604020202020204" pitchFamily="34" charset="0"/>
              </a:rPr>
              <a:t> Sleep apnea is quite prevalent in left ventricular dysfunction</a:t>
            </a:r>
          </a:p>
          <a:p>
            <a:pPr algn="ctr" defTabSz="685800">
              <a:spcBef>
                <a:spcPct val="0"/>
              </a:spcBef>
              <a:buNone/>
            </a:pPr>
            <a:r>
              <a:rPr lang="en-US" altLang="en-US" sz="1350">
                <a:solidFill>
                  <a:srgbClr val="000000"/>
                </a:solidFill>
                <a:latin typeface="Arial" panose="020B0604020202020204" pitchFamily="34" charset="0"/>
                <a:cs typeface="Arial" panose="020B0604020202020204" pitchFamily="34" charset="0"/>
              </a:rPr>
              <a:t>Javaheri  et al, J Am Coll Cardiol 2024 </a:t>
            </a:r>
          </a:p>
        </p:txBody>
      </p:sp>
      <p:sp>
        <p:nvSpPr>
          <p:cNvPr id="289796" name="TextBox 1">
            <a:extLst>
              <a:ext uri="{FF2B5EF4-FFF2-40B4-BE49-F238E27FC236}">
                <a16:creationId xmlns:a16="http://schemas.microsoft.com/office/drawing/2014/main" id="{64F4ACEF-A9EC-7FD8-69F3-2ED13E732E7A}"/>
              </a:ext>
            </a:extLst>
          </p:cNvPr>
          <p:cNvSpPr txBox="1">
            <a:spLocks noChangeArrowheads="1"/>
          </p:cNvSpPr>
          <p:nvPr/>
        </p:nvSpPr>
        <p:spPr bwMode="auto">
          <a:xfrm>
            <a:off x="1485900" y="2971800"/>
            <a:ext cx="228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pPr>
            <a:r>
              <a:rPr lang="en-US" altLang="en-US" sz="2100" b="1">
                <a:solidFill>
                  <a:srgbClr val="000000"/>
                </a:solidFill>
                <a:latin typeface="Arial" panose="020B0604020202020204" pitchFamily="34" charset="0"/>
                <a:cs typeface="Arial" panose="020B0604020202020204" pitchFamily="34" charset="0"/>
              </a:rPr>
              <a: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98AE9-323C-F53C-2A89-3FE46D61E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879CC-FFE8-DF2D-A6C8-B2D200BAAE06}"/>
              </a:ext>
            </a:extLst>
          </p:cNvPr>
          <p:cNvSpPr>
            <a:spLocks noGrp="1"/>
          </p:cNvSpPr>
          <p:nvPr>
            <p:ph type="title"/>
          </p:nvPr>
        </p:nvSpPr>
        <p:spPr>
          <a:xfrm>
            <a:off x="0" y="0"/>
            <a:ext cx="9144000" cy="1143000"/>
          </a:xfrm>
        </p:spPr>
        <p:txBody>
          <a:bodyPr>
            <a:noAutofit/>
          </a:bodyPr>
          <a:lstStyle/>
          <a:p>
            <a:r>
              <a:rPr lang="en-US" sz="3600" b="1" u="sng" dirty="0"/>
              <a:t>Opioids-induced Death in Bed  </a:t>
            </a:r>
          </a:p>
        </p:txBody>
      </p:sp>
      <p:sp>
        <p:nvSpPr>
          <p:cNvPr id="3" name="Content Placeholder 2">
            <a:extLst>
              <a:ext uri="{FF2B5EF4-FFF2-40B4-BE49-F238E27FC236}">
                <a16:creationId xmlns:a16="http://schemas.microsoft.com/office/drawing/2014/main" id="{D553377A-9442-2FAA-7001-2C62CA1A9BE0}"/>
              </a:ext>
            </a:extLst>
          </p:cNvPr>
          <p:cNvSpPr>
            <a:spLocks noGrp="1"/>
          </p:cNvSpPr>
          <p:nvPr>
            <p:ph idx="1"/>
          </p:nvPr>
        </p:nvSpPr>
        <p:spPr>
          <a:xfrm>
            <a:off x="0" y="1371600"/>
            <a:ext cx="9144000" cy="5486400"/>
          </a:xfrm>
        </p:spPr>
        <p:txBody>
          <a:bodyPr>
            <a:normAutofit fontScale="92500" lnSpcReduction="20000"/>
          </a:bodyPr>
          <a:lstStyle/>
          <a:p>
            <a:r>
              <a:rPr lang="en-US" b="1" dirty="0"/>
              <a:t>Individuals  on opioids are discovered dead in  in bed and in most cases the cause of death is unexplained, except opioids in the blood </a:t>
            </a:r>
          </a:p>
          <a:p>
            <a:pPr marL="0" indent="0">
              <a:buNone/>
            </a:pPr>
            <a:r>
              <a:rPr lang="en-US" b="1" dirty="0"/>
              <a:t>                   what is the potential cause?</a:t>
            </a:r>
          </a:p>
          <a:p>
            <a:pPr marL="0" indent="0">
              <a:buNone/>
            </a:pPr>
            <a:r>
              <a:rPr lang="en-US" b="1" dirty="0"/>
              <a:t>         </a:t>
            </a:r>
          </a:p>
          <a:p>
            <a:pPr marL="0" indent="0">
              <a:buNone/>
            </a:pPr>
            <a:r>
              <a:rPr lang="en-US" b="1" dirty="0"/>
              <a:t>         1. SDB (hypoventilation, CSA,OSA)</a:t>
            </a:r>
          </a:p>
          <a:p>
            <a:pPr marL="0" indent="0">
              <a:buNone/>
            </a:pPr>
            <a:r>
              <a:rPr lang="en-US" b="1" dirty="0"/>
              <a:t>         2. Torsade</a:t>
            </a:r>
          </a:p>
          <a:p>
            <a:pPr marL="0" indent="0">
              <a:buNone/>
            </a:pPr>
            <a:r>
              <a:rPr lang="en-US" b="1" dirty="0"/>
              <a:t>         3.  both</a:t>
            </a:r>
          </a:p>
          <a:p>
            <a:pPr marL="0" indent="0">
              <a:buNone/>
            </a:pPr>
            <a:r>
              <a:rPr lang="en-US" b="1" dirty="0"/>
              <a:t>                   </a:t>
            </a:r>
          </a:p>
          <a:p>
            <a:pPr marL="0" indent="0">
              <a:buNone/>
            </a:pPr>
            <a:r>
              <a:rPr lang="en-US" b="1" dirty="0"/>
              <a:t> </a:t>
            </a:r>
          </a:p>
          <a:p>
            <a:pPr marL="0" indent="0">
              <a:buNone/>
            </a:pPr>
            <a:r>
              <a:rPr lang="en-US" b="1" dirty="0"/>
              <a:t> </a:t>
            </a:r>
          </a:p>
          <a:p>
            <a:pPr>
              <a:buNone/>
            </a:pPr>
            <a:r>
              <a:rPr lang="en-US" b="1" dirty="0"/>
              <a:t>  </a:t>
            </a:r>
          </a:p>
        </p:txBody>
      </p:sp>
    </p:spTree>
    <p:extLst>
      <p:ext uri="{BB962C8B-B14F-4D97-AF65-F5344CB8AC3E}">
        <p14:creationId xmlns:p14="http://schemas.microsoft.com/office/powerpoint/2010/main" val="29078522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D0B86-6164-EBB3-4034-4584E3331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4163D-70F1-4D6D-AD24-8B7A8B356ED3}"/>
              </a:ext>
            </a:extLst>
          </p:cNvPr>
          <p:cNvSpPr>
            <a:spLocks noGrp="1"/>
          </p:cNvSpPr>
          <p:nvPr>
            <p:ph type="title"/>
          </p:nvPr>
        </p:nvSpPr>
        <p:spPr>
          <a:xfrm>
            <a:off x="995680" y="3991226"/>
            <a:ext cx="6908800" cy="1143000"/>
          </a:xfrm>
        </p:spPr>
        <p:txBody>
          <a:bodyPr/>
          <a:lstStyle/>
          <a:p>
            <a:r>
              <a:rPr lang="en-US" sz="1800" dirty="0"/>
              <a:t>Torsades de pointes (</a:t>
            </a:r>
            <a:r>
              <a:rPr lang="en-US" sz="1800" dirty="0" err="1"/>
              <a:t>TdP</a:t>
            </a:r>
            <a:r>
              <a:rPr lang="en-US" sz="1800" dirty="0"/>
              <a:t>) is a specific form of polymorphic ventricular tachycardia occurring in the context of QT prolongation</a:t>
            </a:r>
          </a:p>
        </p:txBody>
      </p:sp>
      <p:pic>
        <p:nvPicPr>
          <p:cNvPr id="4" name="Content Placeholder 3">
            <a:extLst>
              <a:ext uri="{FF2B5EF4-FFF2-40B4-BE49-F238E27FC236}">
                <a16:creationId xmlns:a16="http://schemas.microsoft.com/office/drawing/2014/main" id="{FBC4580B-9F6A-7358-399A-D44F0646B4E8}"/>
              </a:ext>
            </a:extLst>
          </p:cNvPr>
          <p:cNvPicPr>
            <a:picLocks noGrp="1" noChangeAspect="1"/>
          </p:cNvPicPr>
          <p:nvPr>
            <p:ph idx="1"/>
          </p:nvPr>
        </p:nvPicPr>
        <p:blipFill>
          <a:blip r:embed="rId2"/>
          <a:stretch>
            <a:fillRect/>
          </a:stretch>
        </p:blipFill>
        <p:spPr>
          <a:xfrm>
            <a:off x="990600" y="2133600"/>
            <a:ext cx="6908800" cy="1734053"/>
          </a:xfrm>
          <a:prstGeom prst="rect">
            <a:avLst/>
          </a:prstGeom>
        </p:spPr>
      </p:pic>
      <p:sp>
        <p:nvSpPr>
          <p:cNvPr id="5" name="Rectangle 4">
            <a:extLst>
              <a:ext uri="{FF2B5EF4-FFF2-40B4-BE49-F238E27FC236}">
                <a16:creationId xmlns:a16="http://schemas.microsoft.com/office/drawing/2014/main" id="{B95DE3F5-246E-3DB8-FE30-B748928C6392}"/>
              </a:ext>
            </a:extLst>
          </p:cNvPr>
          <p:cNvSpPr/>
          <p:nvPr/>
        </p:nvSpPr>
        <p:spPr>
          <a:xfrm>
            <a:off x="127000" y="5257800"/>
            <a:ext cx="90678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AFD00"/>
                </a:solidFill>
                <a:effectLst/>
                <a:uLnTx/>
                <a:uFillTx/>
                <a:latin typeface="Arial" charset="0"/>
                <a:ea typeface="+mn-ea"/>
                <a:cs typeface="+mn-cs"/>
              </a:rPr>
              <a:t>Tdp</a:t>
            </a:r>
            <a:r>
              <a:rPr kumimoji="0" lang="en-US" sz="1800" b="0" i="0" u="none" strike="noStrike" kern="1200" cap="none" spc="0" normalizeH="0" baseline="0" noProof="0" dirty="0">
                <a:ln>
                  <a:noFill/>
                </a:ln>
                <a:solidFill>
                  <a:srgbClr val="FAFD00"/>
                </a:solidFill>
                <a:effectLst/>
                <a:uLnTx/>
                <a:uFillTx/>
                <a:latin typeface="Arial" charset="0"/>
                <a:ea typeface="+mn-ea"/>
                <a:cs typeface="+mn-cs"/>
              </a:rPr>
              <a:t> has a characteristic morphology in which the QRS complexes “twist” around the isoelectric line.</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srgbClr val="FAFD00"/>
                </a:solidFill>
                <a:effectLst/>
                <a:uLnTx/>
                <a:uFillTx/>
                <a:latin typeface="Arial" charset="0"/>
                <a:ea typeface="+mn-ea"/>
                <a:cs typeface="+mn-cs"/>
              </a:rPr>
            </a:br>
            <a:r>
              <a:rPr kumimoji="0" lang="en-US" sz="1800" b="0" i="0" u="none" strike="noStrike" kern="1200" cap="none" spc="0" normalizeH="0" baseline="0" noProof="0" dirty="0">
                <a:ln>
                  <a:noFill/>
                </a:ln>
                <a:solidFill>
                  <a:srgbClr val="FAFD00"/>
                </a:solidFill>
                <a:effectLst/>
                <a:uLnTx/>
                <a:uFillTx/>
                <a:latin typeface="Arial" charset="0"/>
                <a:ea typeface="+mn-ea"/>
                <a:cs typeface="+mn-cs"/>
              </a:rPr>
              <a:t>For </a:t>
            </a:r>
            <a:r>
              <a:rPr kumimoji="0" lang="en-US" sz="1800" b="0" i="0" u="none" strike="noStrike" kern="1200" cap="none" spc="0" normalizeH="0" baseline="0" noProof="0" dirty="0" err="1">
                <a:ln>
                  <a:noFill/>
                </a:ln>
                <a:solidFill>
                  <a:srgbClr val="FAFD00"/>
                </a:solidFill>
                <a:effectLst/>
                <a:uLnTx/>
                <a:uFillTx/>
                <a:latin typeface="Arial" charset="0"/>
                <a:ea typeface="+mn-ea"/>
                <a:cs typeface="+mn-cs"/>
              </a:rPr>
              <a:t>TdP</a:t>
            </a:r>
            <a:r>
              <a:rPr kumimoji="0" lang="en-US" sz="1800" b="0" i="0" u="none" strike="noStrike" kern="1200" cap="none" spc="0" normalizeH="0" baseline="0" noProof="0" dirty="0">
                <a:ln>
                  <a:noFill/>
                </a:ln>
                <a:solidFill>
                  <a:srgbClr val="FAFD00"/>
                </a:solidFill>
                <a:effectLst/>
                <a:uLnTx/>
                <a:uFillTx/>
                <a:latin typeface="Arial" charset="0"/>
                <a:ea typeface="+mn-ea"/>
                <a:cs typeface="+mn-cs"/>
              </a:rPr>
              <a:t> to be diagnosed, the patient has to have evidence of both PVT and QT prolongation.</a:t>
            </a:r>
          </a:p>
        </p:txBody>
      </p:sp>
      <p:sp>
        <p:nvSpPr>
          <p:cNvPr id="6" name="Rectangle 5">
            <a:extLst>
              <a:ext uri="{FF2B5EF4-FFF2-40B4-BE49-F238E27FC236}">
                <a16:creationId xmlns:a16="http://schemas.microsoft.com/office/drawing/2014/main" id="{01E48255-C8FD-0133-3E4D-EFDE4951EC7E}"/>
              </a:ext>
            </a:extLst>
          </p:cNvPr>
          <p:cNvSpPr/>
          <p:nvPr/>
        </p:nvSpPr>
        <p:spPr>
          <a:xfrm>
            <a:off x="127000" y="304800"/>
            <a:ext cx="8864600" cy="15696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AFD00"/>
                </a:solidFill>
                <a:effectLst/>
                <a:uLnTx/>
                <a:uFillTx/>
                <a:latin typeface="Arial" charset="0"/>
                <a:ea typeface="+mn-ea"/>
                <a:cs typeface="+mn-cs"/>
              </a:rPr>
              <a:t>Polymorphic ventricular tachycardia (PVT) is a form of  ventricular tachycardia in which there are multiple ventricular foci with the resultant QRS complexes varying in amplitude, axis and duration</a:t>
            </a:r>
          </a:p>
        </p:txBody>
      </p:sp>
    </p:spTree>
    <p:extLst>
      <p:ext uri="{BB962C8B-B14F-4D97-AF65-F5344CB8AC3E}">
        <p14:creationId xmlns:p14="http://schemas.microsoft.com/office/powerpoint/2010/main" val="1001765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849E-9C19-2AE5-EADE-1F854038E95B}"/>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2F5A3BD7-0D11-84E6-F65F-12404E0BB372}"/>
              </a:ext>
            </a:extLst>
          </p:cNvPr>
          <p:cNvSpPr>
            <a:spLocks noGrp="1"/>
          </p:cNvSpPr>
          <p:nvPr>
            <p:ph type="title"/>
          </p:nvPr>
        </p:nvSpPr>
        <p:spPr>
          <a:xfrm>
            <a:off x="457200" y="76200"/>
            <a:ext cx="8229600" cy="1143000"/>
          </a:xfrm>
        </p:spPr>
        <p:txBody>
          <a:bodyPr/>
          <a:lstStyle/>
          <a:p>
            <a:r>
              <a:rPr lang="en-US" dirty="0"/>
              <a:t>  Arrhythmogenic death </a:t>
            </a:r>
          </a:p>
        </p:txBody>
      </p:sp>
      <p:sp>
        <p:nvSpPr>
          <p:cNvPr id="3" name="Content Placeholder 2">
            <a:extLst>
              <a:ext uri="{FF2B5EF4-FFF2-40B4-BE49-F238E27FC236}">
                <a16:creationId xmlns:a16="http://schemas.microsoft.com/office/drawing/2014/main" id="{FA930BA8-2447-7513-0479-3B9F59F9CB5E}"/>
              </a:ext>
            </a:extLst>
          </p:cNvPr>
          <p:cNvSpPr>
            <a:spLocks noGrp="1"/>
          </p:cNvSpPr>
          <p:nvPr>
            <p:ph idx="1"/>
          </p:nvPr>
        </p:nvSpPr>
        <p:spPr>
          <a:xfrm>
            <a:off x="10160" y="1066800"/>
            <a:ext cx="9144000" cy="5410200"/>
          </a:xfrm>
        </p:spPr>
        <p:txBody>
          <a:bodyPr/>
          <a:lstStyle/>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r>
              <a:rPr lang="en-US" sz="2400" dirty="0">
                <a:solidFill>
                  <a:schemeClr val="accent6"/>
                </a:solidFill>
                <a:latin typeface="_Aberlyth Bold Oblique" pitchFamily="34" charset="0"/>
              </a:rPr>
              <a:t>Drugs which  reduce the magnitude of outward repolarizing K+ currents, enhance inward depolarizing Na+ or Ca2+ currents, or both, thereby triggering the development of early afterdepolarizations that initiate the tachyarrhythmia</a:t>
            </a: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r>
              <a:rPr lang="en-US" sz="2400" dirty="0">
                <a:solidFill>
                  <a:schemeClr val="accent6"/>
                </a:solidFill>
                <a:latin typeface="_Aberlyth Bold Oblique" pitchFamily="34" charset="0"/>
              </a:rPr>
              <a:t>An association between methadone and torsade de pointes was first described in 2002  </a:t>
            </a: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r>
              <a:rPr lang="en-US" sz="2400" dirty="0">
                <a:solidFill>
                  <a:schemeClr val="accent6"/>
                </a:solidFill>
                <a:latin typeface="_Aberlyth Bold Oblique" pitchFamily="34" charset="0"/>
              </a:rPr>
              <a:t>This is mediated by a blockade of the human  ion channel responsible for the delayed rectifier potassium current</a:t>
            </a: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endParaRPr lang="en-US" sz="2000" dirty="0">
              <a:solidFill>
                <a:schemeClr val="accent6"/>
              </a:solidFill>
              <a:latin typeface="_Aberlyth Bold Oblique" pitchFamily="34" charset="0"/>
            </a:endParaRPr>
          </a:p>
        </p:txBody>
      </p:sp>
    </p:spTree>
    <p:extLst>
      <p:ext uri="{BB962C8B-B14F-4D97-AF65-F5344CB8AC3E}">
        <p14:creationId xmlns:p14="http://schemas.microsoft.com/office/powerpoint/2010/main" val="35668823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1D26-FD18-8EA9-54D5-8C52901B6ADB}"/>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5BC27503-55BA-8736-F807-D755F9CDE815}"/>
              </a:ext>
            </a:extLst>
          </p:cNvPr>
          <p:cNvSpPr>
            <a:spLocks noGrp="1"/>
          </p:cNvSpPr>
          <p:nvPr>
            <p:ph type="title"/>
          </p:nvPr>
        </p:nvSpPr>
        <p:spPr>
          <a:xfrm>
            <a:off x="457200" y="76200"/>
            <a:ext cx="8229600" cy="1143000"/>
          </a:xfrm>
        </p:spPr>
        <p:txBody>
          <a:bodyPr/>
          <a:lstStyle/>
          <a:p>
            <a:r>
              <a:rPr lang="en-US" dirty="0"/>
              <a:t>Arrhythmogenic death </a:t>
            </a:r>
          </a:p>
        </p:txBody>
      </p:sp>
      <p:sp>
        <p:nvSpPr>
          <p:cNvPr id="3" name="Content Placeholder 2">
            <a:extLst>
              <a:ext uri="{FF2B5EF4-FFF2-40B4-BE49-F238E27FC236}">
                <a16:creationId xmlns:a16="http://schemas.microsoft.com/office/drawing/2014/main" id="{45BDA447-856C-341B-AFD5-76EB40E4B4FA}"/>
              </a:ext>
            </a:extLst>
          </p:cNvPr>
          <p:cNvSpPr>
            <a:spLocks noGrp="1"/>
          </p:cNvSpPr>
          <p:nvPr>
            <p:ph idx="1"/>
          </p:nvPr>
        </p:nvSpPr>
        <p:spPr>
          <a:xfrm>
            <a:off x="0" y="1295400"/>
            <a:ext cx="9144000" cy="5410200"/>
          </a:xfrm>
        </p:spPr>
        <p:txBody>
          <a:bodyPr/>
          <a:lstStyle/>
          <a:p>
            <a:pPr marL="514350" indent="-514350" eaLnBrk="1" hangingPunct="1">
              <a:buFontTx/>
              <a:buNone/>
              <a:defRPr/>
            </a:pPr>
            <a:r>
              <a:rPr lang="en-US" sz="2400" dirty="0">
                <a:solidFill>
                  <a:schemeClr val="accent6"/>
                </a:solidFill>
                <a:latin typeface="_Aberlyth Bold Oblique" pitchFamily="34" charset="0"/>
              </a:rPr>
              <a:t> </a:t>
            </a: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r>
              <a:rPr lang="en-US" sz="2400" dirty="0">
                <a:solidFill>
                  <a:schemeClr val="accent6"/>
                </a:solidFill>
                <a:latin typeface="_Aberlyth Bold Oblique" pitchFamily="34" charset="0"/>
              </a:rPr>
              <a:t> FDA added a boxed warning  for methadone in 2006 about arrhythmia risk  followed by a clinical practice guideline in 2009 recommending QTc interval screening</a:t>
            </a:r>
          </a:p>
          <a:p>
            <a:pPr marL="514350" indent="-514350" eaLnBrk="1" hangingPunct="1">
              <a:buFontTx/>
              <a:buNone/>
              <a:defRPr/>
            </a:pPr>
            <a:endParaRPr lang="en-US" sz="2000" dirty="0">
              <a:solidFill>
                <a:schemeClr val="accent6"/>
              </a:solidFill>
              <a:latin typeface="_Aberlyth Bold Oblique" pitchFamily="34" charset="0"/>
            </a:endParaRPr>
          </a:p>
          <a:p>
            <a:pPr marL="514350" indent="-514350" eaLnBrk="1" hangingPunct="1">
              <a:buFontTx/>
              <a:buNone/>
              <a:defRPr/>
            </a:pPr>
            <a:endParaRPr lang="en-US" sz="2400" dirty="0">
              <a:solidFill>
                <a:schemeClr val="accent6"/>
              </a:solidFill>
              <a:latin typeface="_Aberlyth Bold Oblique" pitchFamily="34" charset="0"/>
            </a:endParaRPr>
          </a:p>
          <a:p>
            <a:pPr marL="514350" indent="-514350" eaLnBrk="1" hangingPunct="1">
              <a:buFontTx/>
              <a:buNone/>
              <a:defRPr/>
            </a:pPr>
            <a:r>
              <a:rPr lang="en-US" sz="2400" dirty="0" err="1">
                <a:solidFill>
                  <a:schemeClr val="accent6"/>
                </a:solidFill>
                <a:latin typeface="_Aberlyth Bold Oblique" pitchFamily="34" charset="0"/>
              </a:rPr>
              <a:t>Katchman</a:t>
            </a:r>
            <a:r>
              <a:rPr lang="en-US" sz="2400" dirty="0">
                <a:solidFill>
                  <a:schemeClr val="accent6"/>
                </a:solidFill>
                <a:latin typeface="_Aberlyth Bold Oblique" pitchFamily="34" charset="0"/>
              </a:rPr>
              <a:t>   et al. Influence of opioid agonists on cardiac human</a:t>
            </a:r>
          </a:p>
          <a:p>
            <a:pPr marL="514350" indent="-514350" eaLnBrk="1" hangingPunct="1">
              <a:buFontTx/>
              <a:buNone/>
              <a:defRPr/>
            </a:pPr>
            <a:r>
              <a:rPr lang="en-US" sz="2400" dirty="0">
                <a:solidFill>
                  <a:schemeClr val="accent6"/>
                </a:solidFill>
                <a:latin typeface="_Aberlyth Bold Oblique" pitchFamily="34" charset="0"/>
              </a:rPr>
              <a:t> ether-a-go-go related gene K(+) currents.  J </a:t>
            </a:r>
            <a:r>
              <a:rPr lang="en-US" sz="2400" dirty="0" err="1">
                <a:solidFill>
                  <a:schemeClr val="accent6"/>
                </a:solidFill>
                <a:latin typeface="_Aberlyth Bold Oblique" pitchFamily="34" charset="0"/>
              </a:rPr>
              <a:t>Pharmacol</a:t>
            </a:r>
            <a:r>
              <a:rPr lang="en-US" sz="2400" dirty="0">
                <a:solidFill>
                  <a:schemeClr val="accent6"/>
                </a:solidFill>
                <a:latin typeface="_Aberlyth Bold Oblique" pitchFamily="34" charset="0"/>
              </a:rPr>
              <a:t> </a:t>
            </a:r>
            <a:r>
              <a:rPr lang="en-US" sz="2400" dirty="0" err="1">
                <a:solidFill>
                  <a:schemeClr val="accent6"/>
                </a:solidFill>
                <a:latin typeface="_Aberlyth Bold Oblique" pitchFamily="34" charset="0"/>
              </a:rPr>
              <a:t>Exp</a:t>
            </a:r>
            <a:r>
              <a:rPr lang="en-US" sz="2400" dirty="0">
                <a:solidFill>
                  <a:schemeClr val="accent6"/>
                </a:solidFill>
                <a:latin typeface="_Aberlyth Bold Oblique" pitchFamily="34" charset="0"/>
              </a:rPr>
              <a:t> </a:t>
            </a:r>
            <a:r>
              <a:rPr lang="en-US" sz="2400" dirty="0" err="1">
                <a:solidFill>
                  <a:schemeClr val="accent6"/>
                </a:solidFill>
                <a:latin typeface="_Aberlyth Bold Oblique" pitchFamily="34" charset="0"/>
              </a:rPr>
              <a:t>Ther</a:t>
            </a:r>
            <a:r>
              <a:rPr lang="en-US" sz="2400" dirty="0">
                <a:solidFill>
                  <a:schemeClr val="accent6"/>
                </a:solidFill>
                <a:latin typeface="_Aberlyth Bold Oblique" pitchFamily="34" charset="0"/>
              </a:rPr>
              <a:t> 2002;303:688-94</a:t>
            </a:r>
          </a:p>
        </p:txBody>
      </p:sp>
    </p:spTree>
    <p:extLst>
      <p:ext uri="{BB962C8B-B14F-4D97-AF65-F5344CB8AC3E}">
        <p14:creationId xmlns:p14="http://schemas.microsoft.com/office/powerpoint/2010/main" val="26869330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0F9BC-8068-51B3-A741-72297DA02AB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DAE8C59-D820-153F-303A-F139DD19AA6E}"/>
              </a:ext>
            </a:extLst>
          </p:cNvPr>
          <p:cNvGrpSpPr/>
          <p:nvPr/>
        </p:nvGrpSpPr>
        <p:grpSpPr>
          <a:xfrm>
            <a:off x="0" y="278652"/>
            <a:ext cx="9067801" cy="6411086"/>
            <a:chOff x="0" y="278652"/>
            <a:chExt cx="9067801" cy="6411086"/>
          </a:xfrm>
        </p:grpSpPr>
        <p:pic>
          <p:nvPicPr>
            <p:cNvPr id="2" name="Picture 1">
              <a:extLst>
                <a:ext uri="{FF2B5EF4-FFF2-40B4-BE49-F238E27FC236}">
                  <a16:creationId xmlns:a16="http://schemas.microsoft.com/office/drawing/2014/main" id="{503397F4-F3DF-A7D8-172D-5F32023636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074" y="1727268"/>
              <a:ext cx="4374083" cy="2366379"/>
            </a:xfrm>
            <a:prstGeom prst="rect">
              <a:avLst/>
            </a:prstGeom>
          </p:spPr>
        </p:pic>
        <p:pic>
          <p:nvPicPr>
            <p:cNvPr id="3" name="Picture 2">
              <a:extLst>
                <a:ext uri="{FF2B5EF4-FFF2-40B4-BE49-F238E27FC236}">
                  <a16:creationId xmlns:a16="http://schemas.microsoft.com/office/drawing/2014/main" id="{FC1BCC2C-E770-9269-8D1A-C3E116C7C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96"/>
            <a:stretch/>
          </p:blipFill>
          <p:spPr>
            <a:xfrm>
              <a:off x="3008454" y="1289639"/>
              <a:ext cx="849171" cy="1811162"/>
            </a:xfrm>
            <a:prstGeom prst="rect">
              <a:avLst/>
            </a:prstGeom>
          </p:spPr>
        </p:pic>
        <p:sp>
          <p:nvSpPr>
            <p:cNvPr id="4" name="TextBox 3">
              <a:extLst>
                <a:ext uri="{FF2B5EF4-FFF2-40B4-BE49-F238E27FC236}">
                  <a16:creationId xmlns:a16="http://schemas.microsoft.com/office/drawing/2014/main" id="{EDB31C96-E542-C3AF-F5EC-A85B705CE9F3}"/>
                </a:ext>
              </a:extLst>
            </p:cNvPr>
            <p:cNvSpPr txBox="1"/>
            <p:nvPr/>
          </p:nvSpPr>
          <p:spPr>
            <a:xfrm>
              <a:off x="0" y="278652"/>
              <a:ext cx="906780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        µ receptors in Pre-</a:t>
              </a:r>
              <a:r>
                <a:rPr kumimoji="0" lang="en-US" sz="3200" b="0" i="0" u="none" strike="noStrike" kern="1200" cap="none" spc="0" normalizeH="0" baseline="0" noProof="0" dirty="0" err="1">
                  <a:ln>
                    <a:noFill/>
                  </a:ln>
                  <a:solidFill>
                    <a:prstClr val="black"/>
                  </a:solidFill>
                  <a:effectLst/>
                  <a:uLnTx/>
                  <a:uFillTx/>
                  <a:latin typeface="Calibri"/>
                  <a:ea typeface="Avenir Roman"/>
                  <a:cs typeface="Avenir Roman"/>
                  <a:sym typeface="Avenir Roman"/>
                </a:rPr>
                <a:t>Botzinger</a:t>
              </a: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 complex mediate 	   			          opioids-related CSA  </a:t>
              </a:r>
            </a:p>
          </p:txBody>
        </p:sp>
        <p:pic>
          <p:nvPicPr>
            <p:cNvPr id="5" name="Picture 4">
              <a:extLst>
                <a:ext uri="{FF2B5EF4-FFF2-40B4-BE49-F238E27FC236}">
                  <a16:creationId xmlns:a16="http://schemas.microsoft.com/office/drawing/2014/main" id="{2AAD4680-53A1-03D0-A297-F1A6A9437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580" y="4319032"/>
              <a:ext cx="6601567" cy="1985971"/>
            </a:xfrm>
            <a:prstGeom prst="rect">
              <a:avLst/>
            </a:prstGeom>
          </p:spPr>
        </p:pic>
        <p:sp>
          <p:nvSpPr>
            <p:cNvPr id="6" name="TextBox 5">
              <a:extLst>
                <a:ext uri="{FF2B5EF4-FFF2-40B4-BE49-F238E27FC236}">
                  <a16:creationId xmlns:a16="http://schemas.microsoft.com/office/drawing/2014/main" id="{206AFC2A-6803-5BB0-EA32-60605A0781CF}"/>
                </a:ext>
              </a:extLst>
            </p:cNvPr>
            <p:cNvSpPr txBox="1"/>
            <p:nvPr/>
          </p:nvSpPr>
          <p:spPr>
            <a:xfrm>
              <a:off x="5661157" y="3580368"/>
              <a:ext cx="83881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a:ea typeface="+mn-ea"/>
                  <a:cs typeface="+mn-cs"/>
                </a:rPr>
                <a:t>(</a:t>
              </a:r>
              <a:r>
                <a:rPr kumimoji="0" lang="el-GR" sz="1400" b="0" i="0" u="none" strike="noStrike" kern="1200" cap="none" spc="0" normalizeH="0" baseline="0" noProof="0" dirty="0">
                  <a:ln>
                    <a:noFill/>
                  </a:ln>
                  <a:solidFill>
                    <a:prstClr val="black"/>
                  </a:solidFill>
                  <a:effectLst/>
                  <a:uLnTx/>
                  <a:uFillTx/>
                  <a:latin typeface="Calibri"/>
                  <a:ea typeface="+mn-ea"/>
                  <a:cs typeface="+mn-cs"/>
                </a:rPr>
                <a:t>μ</a:t>
              </a:r>
              <a:r>
                <a:rPr kumimoji="0" lang="en-US" sz="1400" b="0" i="0" u="none" strike="noStrike" kern="1200" cap="none" spc="0" normalizeH="0" baseline="0" noProof="0" dirty="0">
                  <a:ln>
                    <a:noFill/>
                  </a:ln>
                  <a:solidFill>
                    <a:prstClr val="black"/>
                  </a:solidFill>
                  <a:effectLst/>
                  <a:uLnTx/>
                  <a:uFillTx/>
                  <a:latin typeface="Calibri"/>
                  <a:ea typeface="+mn-ea"/>
                  <a:cs typeface="+mn-cs"/>
                </a:rPr>
                <a:t> opioid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receptor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Agonist)</a:t>
              </a:r>
            </a:p>
          </p:txBody>
        </p:sp>
        <p:sp>
          <p:nvSpPr>
            <p:cNvPr id="7" name="Shape 49">
              <a:extLst>
                <a:ext uri="{FF2B5EF4-FFF2-40B4-BE49-F238E27FC236}">
                  <a16:creationId xmlns:a16="http://schemas.microsoft.com/office/drawing/2014/main" id="{2597F1F9-BD21-EA08-E154-4E362A20ABB1}"/>
                </a:ext>
              </a:extLst>
            </p:cNvPr>
            <p:cNvSpPr/>
            <p:nvPr/>
          </p:nvSpPr>
          <p:spPr>
            <a:xfrm>
              <a:off x="609601" y="6174408"/>
              <a:ext cx="7873570" cy="515330"/>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en-US" sz="3200" b="0" i="0" u="none" strike="noStrike" kern="1200" cap="none" spc="0" normalizeH="0" baseline="0" noProof="0" dirty="0">
                  <a:ln>
                    <a:noFill/>
                  </a:ln>
                  <a:solidFill>
                    <a:prstClr val="black"/>
                  </a:solidFill>
                  <a:effectLst/>
                  <a:uLnTx/>
                  <a:uFillTx/>
                  <a:latin typeface="Calibri"/>
                  <a:ea typeface="+mn-ea"/>
                  <a:cs typeface="Calibri"/>
                </a:rPr>
                <a:t>From: </a:t>
              </a:r>
              <a:r>
                <a:rPr kumimoji="0" lang="en-US" sz="3200" b="0" i="0" u="none" strike="noStrike" kern="1200" cap="none" spc="0" normalizeH="0" baseline="0" noProof="0" dirty="0" err="1">
                  <a:ln>
                    <a:noFill/>
                  </a:ln>
                  <a:solidFill>
                    <a:prstClr val="black"/>
                  </a:solidFill>
                  <a:effectLst/>
                  <a:uLnTx/>
                  <a:uFillTx/>
                  <a:latin typeface="Calibri"/>
                  <a:ea typeface="+mn-ea"/>
                  <a:cs typeface="Calibri"/>
                </a:rPr>
                <a:t>Montandon</a:t>
              </a:r>
              <a:r>
                <a:rPr kumimoji="0" lang="en-US" sz="3200" b="0" i="0" u="none" strike="noStrike" kern="1200" cap="none" spc="0" normalizeH="0" baseline="0" noProof="0" dirty="0">
                  <a:ln>
                    <a:noFill/>
                  </a:ln>
                  <a:solidFill>
                    <a:prstClr val="black"/>
                  </a:solidFill>
                  <a:effectLst/>
                  <a:uLnTx/>
                  <a:uFillTx/>
                  <a:latin typeface="Calibri"/>
                  <a:ea typeface="+mn-ea"/>
                  <a:cs typeface="Calibri"/>
                </a:rPr>
                <a:t> et al., </a:t>
              </a:r>
              <a:r>
                <a:rPr kumimoji="0" lang="en-US" sz="3200" b="0" i="1" u="none" strike="noStrike" kern="1200" cap="none" spc="0" normalizeH="0" baseline="0" noProof="0" dirty="0">
                  <a:ln>
                    <a:noFill/>
                  </a:ln>
                  <a:solidFill>
                    <a:prstClr val="black"/>
                  </a:solidFill>
                  <a:effectLst/>
                  <a:uLnTx/>
                  <a:uFillTx/>
                  <a:latin typeface="Calibri"/>
                  <a:ea typeface="+mn-ea"/>
                  <a:cs typeface="Calibri"/>
                </a:rPr>
                <a:t>J Neuroscience</a:t>
              </a:r>
              <a:r>
                <a:rPr kumimoji="0" lang="en-US" sz="3200" b="0" i="0" u="none" strike="noStrike" kern="1200" cap="none" spc="0" normalizeH="0" baseline="0" noProof="0" dirty="0">
                  <a:ln>
                    <a:noFill/>
                  </a:ln>
                  <a:solidFill>
                    <a:prstClr val="black"/>
                  </a:solidFill>
                  <a:effectLst/>
                  <a:uLnTx/>
                  <a:uFillTx/>
                  <a:latin typeface="Calibri"/>
                  <a:ea typeface="+mn-ea"/>
                  <a:cs typeface="Calibri"/>
                </a:rPr>
                <a:t>, 2011</a:t>
              </a:r>
            </a:p>
          </p:txBody>
        </p:sp>
      </p:grpSp>
    </p:spTree>
    <p:extLst>
      <p:ext uri="{BB962C8B-B14F-4D97-AF65-F5344CB8AC3E}">
        <p14:creationId xmlns:p14="http://schemas.microsoft.com/office/powerpoint/2010/main" val="30585491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04D1E-2A99-011D-A217-2FD493B2174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7A39D30-14E2-1419-9518-E2D9E9E46AD8}"/>
              </a:ext>
            </a:extLst>
          </p:cNvPr>
          <p:cNvGrpSpPr/>
          <p:nvPr/>
        </p:nvGrpSpPr>
        <p:grpSpPr>
          <a:xfrm>
            <a:off x="438830" y="278652"/>
            <a:ext cx="8705169" cy="6274125"/>
            <a:chOff x="438830" y="278652"/>
            <a:chExt cx="8705169" cy="6274125"/>
          </a:xfrm>
        </p:grpSpPr>
        <p:pic>
          <p:nvPicPr>
            <p:cNvPr id="2" name="Picture 1">
              <a:extLst>
                <a:ext uri="{FF2B5EF4-FFF2-40B4-BE49-F238E27FC236}">
                  <a16:creationId xmlns:a16="http://schemas.microsoft.com/office/drawing/2014/main" id="{E9A5E263-9C22-56D2-202E-1A1803990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074" y="1727268"/>
              <a:ext cx="4374083" cy="2366379"/>
            </a:xfrm>
            <a:prstGeom prst="rect">
              <a:avLst/>
            </a:prstGeom>
          </p:spPr>
        </p:pic>
        <p:pic>
          <p:nvPicPr>
            <p:cNvPr id="3" name="Picture 2">
              <a:extLst>
                <a:ext uri="{FF2B5EF4-FFF2-40B4-BE49-F238E27FC236}">
                  <a16:creationId xmlns:a16="http://schemas.microsoft.com/office/drawing/2014/main" id="{57C334F8-D8BE-73F5-54DF-AEB2790CC1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96"/>
            <a:stretch/>
          </p:blipFill>
          <p:spPr>
            <a:xfrm>
              <a:off x="3008454" y="1289639"/>
              <a:ext cx="849171" cy="1811162"/>
            </a:xfrm>
            <a:prstGeom prst="rect">
              <a:avLst/>
            </a:prstGeom>
          </p:spPr>
        </p:pic>
        <p:sp>
          <p:nvSpPr>
            <p:cNvPr id="4" name="TextBox 3">
              <a:extLst>
                <a:ext uri="{FF2B5EF4-FFF2-40B4-BE49-F238E27FC236}">
                  <a16:creationId xmlns:a16="http://schemas.microsoft.com/office/drawing/2014/main" id="{9B192C9B-2FFB-167A-5DFD-A14185BDB5E7}"/>
                </a:ext>
              </a:extLst>
            </p:cNvPr>
            <p:cNvSpPr txBox="1"/>
            <p:nvPr/>
          </p:nvSpPr>
          <p:spPr>
            <a:xfrm>
              <a:off x="438830" y="278652"/>
              <a:ext cx="870516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Identification of Mechanisms Mediating Opioid-Induced Respiratory Depression</a:t>
              </a:r>
            </a:p>
          </p:txBody>
        </p:sp>
        <p:pic>
          <p:nvPicPr>
            <p:cNvPr id="5" name="Picture 4">
              <a:extLst>
                <a:ext uri="{FF2B5EF4-FFF2-40B4-BE49-F238E27FC236}">
                  <a16:creationId xmlns:a16="http://schemas.microsoft.com/office/drawing/2014/main" id="{61E79EEC-2963-8B68-E477-9C67A2D55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580" y="4319032"/>
              <a:ext cx="6601567" cy="1985971"/>
            </a:xfrm>
            <a:prstGeom prst="rect">
              <a:avLst/>
            </a:prstGeom>
          </p:spPr>
        </p:pic>
        <p:sp>
          <p:nvSpPr>
            <p:cNvPr id="6" name="TextBox 5">
              <a:extLst>
                <a:ext uri="{FF2B5EF4-FFF2-40B4-BE49-F238E27FC236}">
                  <a16:creationId xmlns:a16="http://schemas.microsoft.com/office/drawing/2014/main" id="{D64B2BFA-237C-2B18-E633-878996B8BAAC}"/>
                </a:ext>
              </a:extLst>
            </p:cNvPr>
            <p:cNvSpPr txBox="1"/>
            <p:nvPr/>
          </p:nvSpPr>
          <p:spPr>
            <a:xfrm>
              <a:off x="5661157" y="3580368"/>
              <a:ext cx="83881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a:ea typeface="+mn-ea"/>
                  <a:cs typeface="+mn-cs"/>
                </a:rPr>
                <a:t>(</a:t>
              </a:r>
              <a:r>
                <a:rPr kumimoji="0" lang="el-GR" sz="1400" b="0" i="0" u="none" strike="noStrike" kern="1200" cap="none" spc="0" normalizeH="0" baseline="0" noProof="0" dirty="0">
                  <a:ln>
                    <a:noFill/>
                  </a:ln>
                  <a:solidFill>
                    <a:prstClr val="black"/>
                  </a:solidFill>
                  <a:effectLst/>
                  <a:uLnTx/>
                  <a:uFillTx/>
                  <a:latin typeface="Calibri"/>
                  <a:ea typeface="+mn-ea"/>
                  <a:cs typeface="+mn-cs"/>
                </a:rPr>
                <a:t>μ</a:t>
              </a:r>
              <a:r>
                <a:rPr kumimoji="0" lang="en-US" sz="1400" b="0" i="0" u="none" strike="noStrike" kern="1200" cap="none" spc="0" normalizeH="0" baseline="0" noProof="0" dirty="0">
                  <a:ln>
                    <a:noFill/>
                  </a:ln>
                  <a:solidFill>
                    <a:prstClr val="black"/>
                  </a:solidFill>
                  <a:effectLst/>
                  <a:uLnTx/>
                  <a:uFillTx/>
                  <a:latin typeface="Calibri"/>
                  <a:ea typeface="+mn-ea"/>
                  <a:cs typeface="+mn-cs"/>
                </a:rPr>
                <a:t> opioid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receptor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Agonist)</a:t>
              </a:r>
            </a:p>
          </p:txBody>
        </p:sp>
        <p:sp>
          <p:nvSpPr>
            <p:cNvPr id="7" name="Shape 49">
              <a:extLst>
                <a:ext uri="{FF2B5EF4-FFF2-40B4-BE49-F238E27FC236}">
                  <a16:creationId xmlns:a16="http://schemas.microsoft.com/office/drawing/2014/main" id="{68390429-3A6B-AB07-CF0D-505635838F0F}"/>
                </a:ext>
              </a:extLst>
            </p:cNvPr>
            <p:cNvSpPr/>
            <p:nvPr/>
          </p:nvSpPr>
          <p:spPr>
            <a:xfrm>
              <a:off x="3746753" y="6311368"/>
              <a:ext cx="4736417" cy="24140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en-US" sz="1200" b="0" i="0" u="none" strike="noStrike" kern="1200" cap="none" spc="0" normalizeH="0" baseline="0" noProof="0" dirty="0">
                  <a:ln>
                    <a:noFill/>
                  </a:ln>
                  <a:solidFill>
                    <a:prstClr val="black"/>
                  </a:solidFill>
                  <a:effectLst/>
                  <a:uLnTx/>
                  <a:uFillTx/>
                  <a:latin typeface="Calibri"/>
                  <a:ea typeface="+mn-ea"/>
                  <a:cs typeface="Calibri"/>
                </a:rPr>
                <a:t>From: </a:t>
              </a:r>
              <a:r>
                <a:rPr kumimoji="0" lang="en-US" sz="1200" b="0" i="0" u="none" strike="noStrike" kern="1200" cap="none" spc="0" normalizeH="0" baseline="0" noProof="0" dirty="0" err="1">
                  <a:ln>
                    <a:noFill/>
                  </a:ln>
                  <a:solidFill>
                    <a:prstClr val="black"/>
                  </a:solidFill>
                  <a:effectLst/>
                  <a:uLnTx/>
                  <a:uFillTx/>
                  <a:latin typeface="Calibri"/>
                  <a:ea typeface="+mn-ea"/>
                  <a:cs typeface="Calibri"/>
                </a:rPr>
                <a:t>Montandon</a:t>
              </a:r>
              <a:r>
                <a:rPr kumimoji="0" lang="en-US" sz="1200" b="0" i="0" u="none" strike="noStrike" kern="1200" cap="none" spc="0" normalizeH="0" baseline="0" noProof="0" dirty="0">
                  <a:ln>
                    <a:noFill/>
                  </a:ln>
                  <a:solidFill>
                    <a:prstClr val="black"/>
                  </a:solidFill>
                  <a:effectLst/>
                  <a:uLnTx/>
                  <a:uFillTx/>
                  <a:latin typeface="Calibri"/>
                  <a:ea typeface="+mn-ea"/>
                  <a:cs typeface="Calibri"/>
                </a:rPr>
                <a:t> et al., </a:t>
              </a:r>
              <a:r>
                <a:rPr kumimoji="0" lang="en-US" sz="1200" b="0" i="1" u="none" strike="noStrike" kern="1200" cap="none" spc="0" normalizeH="0" baseline="0" noProof="0" dirty="0">
                  <a:ln>
                    <a:noFill/>
                  </a:ln>
                  <a:solidFill>
                    <a:prstClr val="black"/>
                  </a:solidFill>
                  <a:effectLst/>
                  <a:uLnTx/>
                  <a:uFillTx/>
                  <a:latin typeface="Calibri"/>
                  <a:ea typeface="+mn-ea"/>
                  <a:cs typeface="Calibri"/>
                </a:rPr>
                <a:t>J Neuroscience</a:t>
              </a:r>
              <a:r>
                <a:rPr kumimoji="0" lang="en-US" sz="1200" b="0" i="0" u="none" strike="noStrike" kern="1200" cap="none" spc="0" normalizeH="0" baseline="0" noProof="0" dirty="0">
                  <a:ln>
                    <a:noFill/>
                  </a:ln>
                  <a:solidFill>
                    <a:prstClr val="black"/>
                  </a:solidFill>
                  <a:effectLst/>
                  <a:uLnTx/>
                  <a:uFillTx/>
                  <a:latin typeface="Calibri"/>
                  <a:ea typeface="+mn-ea"/>
                  <a:cs typeface="Calibri"/>
                </a:rPr>
                <a:t>, 2011</a:t>
              </a:r>
            </a:p>
          </p:txBody>
        </p:sp>
      </p:grpSp>
      <p:sp>
        <p:nvSpPr>
          <p:cNvPr id="9" name="Title 8">
            <a:extLst>
              <a:ext uri="{FF2B5EF4-FFF2-40B4-BE49-F238E27FC236}">
                <a16:creationId xmlns:a16="http://schemas.microsoft.com/office/drawing/2014/main" id="{5943A77C-3C44-C54B-33A5-6CE78B807D5D}"/>
              </a:ext>
            </a:extLst>
          </p:cNvPr>
          <p:cNvSpPr>
            <a:spLocks noGrp="1"/>
          </p:cNvSpPr>
          <p:nvPr>
            <p:ph type="title"/>
          </p:nvPr>
        </p:nvSpPr>
        <p:spPr/>
        <p:txBody>
          <a:bodyPr/>
          <a:lstStyle/>
          <a:p>
            <a:endParaRPr lang="en-US" dirty="0"/>
          </a:p>
        </p:txBody>
      </p:sp>
      <p:sp>
        <p:nvSpPr>
          <p:cNvPr id="10" name="Content Placeholder 9">
            <a:extLst>
              <a:ext uri="{FF2B5EF4-FFF2-40B4-BE49-F238E27FC236}">
                <a16:creationId xmlns:a16="http://schemas.microsoft.com/office/drawing/2014/main" id="{40E3126A-4224-6EF1-FDE8-C5F976E3F30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12911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209E-40A4-12A8-4D50-6362E1B9C63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12FE9E1-06B7-71DF-F050-558A278E5BDE}"/>
              </a:ext>
            </a:extLst>
          </p:cNvPr>
          <p:cNvSpPr txBox="1"/>
          <p:nvPr/>
        </p:nvSpPr>
        <p:spPr>
          <a:xfrm>
            <a:off x="-54342" y="6644492"/>
            <a:ext cx="24966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Calibri"/>
                <a:ea typeface="+mn-ea"/>
                <a:cs typeface="+mn-cs"/>
              </a:rPr>
              <a:t>4</a:t>
            </a:r>
          </a:p>
        </p:txBody>
      </p:sp>
      <p:grpSp>
        <p:nvGrpSpPr>
          <p:cNvPr id="3" name="Group 2">
            <a:extLst>
              <a:ext uri="{FF2B5EF4-FFF2-40B4-BE49-F238E27FC236}">
                <a16:creationId xmlns:a16="http://schemas.microsoft.com/office/drawing/2014/main" id="{92F4F58E-5712-9B46-1943-1BB4E9C218C5}"/>
              </a:ext>
            </a:extLst>
          </p:cNvPr>
          <p:cNvGrpSpPr/>
          <p:nvPr/>
        </p:nvGrpSpPr>
        <p:grpSpPr>
          <a:xfrm>
            <a:off x="438830" y="278652"/>
            <a:ext cx="8705169" cy="4251526"/>
            <a:chOff x="438830" y="278652"/>
            <a:chExt cx="8705169" cy="4251526"/>
          </a:xfrm>
        </p:grpSpPr>
        <p:pic>
          <p:nvPicPr>
            <p:cNvPr id="19" name="Picture 18" descr="JAP Figure 1 XII Manipulation.png">
              <a:extLst>
                <a:ext uri="{FF2B5EF4-FFF2-40B4-BE49-F238E27FC236}">
                  <a16:creationId xmlns:a16="http://schemas.microsoft.com/office/drawing/2014/main" id="{ECD203F5-1A2F-1EBD-739F-C6314459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14" y="2150646"/>
              <a:ext cx="2008800" cy="1501423"/>
            </a:xfrm>
            <a:prstGeom prst="rect">
              <a:avLst/>
            </a:prstGeom>
          </p:spPr>
        </p:pic>
        <p:grpSp>
          <p:nvGrpSpPr>
            <p:cNvPr id="2" name="Group 1">
              <a:extLst>
                <a:ext uri="{FF2B5EF4-FFF2-40B4-BE49-F238E27FC236}">
                  <a16:creationId xmlns:a16="http://schemas.microsoft.com/office/drawing/2014/main" id="{BD6528B2-DDFE-99B4-E2B6-770FED7DC7B9}"/>
                </a:ext>
              </a:extLst>
            </p:cNvPr>
            <p:cNvGrpSpPr/>
            <p:nvPr/>
          </p:nvGrpSpPr>
          <p:grpSpPr>
            <a:xfrm>
              <a:off x="2941638" y="1670833"/>
              <a:ext cx="5874105" cy="2859345"/>
              <a:chOff x="3580799" y="3314883"/>
              <a:chExt cx="5420406" cy="2638497"/>
            </a:xfrm>
          </p:grpSpPr>
          <p:pic>
            <p:nvPicPr>
              <p:cNvPr id="20" name="Picture 19" descr="Horner_Royal Soc Fig Figure 3.jpg">
                <a:extLst>
                  <a:ext uri="{FF2B5EF4-FFF2-40B4-BE49-F238E27FC236}">
                    <a16:creationId xmlns:a16="http://schemas.microsoft.com/office/drawing/2014/main" id="{D2A0F69D-C6DE-FCB2-40CC-239F1661E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0799" y="3314883"/>
                <a:ext cx="5420406" cy="2282887"/>
              </a:xfrm>
              <a:prstGeom prst="rect">
                <a:avLst/>
              </a:prstGeom>
            </p:spPr>
          </p:pic>
          <p:sp>
            <p:nvSpPr>
              <p:cNvPr id="21" name="Shape 49">
                <a:extLst>
                  <a:ext uri="{FF2B5EF4-FFF2-40B4-BE49-F238E27FC236}">
                    <a16:creationId xmlns:a16="http://schemas.microsoft.com/office/drawing/2014/main" id="{F5CD4A3B-7E72-579A-5078-9BB62D3F50D8}"/>
                  </a:ext>
                </a:extLst>
              </p:cNvPr>
              <p:cNvSpPr/>
              <p:nvPr/>
            </p:nvSpPr>
            <p:spPr>
              <a:xfrm>
                <a:off x="4478176" y="5730617"/>
                <a:ext cx="4370590" cy="22276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en-US" sz="1200" b="0" i="0" u="none" strike="noStrike" kern="1200" cap="none" spc="0" normalizeH="0" baseline="0" noProof="0" dirty="0">
                    <a:ln>
                      <a:noFill/>
                    </a:ln>
                    <a:solidFill>
                      <a:prstClr val="black"/>
                    </a:solidFill>
                    <a:effectLst/>
                    <a:uLnTx/>
                    <a:uFillTx/>
                    <a:latin typeface="Calibri"/>
                    <a:ea typeface="+mn-ea"/>
                    <a:cs typeface="Calibri"/>
                  </a:rPr>
                  <a:t>From Horner RL, </a:t>
                </a:r>
                <a:r>
                  <a:rPr kumimoji="0" lang="en-US" sz="1200" b="0" i="1" u="none" strike="noStrike" kern="1200" cap="none" spc="0" normalizeH="0" baseline="0" noProof="0" dirty="0" err="1">
                    <a:ln>
                      <a:noFill/>
                    </a:ln>
                    <a:solidFill>
                      <a:prstClr val="black"/>
                    </a:solidFill>
                    <a:effectLst/>
                    <a:uLnTx/>
                    <a:uFillTx/>
                    <a:latin typeface="Calibri"/>
                    <a:ea typeface="+mn-ea"/>
                    <a:cs typeface="Calibri"/>
                  </a:rPr>
                  <a:t>Philos</a:t>
                </a:r>
                <a:r>
                  <a:rPr kumimoji="0" lang="en-US" sz="1200" b="0" i="1" u="none" strike="noStrike" kern="1200" cap="none" spc="0" normalizeH="0" baseline="0" noProof="0" dirty="0">
                    <a:ln>
                      <a:noFill/>
                    </a:ln>
                    <a:solidFill>
                      <a:prstClr val="black"/>
                    </a:solidFill>
                    <a:effectLst/>
                    <a:uLnTx/>
                    <a:uFillTx/>
                    <a:latin typeface="Calibri"/>
                    <a:ea typeface="+mn-ea"/>
                    <a:cs typeface="Calibri"/>
                  </a:rPr>
                  <a:t> Trans R </a:t>
                </a:r>
                <a:r>
                  <a:rPr kumimoji="0" lang="en-US" sz="1200" b="0" i="1" u="none" strike="noStrike" kern="1200" cap="none" spc="0" normalizeH="0" baseline="0" noProof="0" dirty="0" err="1">
                    <a:ln>
                      <a:noFill/>
                    </a:ln>
                    <a:solidFill>
                      <a:prstClr val="black"/>
                    </a:solidFill>
                    <a:effectLst/>
                    <a:uLnTx/>
                    <a:uFillTx/>
                    <a:latin typeface="Calibri"/>
                    <a:ea typeface="+mn-ea"/>
                    <a:cs typeface="Calibri"/>
                  </a:rPr>
                  <a:t>Soc</a:t>
                </a:r>
                <a:r>
                  <a:rPr kumimoji="0" lang="en-US" sz="1200" b="0" i="1" u="none" strike="noStrike" kern="1200" cap="none" spc="0" normalizeH="0" baseline="0" noProof="0" dirty="0">
                    <a:ln>
                      <a:noFill/>
                    </a:ln>
                    <a:solidFill>
                      <a:prstClr val="black"/>
                    </a:solidFill>
                    <a:effectLst/>
                    <a:uLnTx/>
                    <a:uFillTx/>
                    <a:latin typeface="Calibri"/>
                    <a:ea typeface="+mn-ea"/>
                    <a:cs typeface="Calibri"/>
                  </a:rPr>
                  <a:t> B</a:t>
                </a:r>
                <a:r>
                  <a:rPr kumimoji="0" lang="en-US" sz="1200" b="0" i="0" u="none" strike="noStrike" kern="1200" cap="none" spc="0" normalizeH="0" baseline="0" noProof="0" dirty="0">
                    <a:ln>
                      <a:noFill/>
                    </a:ln>
                    <a:solidFill>
                      <a:prstClr val="black"/>
                    </a:solidFill>
                    <a:effectLst/>
                    <a:uLnTx/>
                    <a:uFillTx/>
                    <a:latin typeface="Calibri"/>
                    <a:ea typeface="+mn-ea"/>
                    <a:cs typeface="Calibri"/>
                  </a:rPr>
                  <a:t>, 2009</a:t>
                </a:r>
              </a:p>
            </p:txBody>
          </p:sp>
        </p:grpSp>
        <p:sp>
          <p:nvSpPr>
            <p:cNvPr id="13" name="TextBox 12">
              <a:extLst>
                <a:ext uri="{FF2B5EF4-FFF2-40B4-BE49-F238E27FC236}">
                  <a16:creationId xmlns:a16="http://schemas.microsoft.com/office/drawing/2014/main" id="{65A24148-E90D-0002-C99A-ACC296DDD827}"/>
                </a:ext>
              </a:extLst>
            </p:cNvPr>
            <p:cNvSpPr txBox="1"/>
            <p:nvPr/>
          </p:nvSpPr>
          <p:spPr>
            <a:xfrm>
              <a:off x="438830" y="278652"/>
              <a:ext cx="870516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Identification of Mechanisms Controlling Upper Airway Motor Activity in Sleep</a:t>
              </a:r>
            </a:p>
          </p:txBody>
        </p:sp>
      </p:grpSp>
    </p:spTree>
    <p:extLst>
      <p:ext uri="{BB962C8B-B14F-4D97-AF65-F5344CB8AC3E}">
        <p14:creationId xmlns:p14="http://schemas.microsoft.com/office/powerpoint/2010/main" val="3544876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980F9-9F2E-41AE-D5D3-6942D3FF0E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36D4B-7477-F255-075A-E7F2A9E3B04C}"/>
              </a:ext>
            </a:extLst>
          </p:cNvPr>
          <p:cNvSpPr>
            <a:spLocks noGrp="1"/>
          </p:cNvSpPr>
          <p:nvPr>
            <p:ph type="title"/>
          </p:nvPr>
        </p:nvSpPr>
        <p:spPr/>
        <p:txBody>
          <a:bodyPr/>
          <a:lstStyle/>
          <a:p>
            <a:r>
              <a:rPr lang="en-US" dirty="0"/>
              <a:t>Opioids-Induced CSA</a:t>
            </a:r>
            <a:br>
              <a:rPr lang="en-US" dirty="0"/>
            </a:br>
            <a:r>
              <a:rPr lang="en-US" dirty="0"/>
              <a:t>Javaheri et </a:t>
            </a:r>
            <a:r>
              <a:rPr lang="en-US" dirty="0" err="1"/>
              <a:t>ak</a:t>
            </a:r>
            <a:r>
              <a:rPr lang="en-US" dirty="0"/>
              <a:t> SLEEP J –In Press</a:t>
            </a:r>
          </a:p>
        </p:txBody>
      </p:sp>
      <p:pic>
        <p:nvPicPr>
          <p:cNvPr id="3" name="Picture 2">
            <a:extLst>
              <a:ext uri="{FF2B5EF4-FFF2-40B4-BE49-F238E27FC236}">
                <a16:creationId xmlns:a16="http://schemas.microsoft.com/office/drawing/2014/main" id="{E54D699E-F01D-5118-CAB0-E226CAA32DF2}"/>
              </a:ext>
            </a:extLst>
          </p:cNvPr>
          <p:cNvPicPr>
            <a:picLocks noChangeAspect="1"/>
          </p:cNvPicPr>
          <p:nvPr/>
        </p:nvPicPr>
        <p:blipFill>
          <a:blip r:embed="rId2"/>
          <a:stretch>
            <a:fillRect/>
          </a:stretch>
        </p:blipFill>
        <p:spPr>
          <a:xfrm>
            <a:off x="76200" y="1714500"/>
            <a:ext cx="9144000" cy="5143500"/>
          </a:xfrm>
          <a:prstGeom prst="rect">
            <a:avLst/>
          </a:prstGeom>
        </p:spPr>
      </p:pic>
    </p:spTree>
    <p:extLst>
      <p:ext uri="{BB962C8B-B14F-4D97-AF65-F5344CB8AC3E}">
        <p14:creationId xmlns:p14="http://schemas.microsoft.com/office/powerpoint/2010/main" val="31397268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6B27A-41C0-CD8B-33B0-11D1FC70A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9550F-0BAD-200C-DDB0-E1EB8EFF8001}"/>
              </a:ext>
            </a:extLst>
          </p:cNvPr>
          <p:cNvSpPr>
            <a:spLocks noGrp="1"/>
          </p:cNvSpPr>
          <p:nvPr>
            <p:ph type="title"/>
          </p:nvPr>
        </p:nvSpPr>
        <p:spPr>
          <a:xfrm>
            <a:off x="0" y="35560"/>
            <a:ext cx="8991600" cy="1143000"/>
          </a:xfrm>
        </p:spPr>
        <p:txBody>
          <a:bodyPr/>
          <a:lstStyle/>
          <a:p>
            <a:r>
              <a:rPr lang="en-US" sz="2000" dirty="0"/>
              <a:t>Severe Central Sleep Apnea Associated With Chronic Baclofen Therapy   Olivier et al. CHEST 2016; 149(5):e127–e131</a:t>
            </a:r>
          </a:p>
        </p:txBody>
      </p:sp>
      <p:sp>
        <p:nvSpPr>
          <p:cNvPr id="3" name="Content Placeholder 2">
            <a:extLst>
              <a:ext uri="{FF2B5EF4-FFF2-40B4-BE49-F238E27FC236}">
                <a16:creationId xmlns:a16="http://schemas.microsoft.com/office/drawing/2014/main" id="{87D9D98D-5FAC-DB14-B707-A06F9EF2AF2E}"/>
              </a:ext>
            </a:extLst>
          </p:cNvPr>
          <p:cNvSpPr>
            <a:spLocks noGrp="1"/>
          </p:cNvSpPr>
          <p:nvPr>
            <p:ph idx="1"/>
          </p:nvPr>
        </p:nvSpPr>
        <p:spPr>
          <a:xfrm>
            <a:off x="0" y="1066800"/>
            <a:ext cx="9144000" cy="4114800"/>
          </a:xfrm>
        </p:spPr>
        <p:txBody>
          <a:bodyPr/>
          <a:lstStyle/>
          <a:p>
            <a:pPr marL="0" indent="0">
              <a:buNone/>
            </a:pPr>
            <a:r>
              <a:rPr lang="en-US" sz="1800" dirty="0"/>
              <a:t>    </a:t>
            </a:r>
            <a:r>
              <a:rPr lang="en-US" sz="2400" dirty="0"/>
              <a:t>Four male patients aged 46 to 70 years treated with baclofen </a:t>
            </a:r>
          </a:p>
          <a:p>
            <a:pPr marL="0" indent="0">
              <a:buNone/>
            </a:pPr>
            <a:r>
              <a:rPr lang="en-US" sz="2400" dirty="0"/>
              <a:t>	for alcohol withdrawal</a:t>
            </a:r>
          </a:p>
          <a:p>
            <a:pPr marL="0" indent="0">
              <a:buNone/>
            </a:pPr>
            <a:endParaRPr lang="en-US" sz="2400" dirty="0"/>
          </a:p>
          <a:p>
            <a:pPr marL="0" indent="0">
              <a:buNone/>
            </a:pPr>
            <a:r>
              <a:rPr lang="en-US" sz="2400" dirty="0"/>
              <a:t>  </a:t>
            </a:r>
            <a:r>
              <a:rPr lang="da-DK" sz="2400" dirty="0"/>
              <a:t> </a:t>
            </a:r>
            <a:endParaRPr lang="en-US" sz="2400" dirty="0"/>
          </a:p>
          <a:p>
            <a:pPr marL="0" indent="0">
              <a:buNone/>
            </a:pPr>
            <a:r>
              <a:rPr lang="en-US" sz="2400" dirty="0"/>
              <a:t>   Symptoms :  snoring, nocturnal choking, and daytime sleepiness</a:t>
            </a:r>
          </a:p>
          <a:p>
            <a:pPr marL="0" indent="0">
              <a:buNone/>
            </a:pPr>
            <a:endParaRPr lang="en-US" sz="2400" dirty="0"/>
          </a:p>
          <a:p>
            <a:pPr marL="0" indent="0">
              <a:buNone/>
            </a:pPr>
            <a:r>
              <a:rPr lang="en-US" sz="2400" dirty="0"/>
              <a:t>    Dosage,  40, 150 180 and 190 mg/d  </a:t>
            </a:r>
          </a:p>
          <a:p>
            <a:pPr marL="0" indent="0">
              <a:buNone/>
            </a:pPr>
            <a:endParaRPr lang="en-US" sz="2400" dirty="0"/>
          </a:p>
          <a:p>
            <a:pPr marL="0" indent="0">
              <a:buNone/>
            </a:pPr>
            <a:r>
              <a:rPr lang="en-US" sz="2400" dirty="0"/>
              <a:t>   2  underwent overnight polysomnography and 2 </a:t>
            </a:r>
            <a:r>
              <a:rPr lang="en-US" sz="2400" dirty="0" err="1"/>
              <a:t>polygraphy</a:t>
            </a:r>
            <a:r>
              <a:rPr lang="en-US" sz="2400" dirty="0"/>
              <a:t> </a:t>
            </a:r>
          </a:p>
          <a:p>
            <a:pPr marL="0" indent="0">
              <a:buNone/>
            </a:pPr>
            <a:endParaRPr lang="en-US" sz="2400" dirty="0"/>
          </a:p>
          <a:p>
            <a:pPr marL="0" indent="0">
              <a:buNone/>
            </a:pPr>
            <a:endParaRPr lang="en-US" sz="2400" dirty="0"/>
          </a:p>
          <a:p>
            <a:pPr marL="0" indent="0">
              <a:buNone/>
            </a:pPr>
            <a:endParaRPr lang="en-US" sz="2400" dirty="0"/>
          </a:p>
        </p:txBody>
      </p:sp>
      <p:sp>
        <p:nvSpPr>
          <p:cNvPr id="4" name="Rectangle 3">
            <a:extLst>
              <a:ext uri="{FF2B5EF4-FFF2-40B4-BE49-F238E27FC236}">
                <a16:creationId xmlns:a16="http://schemas.microsoft.com/office/drawing/2014/main" id="{B5ACA038-C1F3-CAEB-3C9B-853A7184A5E6}"/>
              </a:ext>
            </a:extLst>
          </p:cNvPr>
          <p:cNvSpPr/>
          <p:nvPr/>
        </p:nvSpPr>
        <p:spPr>
          <a:xfrm>
            <a:off x="304800" y="3076626"/>
            <a:ext cx="5413335"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077DEC7D-4D4E-039E-D6B0-F4281948F5BC}"/>
              </a:ext>
            </a:extLst>
          </p:cNvPr>
          <p:cNvSpPr/>
          <p:nvPr/>
        </p:nvSpPr>
        <p:spPr>
          <a:xfrm>
            <a:off x="394697" y="3346911"/>
            <a:ext cx="5628238"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31638399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0E891E-4FE7-29BE-7DEA-9061A982B986}"/>
            </a:ext>
          </a:extLst>
        </p:cNvPr>
        <p:cNvGrpSpPr/>
        <p:nvPr/>
      </p:nvGrpSpPr>
      <p:grpSpPr>
        <a:xfrm>
          <a:off x="0" y="0"/>
          <a:ext cx="0" cy="0"/>
          <a:chOff x="0" y="0"/>
          <a:chExt cx="0" cy="0"/>
        </a:xfrm>
      </p:grpSpPr>
      <p:sp>
        <p:nvSpPr>
          <p:cNvPr id="217090" name="Rectangle 2">
            <a:extLst>
              <a:ext uri="{FF2B5EF4-FFF2-40B4-BE49-F238E27FC236}">
                <a16:creationId xmlns:a16="http://schemas.microsoft.com/office/drawing/2014/main" id="{26CFB5AD-3343-920B-4C0A-4F42C76D403F}"/>
              </a:ext>
            </a:extLst>
          </p:cNvPr>
          <p:cNvSpPr>
            <a:spLocks noChangeArrowheads="1"/>
          </p:cNvSpPr>
          <p:nvPr/>
        </p:nvSpPr>
        <p:spPr bwMode="auto">
          <a:xfrm>
            <a:off x="1141590" y="5936545"/>
            <a:ext cx="1686277" cy="404988"/>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1" name="Rectangle 3">
            <a:extLst>
              <a:ext uri="{FF2B5EF4-FFF2-40B4-BE49-F238E27FC236}">
                <a16:creationId xmlns:a16="http://schemas.microsoft.com/office/drawing/2014/main" id="{4B5D5EA7-5CE5-0727-398A-F0E5D098E317}"/>
              </a:ext>
            </a:extLst>
          </p:cNvPr>
          <p:cNvSpPr>
            <a:spLocks noChangeArrowheads="1"/>
          </p:cNvSpPr>
          <p:nvPr/>
        </p:nvSpPr>
        <p:spPr bwMode="auto">
          <a:xfrm>
            <a:off x="3306234" y="5936545"/>
            <a:ext cx="2531533" cy="404988"/>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2" name="Rectangle 4">
            <a:extLst>
              <a:ext uri="{FF2B5EF4-FFF2-40B4-BE49-F238E27FC236}">
                <a16:creationId xmlns:a16="http://schemas.microsoft.com/office/drawing/2014/main" id="{F23CF827-ED95-D004-43CC-1C7C74EFBB90}"/>
              </a:ext>
            </a:extLst>
          </p:cNvPr>
          <p:cNvSpPr>
            <a:spLocks noChangeArrowheads="1"/>
          </p:cNvSpPr>
          <p:nvPr/>
        </p:nvSpPr>
        <p:spPr bwMode="auto">
          <a:xfrm>
            <a:off x="1169812" y="6070600"/>
            <a:ext cx="1683455" cy="406400"/>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3" name="Rectangle 5">
            <a:extLst>
              <a:ext uri="{FF2B5EF4-FFF2-40B4-BE49-F238E27FC236}">
                <a16:creationId xmlns:a16="http://schemas.microsoft.com/office/drawing/2014/main" id="{4AF32A1F-F62A-42EF-7B03-8F9AB0CAEF96}"/>
              </a:ext>
            </a:extLst>
          </p:cNvPr>
          <p:cNvSpPr>
            <a:spLocks noChangeArrowheads="1"/>
          </p:cNvSpPr>
          <p:nvPr/>
        </p:nvSpPr>
        <p:spPr bwMode="auto">
          <a:xfrm>
            <a:off x="3306234" y="5936545"/>
            <a:ext cx="2531533" cy="404988"/>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4" name="Rectangle 6">
            <a:extLst>
              <a:ext uri="{FF2B5EF4-FFF2-40B4-BE49-F238E27FC236}">
                <a16:creationId xmlns:a16="http://schemas.microsoft.com/office/drawing/2014/main" id="{B768A12C-3DF5-CF6A-FAEE-75119AA7A0F5}"/>
              </a:ext>
            </a:extLst>
          </p:cNvPr>
          <p:cNvSpPr>
            <a:spLocks noGrp="1" noChangeArrowheads="1"/>
          </p:cNvSpPr>
          <p:nvPr>
            <p:ph type="title"/>
          </p:nvPr>
        </p:nvSpPr>
        <p:spPr>
          <a:xfrm>
            <a:off x="0" y="838200"/>
            <a:ext cx="9144000" cy="1023056"/>
          </a:xfrm>
          <a:solidFill>
            <a:schemeClr val="accent2">
              <a:lumMod val="75000"/>
            </a:schemeClr>
          </a:solidFill>
        </p:spPr>
        <p:txBody>
          <a:bodyPr vert="horz" wrap="square" lIns="568960" tIns="39503" rIns="568960" bIns="39503" numCol="1" anchor="ctr" anchorCtr="0" compatLnSpc="1">
            <a:prstTxWarp prst="textNoShape">
              <a:avLst/>
            </a:prstTxWarp>
          </a:bodyPr>
          <a:lstStyle/>
          <a:p>
            <a:pPr>
              <a:defRPr/>
            </a:pPr>
            <a:r>
              <a:rPr lang="en-US" sz="2400" dirty="0">
                <a:latin typeface="Arial" pitchFamily="34" charset="0"/>
              </a:rPr>
              <a:t>Severe Central Sleep Apnea Associated With Chronic Baclofen Therapy     </a:t>
            </a:r>
            <a:br>
              <a:rPr lang="en-US" sz="2400" dirty="0">
                <a:latin typeface="Arial" pitchFamily="34" charset="0"/>
              </a:rPr>
            </a:br>
            <a:r>
              <a:rPr lang="en-US" sz="2400" dirty="0">
                <a:latin typeface="Arial" pitchFamily="34" charset="0"/>
              </a:rPr>
              <a:t>     </a:t>
            </a:r>
            <a:br>
              <a:rPr lang="en-US" sz="2400" dirty="0">
                <a:latin typeface="Arial" pitchFamily="34" charset="0"/>
              </a:rPr>
            </a:br>
            <a:r>
              <a:rPr lang="en-US" sz="2400" dirty="0">
                <a:latin typeface="Arial" pitchFamily="34" charset="0"/>
              </a:rPr>
              <a:t>           Patients </a:t>
            </a:r>
            <a:br>
              <a:rPr lang="en-US" sz="2400" dirty="0">
                <a:latin typeface="Arial" pitchFamily="34" charset="0"/>
              </a:rPr>
            </a:br>
            <a:br>
              <a:rPr lang="en-US" sz="2400" dirty="0">
                <a:latin typeface="Arial" pitchFamily="34" charset="0"/>
              </a:rPr>
            </a:br>
            <a:br>
              <a:rPr lang="en-US" sz="2400" dirty="0">
                <a:latin typeface="Arial" pitchFamily="34" charset="0"/>
              </a:rPr>
            </a:br>
            <a:endParaRPr lang="en-US" sz="2400" dirty="0"/>
          </a:p>
        </p:txBody>
      </p:sp>
      <p:sp>
        <p:nvSpPr>
          <p:cNvPr id="217095" name="Rectangle 7">
            <a:extLst>
              <a:ext uri="{FF2B5EF4-FFF2-40B4-BE49-F238E27FC236}">
                <a16:creationId xmlns:a16="http://schemas.microsoft.com/office/drawing/2014/main" id="{694715BA-B3F5-6272-DBA2-A9469FF1736D}"/>
              </a:ext>
            </a:extLst>
          </p:cNvPr>
          <p:cNvSpPr>
            <a:spLocks noChangeArrowheads="1"/>
          </p:cNvSpPr>
          <p:nvPr/>
        </p:nvSpPr>
        <p:spPr bwMode="auto">
          <a:xfrm>
            <a:off x="4134556" y="1240367"/>
            <a:ext cx="1927578" cy="5099756"/>
          </a:xfrm>
          <a:prstGeom prst="rect">
            <a:avLst/>
          </a:prstGeom>
          <a:noFill/>
          <a:ln>
            <a:noFill/>
          </a:ln>
        </p:spPr>
        <p:txBody>
          <a:bodyPr lIns="80418" tIns="39503" rIns="80418" bIns="39503"/>
          <a:lstStyle/>
          <a:p>
            <a:pPr marL="304804" marR="0" lvl="0" indent="-304804" algn="ctr" defTabSz="811399" rtl="0" eaLnBrk="0" fontAlgn="base" latinLnBrk="0" hangingPunct="0">
              <a:lnSpc>
                <a:spcPct val="7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70000"/>
              </a:lnSpc>
              <a:spcBef>
                <a:spcPct val="20000"/>
              </a:spcBef>
              <a:spcAft>
                <a:spcPct val="0"/>
              </a:spcAft>
              <a:buClrTx/>
              <a:buSzTx/>
              <a:buFontTx/>
              <a:buNone/>
              <a:tabLst/>
              <a:defRPr/>
            </a:pPr>
            <a:r>
              <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ctr"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2</a:t>
            </a:r>
            <a:endParaRPr kumimoji="0" lang="en-US" sz="2844"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60000"/>
              </a:lnSpc>
              <a:spcBef>
                <a:spcPct val="20000"/>
              </a:spcBef>
              <a:spcAft>
                <a:spcPct val="0"/>
              </a:spcAft>
              <a:buClrTx/>
              <a:buSzTx/>
              <a:buFontTx/>
              <a:buNone/>
              <a:tabLst/>
              <a:defRPr/>
            </a:pPr>
            <a:r>
              <a:rPr kumimoji="0" lang="en-US" sz="2578"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30</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9</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37</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74</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57</a:t>
            </a:r>
            <a:endPar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98</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217096" name="Rectangle 8">
            <a:extLst>
              <a:ext uri="{FF2B5EF4-FFF2-40B4-BE49-F238E27FC236}">
                <a16:creationId xmlns:a16="http://schemas.microsoft.com/office/drawing/2014/main" id="{9A0AD501-12EB-E39D-F276-BBCBF04B51E0}"/>
              </a:ext>
            </a:extLst>
          </p:cNvPr>
          <p:cNvSpPr>
            <a:spLocks noChangeArrowheads="1"/>
          </p:cNvSpPr>
          <p:nvPr/>
        </p:nvSpPr>
        <p:spPr bwMode="auto">
          <a:xfrm>
            <a:off x="5520267" y="1240367"/>
            <a:ext cx="3386667" cy="3657600"/>
          </a:xfrm>
          <a:prstGeom prst="rect">
            <a:avLst/>
          </a:prstGeom>
          <a:noFill/>
          <a:ln>
            <a:noFill/>
          </a:ln>
        </p:spPr>
        <p:txBody>
          <a:bodyPr lIns="80418" tIns="39503" rIns="80418" bIns="39503"/>
          <a:lstStyle/>
          <a:p>
            <a:pPr marL="304804" marR="0" lvl="0" indent="-304804" algn="l" defTabSz="811399" rtl="0" eaLnBrk="0" fontAlgn="base" latinLnBrk="0" hangingPunct="0">
              <a:lnSpc>
                <a:spcPct val="7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3         4</a:t>
            </a:r>
            <a:endPar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60000"/>
              </a:lnSpc>
              <a:spcBef>
                <a:spcPct val="20000"/>
              </a:spcBef>
              <a:spcAft>
                <a:spcPct val="0"/>
              </a:spcAft>
              <a:buClrTx/>
              <a:buSzTx/>
              <a:buFontTx/>
              <a:buNone/>
              <a:tabLst/>
              <a:defRPr/>
            </a:pPr>
            <a:r>
              <a:rPr kumimoji="0" lang="en-US" sz="2578"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31      31</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10        3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37       42</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100      73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100      46</a:t>
            </a:r>
            <a:endPar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100      98</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217098" name="Rectangle 10">
            <a:extLst>
              <a:ext uri="{FF2B5EF4-FFF2-40B4-BE49-F238E27FC236}">
                <a16:creationId xmlns:a16="http://schemas.microsoft.com/office/drawing/2014/main" id="{830CE95E-BCBE-CFBA-ED55-58C1517A090D}"/>
              </a:ext>
            </a:extLst>
          </p:cNvPr>
          <p:cNvSpPr>
            <a:spLocks noChangeArrowheads="1"/>
          </p:cNvSpPr>
          <p:nvPr/>
        </p:nvSpPr>
        <p:spPr bwMode="auto">
          <a:xfrm>
            <a:off x="2540001" y="1223434"/>
            <a:ext cx="1979789" cy="3657600"/>
          </a:xfrm>
          <a:prstGeom prst="rect">
            <a:avLst/>
          </a:prstGeom>
          <a:noFill/>
          <a:ln>
            <a:noFill/>
          </a:ln>
        </p:spPr>
        <p:txBody>
          <a:bodyPr lIns="80418" tIns="39503" rIns="80418" bIns="39503"/>
          <a:lstStyle/>
          <a:p>
            <a:pPr marL="304804" marR="0" lvl="0" indent="-304804" algn="ctr" defTabSz="811399" rtl="0" eaLnBrk="0" fontAlgn="base" latinLnBrk="0" hangingPunct="0">
              <a:lnSpc>
                <a:spcPct val="7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1</a:t>
            </a:r>
            <a:endParaRPr kumimoji="0" lang="en-US" sz="2844"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60000"/>
              </a:lnSpc>
              <a:spcBef>
                <a:spcPct val="20000"/>
              </a:spcBef>
              <a:spcAft>
                <a:spcPct val="0"/>
              </a:spcAft>
              <a:buClrTx/>
              <a:buSzTx/>
              <a:buFontTx/>
              <a:buNone/>
              <a:tabLst/>
              <a:defRPr/>
            </a:pPr>
            <a:r>
              <a:rPr kumimoji="0" lang="en-US" sz="2578"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29</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6</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47</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59</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35</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90 </a:t>
            </a:r>
            <a:r>
              <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ctr" defTabSz="811399" rtl="0" eaLnBrk="0" fontAlgn="base" latinLnBrk="1"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217099" name="Rectangle 11">
            <a:extLst>
              <a:ext uri="{FF2B5EF4-FFF2-40B4-BE49-F238E27FC236}">
                <a16:creationId xmlns:a16="http://schemas.microsoft.com/office/drawing/2014/main" id="{68F60034-C773-DB52-E42F-6D6499B8491C}"/>
              </a:ext>
            </a:extLst>
          </p:cNvPr>
          <p:cNvSpPr>
            <a:spLocks noChangeArrowheads="1"/>
          </p:cNvSpPr>
          <p:nvPr/>
        </p:nvSpPr>
        <p:spPr bwMode="auto">
          <a:xfrm>
            <a:off x="0" y="1223433"/>
            <a:ext cx="3134079" cy="3791655"/>
          </a:xfrm>
          <a:prstGeom prst="rect">
            <a:avLst/>
          </a:prstGeom>
          <a:noFill/>
          <a:ln>
            <a:noFill/>
          </a:ln>
        </p:spPr>
        <p:txBody>
          <a:bodyPr lIns="80418" tIns="39503" rIns="80418" bIns="39503"/>
          <a:lstStyle/>
          <a:p>
            <a:pPr marL="304804" marR="0" lvl="0" indent="-304804" algn="l" defTabSz="811399" rtl="0" eaLnBrk="0" fontAlgn="base" latinLnBrk="0" hangingPunct="0">
              <a:lnSpc>
                <a:spcPct val="70000"/>
              </a:lnSpc>
              <a:spcBef>
                <a:spcPct val="20000"/>
              </a:spcBef>
              <a:spcAft>
                <a:spcPct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Variable</a:t>
            </a:r>
          </a:p>
          <a:p>
            <a:pPr marL="304804" marR="0" lvl="0" indent="-304804" algn="l"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6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BMI</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Duration, m</a:t>
            </a:r>
            <a:endParaRPr kumimoji="0" lang="en-US" sz="2844" b="1" i="0" u="none" strike="noStrike" kern="1200" cap="none" spc="0" normalizeH="0" baseline="-2500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PaCO</a:t>
            </a:r>
            <a:r>
              <a:rPr kumimoji="0" lang="en-US" sz="2844" b="1" i="0" u="none" strike="noStrike" kern="1200" cap="none" spc="0" normalizeH="0" baseline="-25000" noProof="0" dirty="0">
                <a:ln>
                  <a:noFill/>
                </a:ln>
                <a:solidFill>
                  <a:srgbClr val="FFFF00"/>
                </a:solidFill>
                <a:effectLst/>
                <a:uLnTx/>
                <a:uFillTx/>
                <a:latin typeface="Arial" panose="020B0604020202020204" pitchFamily="34" charset="0"/>
                <a:ea typeface="+mn-ea"/>
                <a:cs typeface="+mn-cs"/>
              </a:rPr>
              <a:t>2</a:t>
            </a: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mmHg</a:t>
            </a:r>
            <a:r>
              <a:rPr kumimoji="0" lang="en-US" sz="2844" b="1" i="0" u="none" strike="noStrike" kern="1200" cap="none" spc="0" normalizeH="0" baseline="-25000" noProof="0" dirty="0">
                <a:ln>
                  <a:noFill/>
                </a:ln>
                <a:solidFill>
                  <a:srgbClr val="FFFF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AHI,  no/h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Ap I, n/h</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Central Apnea%</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ctr" defTabSz="811399" rtl="0" eaLnBrk="0" fontAlgn="base" latinLnBrk="1" hangingPunct="0">
              <a:lnSpc>
                <a:spcPct val="8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1B0E93F-7E1B-41F1-0232-2C730FA64995}"/>
              </a:ext>
            </a:extLst>
          </p:cNvPr>
          <p:cNvSpPr/>
          <p:nvPr/>
        </p:nvSpPr>
        <p:spPr>
          <a:xfrm>
            <a:off x="914401" y="5747434"/>
            <a:ext cx="7059787"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     patients were    treated  with ASV</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    Patient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dced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Baclofen: at 6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mo</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AHI decreased  to 2  </a:t>
            </a:r>
          </a:p>
        </p:txBody>
      </p:sp>
    </p:spTree>
    <p:extLst>
      <p:ext uri="{BB962C8B-B14F-4D97-AF65-F5344CB8AC3E}">
        <p14:creationId xmlns:p14="http://schemas.microsoft.com/office/powerpoint/2010/main" val="10569246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1">
            <a:extLst>
              <a:ext uri="{FF2B5EF4-FFF2-40B4-BE49-F238E27FC236}">
                <a16:creationId xmlns:a16="http://schemas.microsoft.com/office/drawing/2014/main" id="{B44C552E-4619-81E1-B4B8-ACE6D9BA6D9F}"/>
              </a:ext>
            </a:extLst>
          </p:cNvPr>
          <p:cNvSpPr>
            <a:spLocks noChangeArrowheads="1"/>
          </p:cNvSpPr>
          <p:nvPr/>
        </p:nvSpPr>
        <p:spPr bwMode="auto">
          <a:xfrm>
            <a:off x="1209675" y="1969294"/>
            <a:ext cx="6844904" cy="4585871"/>
          </a:xfrm>
          <a:prstGeom prst="rect">
            <a:avLst/>
          </a:prstGeom>
          <a:no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609608" eaLnBrk="1" fontAlgn="auto" hangingPunct="1">
              <a:spcBef>
                <a:spcPct val="0"/>
              </a:spcBef>
              <a:spcAft>
                <a:spcPts val="0"/>
              </a:spcAft>
              <a:buClrTx/>
              <a:buSzTx/>
              <a:buNone/>
              <a:defRPr/>
            </a:pPr>
            <a:r>
              <a:rPr lang="en-US" altLang="en-US" sz="1200" kern="0" dirty="0">
                <a:solidFill>
                  <a:srgbClr val="FFFFFF"/>
                </a:solidFill>
                <a:latin typeface="Arial" panose="020B0604020202020204" pitchFamily="34" charset="0"/>
              </a:rPr>
              <a:t>          </a:t>
            </a:r>
            <a:r>
              <a:rPr lang="en-US" altLang="en-US" sz="1800" kern="0" dirty="0">
                <a:solidFill>
                  <a:srgbClr val="FFFFFF"/>
                </a:solidFill>
                <a:latin typeface="Arial" panose="020B0604020202020204" pitchFamily="34" charset="0"/>
              </a:rPr>
              <a:t>Age, years                               			65                                                                                    </a:t>
            </a:r>
          </a:p>
          <a:p>
            <a:pPr defTabSz="609608" eaLnBrk="1" fontAlgn="auto" hangingPunct="1">
              <a:spcBef>
                <a:spcPct val="0"/>
              </a:spcBef>
              <a:spcAft>
                <a:spcPts val="0"/>
              </a:spcAft>
              <a:buClrTx/>
              <a:buSzTx/>
              <a:buNone/>
              <a:defRPr/>
            </a:pPr>
            <a:r>
              <a:rPr lang="en-US" altLang="en-US" sz="1800" kern="0" dirty="0">
                <a:solidFill>
                  <a:srgbClr val="FFFFFF"/>
                </a:solidFill>
                <a:latin typeface="Arial" panose="020B0604020202020204" pitchFamily="34" charset="0"/>
              </a:rPr>
              <a:t>       BMI, kg/m</a:t>
            </a:r>
            <a:r>
              <a:rPr lang="en-US" altLang="en-US" sz="1800" kern="0" baseline="30000" dirty="0">
                <a:solidFill>
                  <a:srgbClr val="FFFFFF"/>
                </a:solidFill>
                <a:latin typeface="Arial" panose="020B0604020202020204" pitchFamily="34" charset="0"/>
              </a:rPr>
              <a:t>2</a:t>
            </a:r>
            <a:r>
              <a:rPr lang="en-US" altLang="en-US" sz="1800" kern="0" dirty="0">
                <a:solidFill>
                  <a:srgbClr val="FFFFFF"/>
                </a:solidFill>
                <a:latin typeface="Arial" panose="020B0604020202020204" pitchFamily="34" charset="0"/>
              </a:rPr>
              <a:t>                               			27</a:t>
            </a:r>
          </a:p>
          <a:p>
            <a:pPr defTabSz="609608" eaLnBrk="1" fontAlgn="auto" hangingPunct="1">
              <a:spcBef>
                <a:spcPct val="0"/>
              </a:spcBef>
              <a:spcAft>
                <a:spcPts val="0"/>
              </a:spcAft>
              <a:buClrTx/>
              <a:buSzTx/>
              <a:buNone/>
              <a:defRPr/>
            </a:pPr>
            <a:r>
              <a:rPr lang="en-US" altLang="en-US" sz="1800" kern="0" dirty="0">
                <a:solidFill>
                  <a:srgbClr val="FFFFFF"/>
                </a:solidFill>
                <a:latin typeface="Arial" panose="020B0604020202020204" pitchFamily="34" charset="0"/>
              </a:rPr>
              <a:t>       Male,  %                                   			81</a:t>
            </a:r>
          </a:p>
          <a:p>
            <a:pPr defTabSz="609608" eaLnBrk="1" fontAlgn="auto" hangingPunct="1">
              <a:spcBef>
                <a:spcPct val="0"/>
              </a:spcBef>
              <a:spcAft>
                <a:spcPts val="0"/>
              </a:spcAft>
              <a:buClrTx/>
              <a:buSzTx/>
              <a:buNone/>
              <a:defRPr/>
            </a:pPr>
            <a:r>
              <a:rPr lang="en-US" altLang="en-US" sz="1800" kern="0" dirty="0">
                <a:solidFill>
                  <a:srgbClr val="FFFFFF"/>
                </a:solidFill>
                <a:latin typeface="Arial" panose="020B0604020202020204" pitchFamily="34" charset="0"/>
              </a:rPr>
              <a:t>       Ischemic,  %                            			51</a:t>
            </a:r>
          </a:p>
          <a:p>
            <a:pPr defTabSz="609608" eaLnBrk="1" fontAlgn="auto" hangingPunct="1">
              <a:spcBef>
                <a:spcPct val="0"/>
              </a:spcBef>
              <a:spcAft>
                <a:spcPts val="0"/>
              </a:spcAft>
              <a:buClrTx/>
              <a:buSzTx/>
              <a:buNone/>
              <a:defRPr/>
            </a:pPr>
            <a:r>
              <a:rPr lang="en-US" altLang="en-US" sz="1800" kern="0" dirty="0">
                <a:solidFill>
                  <a:srgbClr val="FFFFFF"/>
                </a:solidFill>
                <a:latin typeface="Arial" panose="020B0604020202020204" pitchFamily="34" charset="0"/>
              </a:rPr>
              <a:t>       </a:t>
            </a:r>
            <a:r>
              <a:rPr lang="pt-BR" altLang="en-US" sz="1800" kern="0" dirty="0">
                <a:solidFill>
                  <a:srgbClr val="FFFFFF"/>
                </a:solidFill>
                <a:latin typeface="Arial" panose="020B0604020202020204" pitchFamily="34" charset="0"/>
              </a:rPr>
              <a:t>DM, %                                      			32 </a:t>
            </a:r>
          </a:p>
          <a:p>
            <a:pPr defTabSz="609608" eaLnBrk="1" fontAlgn="auto" hangingPunct="1">
              <a:spcBef>
                <a:spcPct val="0"/>
              </a:spcBef>
              <a:spcAft>
                <a:spcPts val="0"/>
              </a:spcAft>
              <a:buClrTx/>
              <a:buSzTx/>
              <a:buNone/>
              <a:defRPr/>
            </a:pPr>
            <a:r>
              <a:rPr lang="en-US" altLang="en-US" sz="1800" kern="0" dirty="0">
                <a:solidFill>
                  <a:srgbClr val="FFFFFF"/>
                </a:solidFill>
                <a:latin typeface="Arial" panose="020B0604020202020204" pitchFamily="34" charset="0"/>
              </a:rPr>
              <a:t>       II, III , IV, %                              			34, 57, 8 </a:t>
            </a:r>
          </a:p>
          <a:p>
            <a:pPr defTabSz="609608" eaLnBrk="1" fontAlgn="auto" hangingPunct="1">
              <a:spcBef>
                <a:spcPct val="0"/>
              </a:spcBef>
              <a:spcAft>
                <a:spcPts val="0"/>
              </a:spcAft>
              <a:buClrTx/>
              <a:buSzTx/>
              <a:buNone/>
              <a:defRPr/>
            </a:pPr>
            <a:r>
              <a:rPr lang="en-US" altLang="en-US" sz="1800" kern="0" dirty="0">
                <a:solidFill>
                  <a:srgbClr val="FFFFFF"/>
                </a:solidFill>
                <a:latin typeface="Arial" panose="020B0604020202020204" pitchFamily="34" charset="0"/>
              </a:rPr>
              <a:t>       LVEF, %                                  			30  </a:t>
            </a:r>
          </a:p>
          <a:p>
            <a:pPr defTabSz="609608" eaLnBrk="1" fontAlgn="auto" hangingPunct="1">
              <a:spcBef>
                <a:spcPct val="0"/>
              </a:spcBef>
              <a:spcAft>
                <a:spcPts val="0"/>
              </a:spcAft>
              <a:buClrTx/>
              <a:buSzTx/>
              <a:buNone/>
              <a:defRPr/>
            </a:pPr>
            <a:r>
              <a:rPr lang="da-DK" altLang="en-US" sz="1800" kern="0" dirty="0">
                <a:solidFill>
                  <a:srgbClr val="FFFFFF"/>
                </a:solidFill>
                <a:latin typeface="Arial" panose="020B0604020202020204" pitchFamily="34" charset="0"/>
              </a:rPr>
              <a:t>       AF , %                                     			25</a:t>
            </a:r>
          </a:p>
          <a:p>
            <a:pPr defTabSz="609608" eaLnBrk="1" fontAlgn="auto" hangingPunct="1">
              <a:spcBef>
                <a:spcPct val="0"/>
              </a:spcBef>
              <a:spcAft>
                <a:spcPts val="0"/>
              </a:spcAft>
              <a:buClrTx/>
              <a:buSzTx/>
              <a:buNone/>
              <a:defRPr/>
            </a:pPr>
            <a:r>
              <a:rPr lang="da-DK" altLang="en-US" sz="1800" kern="0" dirty="0">
                <a:solidFill>
                  <a:srgbClr val="FFFFFF"/>
                </a:solidFill>
                <a:latin typeface="Arial" panose="020B0604020202020204" pitchFamily="34" charset="0"/>
              </a:rPr>
              <a:t>       Paced, %                                			  9 </a:t>
            </a:r>
          </a:p>
          <a:p>
            <a:pPr defTabSz="609608" eaLnBrk="1" fontAlgn="auto" hangingPunct="1">
              <a:spcBef>
                <a:spcPct val="0"/>
              </a:spcBef>
              <a:spcAft>
                <a:spcPts val="0"/>
              </a:spcAft>
              <a:buClrTx/>
              <a:buSzTx/>
              <a:buNone/>
              <a:defRPr/>
            </a:pPr>
            <a:r>
              <a:rPr lang="da-DK" altLang="en-US" sz="1800" kern="0" dirty="0">
                <a:solidFill>
                  <a:srgbClr val="FFFFFF"/>
                </a:solidFill>
                <a:latin typeface="Arial" panose="020B0604020202020204" pitchFamily="34" charset="0"/>
              </a:rPr>
              <a:t>       PM, ICD, CRT-P, CRT-D%    			8, 14 ,2, 13</a:t>
            </a:r>
          </a:p>
          <a:p>
            <a:pPr defTabSz="609608" eaLnBrk="1" fontAlgn="auto" hangingPunct="1">
              <a:spcBef>
                <a:spcPct val="0"/>
              </a:spcBef>
              <a:spcAft>
                <a:spcPts val="0"/>
              </a:spcAft>
              <a:buClrTx/>
              <a:buSzTx/>
              <a:buNone/>
              <a:defRPr/>
            </a:pPr>
            <a:r>
              <a:rPr lang="da-DK" altLang="en-US" sz="1800" kern="0" dirty="0">
                <a:solidFill>
                  <a:srgbClr val="FFFFFF"/>
                </a:solidFill>
                <a:latin typeface="Arial" panose="020B0604020202020204" pitchFamily="34" charset="0"/>
              </a:rPr>
              <a:t> </a:t>
            </a:r>
          </a:p>
          <a:p>
            <a:pPr defTabSz="609608" eaLnBrk="1" fontAlgn="auto" hangingPunct="1">
              <a:spcBef>
                <a:spcPct val="0"/>
              </a:spcBef>
              <a:spcAft>
                <a:spcPts val="0"/>
              </a:spcAft>
              <a:buClrTx/>
              <a:buSzTx/>
              <a:buNone/>
              <a:defRPr/>
            </a:pPr>
            <a:r>
              <a:rPr lang="da-DK" altLang="en-US" sz="1800" kern="0" dirty="0">
                <a:solidFill>
                  <a:srgbClr val="FFFFFF"/>
                </a:solidFill>
                <a:latin typeface="Arial" panose="020B0604020202020204" pitchFamily="34" charset="0"/>
              </a:rPr>
              <a:t>    </a:t>
            </a:r>
          </a:p>
          <a:p>
            <a:pPr defTabSz="609608" eaLnBrk="1" fontAlgn="auto" hangingPunct="1">
              <a:spcBef>
                <a:spcPct val="0"/>
              </a:spcBef>
              <a:spcAft>
                <a:spcPts val="0"/>
              </a:spcAft>
              <a:buClrTx/>
              <a:buSzTx/>
              <a:buNone/>
              <a:defRPr/>
            </a:pPr>
            <a:r>
              <a:rPr lang="da-DK" altLang="en-US" sz="1600" kern="0" dirty="0">
                <a:solidFill>
                  <a:srgbClr val="FFFFFF"/>
                </a:solidFill>
                <a:latin typeface="Arial" panose="020B0604020202020204" pitchFamily="34" charset="0"/>
              </a:rPr>
              <a:t>   </a:t>
            </a:r>
          </a:p>
          <a:p>
            <a:pPr defTabSz="609608" eaLnBrk="1" fontAlgn="auto" hangingPunct="1">
              <a:spcBef>
                <a:spcPct val="0"/>
              </a:spcBef>
              <a:spcAft>
                <a:spcPts val="0"/>
              </a:spcAft>
              <a:buClrTx/>
              <a:buSzTx/>
              <a:buNone/>
              <a:defRPr/>
            </a:pPr>
            <a:r>
              <a:rPr lang="da-DK" altLang="en-US" sz="1200" kern="0" dirty="0">
                <a:solidFill>
                  <a:srgbClr val="FFFFFF"/>
                </a:solidFill>
                <a:latin typeface="Arial" panose="020B0604020202020204" pitchFamily="34" charset="0"/>
              </a:rPr>
              <a:t> </a:t>
            </a:r>
          </a:p>
          <a:p>
            <a:pPr defTabSz="609608" eaLnBrk="1" fontAlgn="auto" hangingPunct="1">
              <a:spcBef>
                <a:spcPct val="0"/>
              </a:spcBef>
              <a:spcAft>
                <a:spcPts val="0"/>
              </a:spcAft>
              <a:buClrTx/>
              <a:buSzTx/>
              <a:buNone/>
              <a:defRPr/>
            </a:pPr>
            <a:endParaRPr lang="da-DK" altLang="en-US" sz="1200" kern="0" dirty="0">
              <a:solidFill>
                <a:srgbClr val="FFFFFF"/>
              </a:solidFill>
              <a:latin typeface="Arial" panose="020B0604020202020204" pitchFamily="34" charset="0"/>
            </a:endParaRPr>
          </a:p>
          <a:p>
            <a:pPr defTabSz="609608" eaLnBrk="1" fontAlgn="auto" hangingPunct="1">
              <a:spcBef>
                <a:spcPct val="0"/>
              </a:spcBef>
              <a:spcAft>
                <a:spcPts val="0"/>
              </a:spcAft>
              <a:buClrTx/>
              <a:buSzTx/>
              <a:buNone/>
              <a:defRPr/>
            </a:pPr>
            <a:endParaRPr lang="en-US" altLang="en-US" sz="1200" kern="0" dirty="0">
              <a:solidFill>
                <a:srgbClr val="FFFFFF"/>
              </a:solidFill>
              <a:latin typeface="Arial" panose="020B0604020202020204" pitchFamily="34" charset="0"/>
            </a:endParaRPr>
          </a:p>
          <a:p>
            <a:pPr defTabSz="609608" eaLnBrk="1" fontAlgn="auto" hangingPunct="1">
              <a:spcBef>
                <a:spcPct val="0"/>
              </a:spcBef>
              <a:spcAft>
                <a:spcPts val="0"/>
              </a:spcAft>
              <a:buClrTx/>
              <a:buSzTx/>
              <a:buNone/>
              <a:defRPr/>
            </a:pPr>
            <a:endParaRPr lang="en-US" altLang="en-US" sz="1200" kern="0" dirty="0">
              <a:solidFill>
                <a:srgbClr val="FFFFFF"/>
              </a:solidFill>
              <a:latin typeface="Arial" panose="020B0604020202020204" pitchFamily="34" charset="0"/>
            </a:endParaRPr>
          </a:p>
          <a:p>
            <a:pPr defTabSz="609608" eaLnBrk="1" fontAlgn="auto" hangingPunct="1">
              <a:spcBef>
                <a:spcPct val="0"/>
              </a:spcBef>
              <a:spcAft>
                <a:spcPts val="0"/>
              </a:spcAft>
              <a:buClrTx/>
              <a:buSzTx/>
              <a:buNone/>
              <a:defRPr/>
            </a:pPr>
            <a:endParaRPr lang="en-US" altLang="en-US" sz="1200" kern="0" dirty="0">
              <a:solidFill>
                <a:srgbClr val="FFFFFF"/>
              </a:solidFill>
              <a:latin typeface="Arial" panose="020B0604020202020204" pitchFamily="34" charset="0"/>
            </a:endParaRPr>
          </a:p>
        </p:txBody>
      </p:sp>
      <p:sp>
        <p:nvSpPr>
          <p:cNvPr id="433155" name="TextBox 2">
            <a:extLst>
              <a:ext uri="{FF2B5EF4-FFF2-40B4-BE49-F238E27FC236}">
                <a16:creationId xmlns:a16="http://schemas.microsoft.com/office/drawing/2014/main" id="{1956F4AB-AB57-7241-061E-70AEC1CB79AC}"/>
              </a:ext>
            </a:extLst>
          </p:cNvPr>
          <p:cNvSpPr txBox="1">
            <a:spLocks noChangeArrowheads="1"/>
          </p:cNvSpPr>
          <p:nvPr/>
        </p:nvSpPr>
        <p:spPr bwMode="auto">
          <a:xfrm>
            <a:off x="334566" y="5166122"/>
            <a:ext cx="8628459" cy="584775"/>
          </a:xfrm>
          <a:prstGeom prst="rect">
            <a:avLst/>
          </a:prstGeom>
          <a:no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609608" eaLnBrk="1" fontAlgn="auto" hangingPunct="1">
              <a:spcBef>
                <a:spcPct val="0"/>
              </a:spcBef>
              <a:spcAft>
                <a:spcPts val="0"/>
              </a:spcAft>
              <a:buClrTx/>
              <a:buSzTx/>
              <a:buNone/>
              <a:defRPr/>
            </a:pPr>
            <a:r>
              <a:rPr lang="en-US" altLang="en-US" sz="1600" kern="0" dirty="0">
                <a:solidFill>
                  <a:srgbClr val="FFFFFF"/>
                </a:solidFill>
                <a:latin typeface="Arial" panose="020B0604020202020204" pitchFamily="34" charset="0"/>
              </a:rPr>
              <a:t>ACE-I/ARB 94%,</a:t>
            </a:r>
            <a:r>
              <a:rPr lang="el-GR" altLang="en-US" sz="1600" kern="0" dirty="0">
                <a:solidFill>
                  <a:srgbClr val="FFFFFF"/>
                </a:solidFill>
                <a:latin typeface="Arial" panose="020B0604020202020204" pitchFamily="34" charset="0"/>
              </a:rPr>
              <a:t> β-</a:t>
            </a:r>
            <a:r>
              <a:rPr lang="en-US" altLang="en-US" sz="1600" kern="0" dirty="0">
                <a:solidFill>
                  <a:srgbClr val="FFFFFF"/>
                </a:solidFill>
                <a:latin typeface="Arial" panose="020B0604020202020204" pitchFamily="34" charset="0"/>
              </a:rPr>
              <a:t>Blockers 89 %, Diuretics 91%, Spironolactone/eplerenone 61%, Digitalis glycosides 49% </a:t>
            </a:r>
            <a:endParaRPr lang="en-US" altLang="en-US" sz="1200" kern="0" dirty="0">
              <a:solidFill>
                <a:srgbClr val="FFFFFF"/>
              </a:solidFill>
              <a:latin typeface="Arial" panose="020B0604020202020204" pitchFamily="34" charset="0"/>
            </a:endParaRPr>
          </a:p>
        </p:txBody>
      </p:sp>
      <p:sp>
        <p:nvSpPr>
          <p:cNvPr id="2" name="Rectangle 1">
            <a:extLst>
              <a:ext uri="{FF2B5EF4-FFF2-40B4-BE49-F238E27FC236}">
                <a16:creationId xmlns:a16="http://schemas.microsoft.com/office/drawing/2014/main" id="{5E14D7E8-32D1-08BB-4EEB-FCC26E95F195}"/>
              </a:ext>
            </a:extLst>
          </p:cNvPr>
          <p:cNvSpPr/>
          <p:nvPr/>
        </p:nvSpPr>
        <p:spPr>
          <a:xfrm>
            <a:off x="414338" y="1031081"/>
            <a:ext cx="8268891" cy="923330"/>
          </a:xfrm>
          <a:prstGeom prst="rect">
            <a:avLst/>
          </a:prstGeom>
        </p:spPr>
        <p:txBody>
          <a:bodyPr>
            <a:spAutoFit/>
          </a:bodyPr>
          <a:lstStyle/>
          <a:p>
            <a:pPr algn="ctr" defTabSz="685800" eaLnBrk="1" fontAlgn="auto" hangingPunct="1">
              <a:spcBef>
                <a:spcPts val="0"/>
              </a:spcBef>
              <a:spcAft>
                <a:spcPts val="0"/>
              </a:spcAft>
              <a:defRPr/>
            </a:pPr>
            <a:r>
              <a:rPr lang="en-US" sz="3000" kern="0" dirty="0">
                <a:solidFill>
                  <a:srgbClr val="FFFF00"/>
                </a:solidFill>
                <a:latin typeface="Calibri" panose="020F0502020204030204" pitchFamily="34" charset="0"/>
                <a:cs typeface="Calibri" panose="020F0502020204030204" pitchFamily="34" charset="0"/>
              </a:rPr>
              <a:t>Prevalence of sleep apnea 963 HFrEF patients </a:t>
            </a:r>
            <a:r>
              <a:rPr lang="en-US" sz="2400" kern="0" dirty="0">
                <a:solidFill>
                  <a:srgbClr val="FFFF00"/>
                </a:solidFill>
                <a:latin typeface="Calibri" panose="020F0502020204030204" pitchFamily="34" charset="0"/>
                <a:cs typeface="Calibri" panose="020F0502020204030204" pitchFamily="34" charset="0"/>
              </a:rPr>
              <a:t>Oldenburg et al, EHJ 2016 (10 y study)</a:t>
            </a:r>
            <a:endParaRPr lang="en-US" sz="2700" kern="0" dirty="0">
              <a:solidFill>
                <a:srgbClr val="FFFF00"/>
              </a:solidFill>
              <a:latin typeface="Calibri" panose="020F0502020204030204" pitchFamily="34" charset="0"/>
              <a:cs typeface="Calibri" panose="020F050202020403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1065-3A25-E7E1-71D4-9A1DAF4374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4B7769-5F81-1586-8E76-5276D100DD68}"/>
              </a:ext>
            </a:extLst>
          </p:cNvPr>
          <p:cNvPicPr>
            <a:picLocks noChangeAspect="1"/>
          </p:cNvPicPr>
          <p:nvPr/>
        </p:nvPicPr>
        <p:blipFill>
          <a:blip r:embed="rId2"/>
          <a:stretch>
            <a:fillRect/>
          </a:stretch>
        </p:blipFill>
        <p:spPr>
          <a:xfrm>
            <a:off x="0" y="1143000"/>
            <a:ext cx="9144000" cy="5714999"/>
          </a:xfrm>
          <a:prstGeom prst="rect">
            <a:avLst/>
          </a:prstGeom>
        </p:spPr>
      </p:pic>
      <p:sp>
        <p:nvSpPr>
          <p:cNvPr id="2" name="Title 1">
            <a:extLst>
              <a:ext uri="{FF2B5EF4-FFF2-40B4-BE49-F238E27FC236}">
                <a16:creationId xmlns:a16="http://schemas.microsoft.com/office/drawing/2014/main" id="{77084B44-5BE8-79BE-B5D0-12AEF3AF35B5}"/>
              </a:ext>
            </a:extLst>
          </p:cNvPr>
          <p:cNvSpPr>
            <a:spLocks noGrp="1"/>
          </p:cNvSpPr>
          <p:nvPr>
            <p:ph type="title"/>
          </p:nvPr>
        </p:nvSpPr>
        <p:spPr>
          <a:xfrm>
            <a:off x="0" y="-116839"/>
            <a:ext cx="9144000" cy="1371600"/>
          </a:xfrm>
        </p:spPr>
        <p:txBody>
          <a:bodyPr/>
          <a:lstStyle/>
          <a:p>
            <a:r>
              <a:rPr lang="en-US" sz="2000" dirty="0"/>
              <a:t>Severe Central Sleep Apnea Associated With Chronic Baclofen Therapy   Olivier et al. </a:t>
            </a:r>
            <a:r>
              <a:rPr lang="it-IT" sz="2000" dirty="0"/>
              <a:t>CHEST 2016; 149(5):e127–e131</a:t>
            </a:r>
            <a:endParaRPr lang="en-US" sz="2000" dirty="0"/>
          </a:p>
        </p:txBody>
      </p:sp>
    </p:spTree>
    <p:extLst>
      <p:ext uri="{BB962C8B-B14F-4D97-AF65-F5344CB8AC3E}">
        <p14:creationId xmlns:p14="http://schemas.microsoft.com/office/powerpoint/2010/main" val="7750069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D8525-7955-17DB-551D-7725FAEA1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78E7D7-9335-E520-B672-8EB0D1608255}"/>
              </a:ext>
            </a:extLst>
          </p:cNvPr>
          <p:cNvSpPr>
            <a:spLocks noGrp="1"/>
          </p:cNvSpPr>
          <p:nvPr>
            <p:ph type="title"/>
          </p:nvPr>
        </p:nvSpPr>
        <p:spPr>
          <a:xfrm>
            <a:off x="457200" y="609600"/>
            <a:ext cx="8229600" cy="1143000"/>
          </a:xfrm>
        </p:spPr>
        <p:txBody>
          <a:bodyPr/>
          <a:lstStyle/>
          <a:p>
            <a:r>
              <a:rPr lang="en-US" sz="2000" dirty="0"/>
              <a:t>Pilot Study Assessing the Impact of Intrathecal Baclofen</a:t>
            </a:r>
            <a:br>
              <a:rPr lang="en-US" sz="2000" dirty="0"/>
            </a:br>
            <a:r>
              <a:rPr lang="en-US" sz="2000" dirty="0"/>
              <a:t>Administration Mode on Sleep-Related Respiratory Parameters</a:t>
            </a:r>
            <a:br>
              <a:rPr lang="en-US" sz="2000" dirty="0"/>
            </a:br>
            <a:r>
              <a:rPr lang="en-US" sz="2000" dirty="0" err="1"/>
              <a:t>Bensmail</a:t>
            </a:r>
            <a:r>
              <a:rPr lang="en-US" sz="2000" dirty="0"/>
              <a:t> et al.  Arch Phys Med </a:t>
            </a:r>
            <a:r>
              <a:rPr lang="en-US" sz="2000" dirty="0" err="1"/>
              <a:t>Rehabil</a:t>
            </a:r>
            <a:r>
              <a:rPr lang="en-US" sz="2000" dirty="0"/>
              <a:t> 2012;  93:96-99 </a:t>
            </a:r>
          </a:p>
        </p:txBody>
      </p:sp>
      <p:sp>
        <p:nvSpPr>
          <p:cNvPr id="3" name="Rectangle 2">
            <a:extLst>
              <a:ext uri="{FF2B5EF4-FFF2-40B4-BE49-F238E27FC236}">
                <a16:creationId xmlns:a16="http://schemas.microsoft.com/office/drawing/2014/main" id="{93C1F25C-FA2C-41D8-4792-C12C4F52B064}"/>
              </a:ext>
            </a:extLst>
          </p:cNvPr>
          <p:cNvSpPr/>
          <p:nvPr/>
        </p:nvSpPr>
        <p:spPr>
          <a:xfrm>
            <a:off x="0" y="2551837"/>
            <a:ext cx="9135035"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Age           men               Pathology     Clinical Presentation     BMI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11          28-69           9                    SCI = 6              Paraplegia               22-31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MS = 3              Tetraplegia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SCD=1              Tetraplegia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Stroke=1  </a:t>
            </a:r>
          </a:p>
        </p:txBody>
      </p:sp>
    </p:spTree>
    <p:extLst>
      <p:ext uri="{BB962C8B-B14F-4D97-AF65-F5344CB8AC3E}">
        <p14:creationId xmlns:p14="http://schemas.microsoft.com/office/powerpoint/2010/main" val="29211603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49A865-1740-A3F6-57E6-7076F5BA9859}"/>
            </a:ext>
          </a:extLst>
        </p:cNvPr>
        <p:cNvGrpSpPr/>
        <p:nvPr/>
      </p:nvGrpSpPr>
      <p:grpSpPr>
        <a:xfrm>
          <a:off x="0" y="0"/>
          <a:ext cx="0" cy="0"/>
          <a:chOff x="0" y="0"/>
          <a:chExt cx="0" cy="0"/>
        </a:xfrm>
      </p:grpSpPr>
      <p:sp>
        <p:nvSpPr>
          <p:cNvPr id="217090" name="Rectangle 2">
            <a:extLst>
              <a:ext uri="{FF2B5EF4-FFF2-40B4-BE49-F238E27FC236}">
                <a16:creationId xmlns:a16="http://schemas.microsoft.com/office/drawing/2014/main" id="{58F6C8D0-586A-4D0E-DA3E-CE59E76FE519}"/>
              </a:ext>
            </a:extLst>
          </p:cNvPr>
          <p:cNvSpPr>
            <a:spLocks noChangeArrowheads="1"/>
          </p:cNvSpPr>
          <p:nvPr/>
        </p:nvSpPr>
        <p:spPr bwMode="auto">
          <a:xfrm>
            <a:off x="1141590" y="5936545"/>
            <a:ext cx="1686277" cy="404988"/>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1" name="Rectangle 3">
            <a:extLst>
              <a:ext uri="{FF2B5EF4-FFF2-40B4-BE49-F238E27FC236}">
                <a16:creationId xmlns:a16="http://schemas.microsoft.com/office/drawing/2014/main" id="{0DA7E900-CAD4-470F-38E7-30C77163E292}"/>
              </a:ext>
            </a:extLst>
          </p:cNvPr>
          <p:cNvSpPr>
            <a:spLocks noChangeArrowheads="1"/>
          </p:cNvSpPr>
          <p:nvPr/>
        </p:nvSpPr>
        <p:spPr bwMode="auto">
          <a:xfrm>
            <a:off x="3306234" y="5936545"/>
            <a:ext cx="2531533" cy="404988"/>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2" name="Rectangle 4">
            <a:extLst>
              <a:ext uri="{FF2B5EF4-FFF2-40B4-BE49-F238E27FC236}">
                <a16:creationId xmlns:a16="http://schemas.microsoft.com/office/drawing/2014/main" id="{F9C55931-F9E9-42A6-D86D-17739F72DCC2}"/>
              </a:ext>
            </a:extLst>
          </p:cNvPr>
          <p:cNvSpPr>
            <a:spLocks noChangeArrowheads="1"/>
          </p:cNvSpPr>
          <p:nvPr/>
        </p:nvSpPr>
        <p:spPr bwMode="auto">
          <a:xfrm>
            <a:off x="1169812" y="6070600"/>
            <a:ext cx="1683455" cy="406400"/>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3" name="Rectangle 5">
            <a:extLst>
              <a:ext uri="{FF2B5EF4-FFF2-40B4-BE49-F238E27FC236}">
                <a16:creationId xmlns:a16="http://schemas.microsoft.com/office/drawing/2014/main" id="{CC018FF7-071F-488D-1D6C-17B86429C329}"/>
              </a:ext>
            </a:extLst>
          </p:cNvPr>
          <p:cNvSpPr>
            <a:spLocks noChangeArrowheads="1"/>
          </p:cNvSpPr>
          <p:nvPr/>
        </p:nvSpPr>
        <p:spPr bwMode="auto">
          <a:xfrm>
            <a:off x="3306234" y="5936545"/>
            <a:ext cx="2531533" cy="404988"/>
          </a:xfrm>
          <a:prstGeom prst="rect">
            <a:avLst/>
          </a:prstGeom>
          <a:noFill/>
          <a:ln>
            <a:noFill/>
          </a:ln>
        </p:spPr>
        <p:txBody>
          <a:bodyPr wrap="none" anchor="ct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217094" name="Rectangle 6">
            <a:extLst>
              <a:ext uri="{FF2B5EF4-FFF2-40B4-BE49-F238E27FC236}">
                <a16:creationId xmlns:a16="http://schemas.microsoft.com/office/drawing/2014/main" id="{BDD2ACFF-0B8F-670D-11C1-CD2D69A47F73}"/>
              </a:ext>
            </a:extLst>
          </p:cNvPr>
          <p:cNvSpPr>
            <a:spLocks noGrp="1" noChangeArrowheads="1"/>
          </p:cNvSpPr>
          <p:nvPr>
            <p:ph type="title"/>
          </p:nvPr>
        </p:nvSpPr>
        <p:spPr>
          <a:xfrm>
            <a:off x="0" y="727429"/>
            <a:ext cx="9144000" cy="1023056"/>
          </a:xfrm>
          <a:solidFill>
            <a:schemeClr val="accent2">
              <a:lumMod val="75000"/>
            </a:schemeClr>
          </a:solidFill>
        </p:spPr>
        <p:txBody>
          <a:bodyPr vert="horz" wrap="square" lIns="568960" tIns="39503" rIns="568960" bIns="39503" numCol="1" anchor="ctr" anchorCtr="0" compatLnSpc="1">
            <a:prstTxWarp prst="textNoShape">
              <a:avLst/>
            </a:prstTxWarp>
          </a:bodyPr>
          <a:lstStyle/>
          <a:p>
            <a:pPr>
              <a:defRPr/>
            </a:pPr>
            <a:br>
              <a:rPr lang="en-US" sz="2400" dirty="0">
                <a:latin typeface="Arial" pitchFamily="34" charset="0"/>
              </a:rPr>
            </a:br>
            <a:r>
              <a:rPr lang="en-US" sz="2400" dirty="0">
                <a:latin typeface="Arial" pitchFamily="34" charset="0"/>
              </a:rPr>
              <a:t>Severe Central Sleep Apnea Associated With Chronic Baclofen Therapy     </a:t>
            </a:r>
            <a:br>
              <a:rPr lang="en-US" sz="2400" dirty="0">
                <a:latin typeface="Arial" pitchFamily="34" charset="0"/>
              </a:rPr>
            </a:br>
            <a:r>
              <a:rPr lang="en-US" sz="2400" dirty="0">
                <a:latin typeface="Arial" pitchFamily="34" charset="0"/>
              </a:rPr>
              <a:t>     </a:t>
            </a:r>
            <a:br>
              <a:rPr lang="en-US" sz="2400" dirty="0">
                <a:latin typeface="Arial" pitchFamily="34" charset="0"/>
              </a:rPr>
            </a:br>
            <a:r>
              <a:rPr lang="en-US" sz="2400" dirty="0">
                <a:latin typeface="Arial" pitchFamily="34" charset="0"/>
              </a:rPr>
              <a:t>     PSG data before and after intrathecal baclofen injection</a:t>
            </a:r>
            <a:br>
              <a:rPr lang="en-US" sz="2400" dirty="0">
                <a:latin typeface="Arial" pitchFamily="34" charset="0"/>
              </a:rPr>
            </a:br>
            <a:br>
              <a:rPr lang="en-US" sz="2400" dirty="0">
                <a:latin typeface="Arial" pitchFamily="34" charset="0"/>
              </a:rPr>
            </a:br>
            <a:br>
              <a:rPr lang="en-US" sz="2400" dirty="0">
                <a:latin typeface="Arial" pitchFamily="34" charset="0"/>
              </a:rPr>
            </a:br>
            <a:endParaRPr lang="en-US" sz="2400" dirty="0"/>
          </a:p>
        </p:txBody>
      </p:sp>
      <p:sp>
        <p:nvSpPr>
          <p:cNvPr id="217095" name="Rectangle 7">
            <a:extLst>
              <a:ext uri="{FF2B5EF4-FFF2-40B4-BE49-F238E27FC236}">
                <a16:creationId xmlns:a16="http://schemas.microsoft.com/office/drawing/2014/main" id="{D6FFAA04-2DE8-5AA5-50F2-B95888AC188C}"/>
              </a:ext>
            </a:extLst>
          </p:cNvPr>
          <p:cNvSpPr>
            <a:spLocks noChangeArrowheads="1"/>
          </p:cNvSpPr>
          <p:nvPr/>
        </p:nvSpPr>
        <p:spPr bwMode="auto">
          <a:xfrm>
            <a:off x="3929158" y="1676400"/>
            <a:ext cx="2819400" cy="5099756"/>
          </a:xfrm>
          <a:prstGeom prst="rect">
            <a:avLst/>
          </a:prstGeom>
          <a:noFill/>
          <a:ln>
            <a:noFill/>
          </a:ln>
        </p:spPr>
        <p:txBody>
          <a:bodyPr lIns="80418" tIns="39503" rIns="80418" bIns="39503"/>
          <a:lstStyle/>
          <a:p>
            <a:pPr marL="304804" marR="0" lvl="0" indent="-304804" algn="ctr" defTabSz="811399" rtl="0" eaLnBrk="0" fontAlgn="base" latinLnBrk="0" hangingPunct="0">
              <a:lnSpc>
                <a:spcPct val="7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70000"/>
              </a:lnSpc>
              <a:spcBef>
                <a:spcPct val="20000"/>
              </a:spcBef>
              <a:spcAft>
                <a:spcPct val="0"/>
              </a:spcAft>
              <a:buClrTx/>
              <a:buSzTx/>
              <a:buFontTx/>
              <a:buNone/>
              <a:tabLst/>
              <a:defRPr/>
            </a:pPr>
            <a:r>
              <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ctr"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10 days</a:t>
            </a:r>
          </a:p>
          <a:p>
            <a:pPr marL="304804" marR="0" lvl="0" indent="-304804" algn="ctr" defTabSz="811399" rtl="0" eaLnBrk="0" fontAlgn="base" latinLnBrk="0" hangingPunct="0">
              <a:lnSpc>
                <a:spcPct val="7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Bolus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60000"/>
              </a:lnSpc>
              <a:spcBef>
                <a:spcPct val="20000"/>
              </a:spcBef>
              <a:spcAft>
                <a:spcPct val="0"/>
              </a:spcAft>
              <a:buClrTx/>
              <a:buSzTx/>
              <a:buFontTx/>
              <a:buNone/>
              <a:tabLst/>
              <a:defRPr/>
            </a:pPr>
            <a:r>
              <a:rPr kumimoji="0" lang="en-US" sz="2578"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54</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68</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70</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26</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16</a:t>
            </a:r>
            <a:endPar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217096" name="Rectangle 8">
            <a:extLst>
              <a:ext uri="{FF2B5EF4-FFF2-40B4-BE49-F238E27FC236}">
                <a16:creationId xmlns:a16="http://schemas.microsoft.com/office/drawing/2014/main" id="{16F60789-9CE6-1C7E-633D-E1BBBDB4BB60}"/>
              </a:ext>
            </a:extLst>
          </p:cNvPr>
          <p:cNvSpPr>
            <a:spLocks noChangeArrowheads="1"/>
          </p:cNvSpPr>
          <p:nvPr/>
        </p:nvSpPr>
        <p:spPr bwMode="auto">
          <a:xfrm>
            <a:off x="5837767" y="1602794"/>
            <a:ext cx="3317521" cy="3657600"/>
          </a:xfrm>
          <a:prstGeom prst="rect">
            <a:avLst/>
          </a:prstGeom>
          <a:noFill/>
          <a:ln>
            <a:noFill/>
          </a:ln>
        </p:spPr>
        <p:txBody>
          <a:bodyPr lIns="80418" tIns="39503" rIns="80418" bIns="39503"/>
          <a:lstStyle/>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12 days</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Continuous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60000"/>
              </a:lnSpc>
              <a:spcBef>
                <a:spcPct val="20000"/>
              </a:spcBef>
              <a:spcAft>
                <a:spcPct val="0"/>
              </a:spcAft>
              <a:buClrTx/>
              <a:buSzTx/>
              <a:buFontTx/>
              <a:buNone/>
              <a:tabLst/>
              <a:defRPr/>
            </a:pPr>
            <a:r>
              <a:rPr kumimoji="0" lang="en-US" sz="2578"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33</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40</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17</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25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17</a:t>
            </a:r>
            <a:endPar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217098" name="Rectangle 10">
            <a:extLst>
              <a:ext uri="{FF2B5EF4-FFF2-40B4-BE49-F238E27FC236}">
                <a16:creationId xmlns:a16="http://schemas.microsoft.com/office/drawing/2014/main" id="{B107F445-D44C-6149-118C-F057C4001061}"/>
              </a:ext>
            </a:extLst>
          </p:cNvPr>
          <p:cNvSpPr>
            <a:spLocks noChangeArrowheads="1"/>
          </p:cNvSpPr>
          <p:nvPr/>
        </p:nvSpPr>
        <p:spPr bwMode="auto">
          <a:xfrm>
            <a:off x="2743905" y="1446139"/>
            <a:ext cx="1979789" cy="3657600"/>
          </a:xfrm>
          <a:prstGeom prst="rect">
            <a:avLst/>
          </a:prstGeom>
          <a:noFill/>
          <a:ln>
            <a:noFill/>
          </a:ln>
        </p:spPr>
        <p:txBody>
          <a:bodyPr lIns="80418" tIns="39503" rIns="80418" bIns="39503"/>
          <a:lstStyle/>
          <a:p>
            <a:pPr marL="304804" marR="0" lvl="0" indent="-304804" algn="ctr" defTabSz="811399" rtl="0" eaLnBrk="0" fontAlgn="base" latinLnBrk="0" hangingPunct="0">
              <a:lnSpc>
                <a:spcPct val="7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Before</a:t>
            </a: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injection</a:t>
            </a:r>
          </a:p>
          <a:p>
            <a:pPr marL="304804" marR="0" lvl="0" indent="-304804" algn="ctr"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60000"/>
              </a:lnSpc>
              <a:spcBef>
                <a:spcPct val="20000"/>
              </a:spcBef>
              <a:spcAft>
                <a:spcPct val="0"/>
              </a:spcAft>
              <a:buClrTx/>
              <a:buSzTx/>
              <a:buFontTx/>
              <a:buNone/>
              <a:tabLst/>
              <a:defRPr/>
            </a:pPr>
            <a:r>
              <a:rPr kumimoji="0" lang="en-US" sz="2578"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9</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13</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21</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12</a:t>
            </a: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2844"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304804" marR="0" lvl="0" indent="-304804" algn="ctr" defTabSz="811399" rtl="0" eaLnBrk="0" fontAlgn="base" latinLnBrk="1" hangingPunct="0">
              <a:lnSpc>
                <a:spcPct val="80000"/>
              </a:lnSpc>
              <a:spcBef>
                <a:spcPct val="20000"/>
              </a:spcBef>
              <a:spcAft>
                <a:spcPct val="0"/>
              </a:spcAft>
              <a:buClrTx/>
              <a:buSzTx/>
              <a:buFontTx/>
              <a:buNone/>
              <a:tabLst/>
              <a:defRPr/>
            </a:pPr>
            <a:r>
              <a:rPr kumimoji="0" lang="en-US" sz="2844"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217099" name="Rectangle 11">
            <a:extLst>
              <a:ext uri="{FF2B5EF4-FFF2-40B4-BE49-F238E27FC236}">
                <a16:creationId xmlns:a16="http://schemas.microsoft.com/office/drawing/2014/main" id="{60E61DF0-B6FB-94F7-73ED-10FECB5660EE}"/>
              </a:ext>
            </a:extLst>
          </p:cNvPr>
          <p:cNvSpPr>
            <a:spLocks noChangeArrowheads="1"/>
          </p:cNvSpPr>
          <p:nvPr/>
        </p:nvSpPr>
        <p:spPr bwMode="auto">
          <a:xfrm>
            <a:off x="172155" y="2075040"/>
            <a:ext cx="3134079" cy="3791655"/>
          </a:xfrm>
          <a:prstGeom prst="rect">
            <a:avLst/>
          </a:prstGeom>
          <a:noFill/>
          <a:ln>
            <a:noFill/>
          </a:ln>
        </p:spPr>
        <p:txBody>
          <a:bodyPr lIns="80418" tIns="39503" rIns="80418" bIns="39503"/>
          <a:lstStyle/>
          <a:p>
            <a:pPr marL="304804" marR="0" lvl="0" indent="-304804" algn="l" defTabSz="811399" rtl="0" eaLnBrk="0" fontAlgn="base" latinLnBrk="0" hangingPunct="0">
              <a:lnSpc>
                <a:spcPct val="70000"/>
              </a:lnSpc>
              <a:spcBef>
                <a:spcPct val="20000"/>
              </a:spcBef>
              <a:spcAft>
                <a:spcPct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7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Variable </a:t>
            </a:r>
          </a:p>
          <a:p>
            <a:pPr marL="304804" marR="0" lvl="0" indent="-304804" algn="l" defTabSz="811399" rtl="0" eaLnBrk="0" fontAlgn="base" latinLnBrk="0" hangingPunct="0">
              <a:lnSpc>
                <a:spcPct val="25000"/>
              </a:lnSpc>
              <a:spcBef>
                <a:spcPct val="20000"/>
              </a:spcBef>
              <a:spcAft>
                <a:spcPct val="0"/>
              </a:spcAft>
              <a:buClrTx/>
              <a:buSzTx/>
              <a:buFontTx/>
              <a:buNone/>
              <a:tabLst/>
              <a:defRPr/>
            </a:pPr>
            <a:endParaRPr kumimoji="0" lang="en-US" sz="2578"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6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OAI, n/h</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CAI, n/h</a:t>
            </a:r>
            <a:endParaRPr kumimoji="0" lang="en-US" sz="2844" b="1" i="0" u="none" strike="noStrike" kern="1200" cap="none" spc="0" normalizeH="0" baseline="-2500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MAI, n/h</a:t>
            </a:r>
            <a:endParaRPr kumimoji="0" lang="en-US" sz="2844" b="1" i="0" u="none" strike="noStrike" kern="1200" cap="none" spc="0" normalizeH="0" baseline="-2500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ArI</a:t>
            </a: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n/h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time below 90% </a:t>
            </a: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l" defTabSz="811399" rtl="0" eaLnBrk="0" fontAlgn="base" latinLnBrk="0" hangingPunct="0">
              <a:lnSpc>
                <a:spcPct val="8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l" defTabSz="811399" rtl="0" eaLnBrk="0" fontAlgn="base" latinLnBrk="0" hangingPunct="0">
              <a:lnSpc>
                <a:spcPct val="8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304804" marR="0" lvl="0" indent="-304804" algn="ctr" defTabSz="811399" rtl="0" eaLnBrk="0" fontAlgn="base" latinLnBrk="0" hangingPunct="0">
              <a:lnSpc>
                <a:spcPct val="80000"/>
              </a:lnSpc>
              <a:spcBef>
                <a:spcPct val="2000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a:p>
            <a:pPr marL="304804" marR="0" lvl="0" indent="-304804" algn="ctr" defTabSz="811399" rtl="0" eaLnBrk="0" fontAlgn="base" latinLnBrk="1" hangingPunct="0">
              <a:lnSpc>
                <a:spcPct val="80000"/>
              </a:lnSpc>
              <a:spcBef>
                <a:spcPct val="20000"/>
              </a:spcBef>
              <a:spcAft>
                <a:spcPct val="0"/>
              </a:spcAft>
              <a:buClrTx/>
              <a:buSzTx/>
              <a:buFontTx/>
              <a:buNone/>
              <a:tabLst/>
              <a:defRPr/>
            </a:pPr>
            <a:endParaRPr kumimoji="0" lang="en-US" sz="2844"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34869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B86DA-E073-5D9E-29F9-3F60B43D38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E224D2-7A07-8B29-1DCA-475ED8203771}"/>
              </a:ext>
            </a:extLst>
          </p:cNvPr>
          <p:cNvPicPr>
            <a:picLocks noChangeAspect="1"/>
          </p:cNvPicPr>
          <p:nvPr/>
        </p:nvPicPr>
        <p:blipFill>
          <a:blip r:embed="rId2"/>
          <a:stretch>
            <a:fillRect/>
          </a:stretch>
        </p:blipFill>
        <p:spPr>
          <a:xfrm>
            <a:off x="0" y="1143000"/>
            <a:ext cx="9144000" cy="5714999"/>
          </a:xfrm>
          <a:prstGeom prst="rect">
            <a:avLst/>
          </a:prstGeom>
        </p:spPr>
      </p:pic>
      <p:sp>
        <p:nvSpPr>
          <p:cNvPr id="2" name="Title 1">
            <a:extLst>
              <a:ext uri="{FF2B5EF4-FFF2-40B4-BE49-F238E27FC236}">
                <a16:creationId xmlns:a16="http://schemas.microsoft.com/office/drawing/2014/main" id="{097A3383-3535-A06A-041B-89F9CE40CF1F}"/>
              </a:ext>
            </a:extLst>
          </p:cNvPr>
          <p:cNvSpPr>
            <a:spLocks noGrp="1"/>
          </p:cNvSpPr>
          <p:nvPr>
            <p:ph type="title"/>
          </p:nvPr>
        </p:nvSpPr>
        <p:spPr>
          <a:xfrm>
            <a:off x="0" y="-116839"/>
            <a:ext cx="9144000" cy="1371600"/>
          </a:xfrm>
        </p:spPr>
        <p:txBody>
          <a:bodyPr/>
          <a:lstStyle/>
          <a:p>
            <a:r>
              <a:rPr lang="en-US" sz="2000" dirty="0"/>
              <a:t>Severe Central Sleep Apnea Associated With Chronic Baclofen Therapy   Olivier et al. </a:t>
            </a:r>
            <a:r>
              <a:rPr lang="it-IT" sz="2000" dirty="0"/>
              <a:t>CHEST 2016; 149(5):e127–e131</a:t>
            </a:r>
            <a:endParaRPr lang="en-US" sz="2000" dirty="0"/>
          </a:p>
        </p:txBody>
      </p:sp>
    </p:spTree>
    <p:extLst>
      <p:ext uri="{BB962C8B-B14F-4D97-AF65-F5344CB8AC3E}">
        <p14:creationId xmlns:p14="http://schemas.microsoft.com/office/powerpoint/2010/main" val="25134023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211ADE-E956-E9D7-E5C6-0852F90225FC}"/>
            </a:ext>
          </a:extLst>
        </p:cNvPr>
        <p:cNvGrpSpPr/>
        <p:nvPr/>
      </p:nvGrpSpPr>
      <p:grpSpPr>
        <a:xfrm>
          <a:off x="0" y="0"/>
          <a:ext cx="0" cy="0"/>
          <a:chOff x="0" y="0"/>
          <a:chExt cx="0" cy="0"/>
        </a:xfrm>
      </p:grpSpPr>
      <p:pic>
        <p:nvPicPr>
          <p:cNvPr id="748546" name="Picture 2">
            <a:extLst>
              <a:ext uri="{FF2B5EF4-FFF2-40B4-BE49-F238E27FC236}">
                <a16:creationId xmlns:a16="http://schemas.microsoft.com/office/drawing/2014/main" id="{B7E34FD2-0C7E-9C3E-DFF9-F20D3B74C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3" y="23"/>
            <a:ext cx="4910667"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8547" name="TextBox 1">
            <a:extLst>
              <a:ext uri="{FF2B5EF4-FFF2-40B4-BE49-F238E27FC236}">
                <a16:creationId xmlns:a16="http://schemas.microsoft.com/office/drawing/2014/main" id="{E52B44A0-17E0-5E1F-79F4-C0FA57756399}"/>
              </a:ext>
            </a:extLst>
          </p:cNvPr>
          <p:cNvSpPr txBox="1">
            <a:spLocks noChangeArrowheads="1"/>
          </p:cNvSpPr>
          <p:nvPr/>
        </p:nvSpPr>
        <p:spPr bwMode="auto">
          <a:xfrm>
            <a:off x="685800" y="1517654"/>
            <a:ext cx="3048000" cy="43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FFFFF"/>
                </a:solidFill>
                <a:latin typeface="Arial" pitchFamily="34" charset="0"/>
              </a:defRPr>
            </a:lvl1pPr>
            <a:lvl2pPr marL="742950" indent="-285750">
              <a:defRPr sz="2400">
                <a:solidFill>
                  <a:srgbClr val="FFFFFF"/>
                </a:solidFill>
                <a:latin typeface="Arial" pitchFamily="34" charset="0"/>
              </a:defRPr>
            </a:lvl2pPr>
            <a:lvl3pPr marL="1143000" indent="-228600">
              <a:defRPr sz="2400">
                <a:solidFill>
                  <a:srgbClr val="FFFFFF"/>
                </a:solidFill>
                <a:latin typeface="Arial" pitchFamily="34" charset="0"/>
              </a:defRPr>
            </a:lvl3pPr>
            <a:lvl4pPr marL="1600200" indent="-228600">
              <a:defRPr sz="2400">
                <a:solidFill>
                  <a:srgbClr val="FFFFFF"/>
                </a:solidFill>
                <a:latin typeface="Arial" pitchFamily="34" charset="0"/>
              </a:defRPr>
            </a:lvl4pPr>
            <a:lvl5pPr marL="2057400" indent="-228600">
              <a:defRPr sz="2400">
                <a:solidFill>
                  <a:srgbClr val="FFFFFF"/>
                </a:solidFill>
                <a:latin typeface="Arial" pitchFamily="34" charset="0"/>
              </a:defRPr>
            </a:lvl5pPr>
            <a:lvl6pPr marL="2514600" indent="-228600" algn="ctr" eaLnBrk="0" fontAlgn="base" hangingPunct="0">
              <a:lnSpc>
                <a:spcPct val="70000"/>
              </a:lnSpc>
              <a:spcBef>
                <a:spcPct val="20000"/>
              </a:spcBef>
              <a:spcAft>
                <a:spcPct val="0"/>
              </a:spcAft>
              <a:defRPr sz="2400">
                <a:solidFill>
                  <a:srgbClr val="FFFFFF"/>
                </a:solidFill>
                <a:latin typeface="Arial" pitchFamily="34" charset="0"/>
              </a:defRPr>
            </a:lvl6pPr>
            <a:lvl7pPr marL="2971800" indent="-228600" algn="ctr" eaLnBrk="0" fontAlgn="base" hangingPunct="0">
              <a:lnSpc>
                <a:spcPct val="70000"/>
              </a:lnSpc>
              <a:spcBef>
                <a:spcPct val="20000"/>
              </a:spcBef>
              <a:spcAft>
                <a:spcPct val="0"/>
              </a:spcAft>
              <a:defRPr sz="2400">
                <a:solidFill>
                  <a:srgbClr val="FFFFFF"/>
                </a:solidFill>
                <a:latin typeface="Arial" pitchFamily="34" charset="0"/>
              </a:defRPr>
            </a:lvl7pPr>
            <a:lvl8pPr marL="3429000" indent="-228600" algn="ctr" eaLnBrk="0" fontAlgn="base" hangingPunct="0">
              <a:lnSpc>
                <a:spcPct val="70000"/>
              </a:lnSpc>
              <a:spcBef>
                <a:spcPct val="20000"/>
              </a:spcBef>
              <a:spcAft>
                <a:spcPct val="0"/>
              </a:spcAft>
              <a:defRPr sz="2400">
                <a:solidFill>
                  <a:srgbClr val="FFFFFF"/>
                </a:solidFill>
                <a:latin typeface="Arial" pitchFamily="34" charset="0"/>
              </a:defRPr>
            </a:lvl8pPr>
            <a:lvl9pPr marL="3886200" indent="-228600" algn="ctr" eaLnBrk="0" fontAlgn="base" hangingPunct="0">
              <a:lnSpc>
                <a:spcPct val="70000"/>
              </a:lnSpc>
              <a:spcBef>
                <a:spcPct val="20000"/>
              </a:spcBef>
              <a:spcAft>
                <a:spcPct val="0"/>
              </a:spcAft>
              <a:defRPr sz="2400">
                <a:solidFill>
                  <a:srgbClr val="FFFFFF"/>
                </a:solidFill>
                <a:latin typeface="Arial"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Sagittal view</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of the brainstem</a:t>
            </a: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Modified from:</a:t>
            </a: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itchFamily="34" charset="0"/>
                <a:ea typeface="+mn-ea"/>
                <a:cs typeface="+mn-cs"/>
              </a:rPr>
              <a:t>Dallan</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et al</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Anesthesiology</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2010 </a:t>
            </a:r>
          </a:p>
        </p:txBody>
      </p:sp>
      <p:sp>
        <p:nvSpPr>
          <p:cNvPr id="748548" name="TextBox 2">
            <a:extLst>
              <a:ext uri="{FF2B5EF4-FFF2-40B4-BE49-F238E27FC236}">
                <a16:creationId xmlns:a16="http://schemas.microsoft.com/office/drawing/2014/main" id="{8B5792A0-CFA8-25E0-1915-9D6F3B7C7AEA}"/>
              </a:ext>
            </a:extLst>
          </p:cNvPr>
          <p:cNvSpPr txBox="1">
            <a:spLocks noChangeArrowheads="1"/>
          </p:cNvSpPr>
          <p:nvPr/>
        </p:nvSpPr>
        <p:spPr bwMode="auto">
          <a:xfrm>
            <a:off x="4267200" y="3919485"/>
            <a:ext cx="1625600"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FF"/>
                </a:solidFill>
                <a:latin typeface="Arial" pitchFamily="34" charset="0"/>
              </a:defRPr>
            </a:lvl1pPr>
            <a:lvl2pPr marL="742950" indent="-285750">
              <a:defRPr sz="2400">
                <a:solidFill>
                  <a:srgbClr val="FFFFFF"/>
                </a:solidFill>
                <a:latin typeface="Arial" pitchFamily="34" charset="0"/>
              </a:defRPr>
            </a:lvl2pPr>
            <a:lvl3pPr marL="1143000" indent="-228600">
              <a:defRPr sz="2400">
                <a:solidFill>
                  <a:srgbClr val="FFFFFF"/>
                </a:solidFill>
                <a:latin typeface="Arial" pitchFamily="34" charset="0"/>
              </a:defRPr>
            </a:lvl3pPr>
            <a:lvl4pPr marL="1600200" indent="-228600">
              <a:defRPr sz="2400">
                <a:solidFill>
                  <a:srgbClr val="FFFFFF"/>
                </a:solidFill>
                <a:latin typeface="Arial" pitchFamily="34" charset="0"/>
              </a:defRPr>
            </a:lvl4pPr>
            <a:lvl5pPr marL="2057400" indent="-228600">
              <a:defRPr sz="2400">
                <a:solidFill>
                  <a:srgbClr val="FFFFFF"/>
                </a:solidFill>
                <a:latin typeface="Arial" pitchFamily="34" charset="0"/>
              </a:defRPr>
            </a:lvl5pPr>
            <a:lvl6pPr marL="2514600" indent="-228600" algn="ctr" eaLnBrk="0" fontAlgn="base" hangingPunct="0">
              <a:lnSpc>
                <a:spcPct val="70000"/>
              </a:lnSpc>
              <a:spcBef>
                <a:spcPct val="20000"/>
              </a:spcBef>
              <a:spcAft>
                <a:spcPct val="0"/>
              </a:spcAft>
              <a:defRPr sz="2400">
                <a:solidFill>
                  <a:srgbClr val="FFFFFF"/>
                </a:solidFill>
                <a:latin typeface="Arial" pitchFamily="34" charset="0"/>
              </a:defRPr>
            </a:lvl6pPr>
            <a:lvl7pPr marL="2971800" indent="-228600" algn="ctr" eaLnBrk="0" fontAlgn="base" hangingPunct="0">
              <a:lnSpc>
                <a:spcPct val="70000"/>
              </a:lnSpc>
              <a:spcBef>
                <a:spcPct val="20000"/>
              </a:spcBef>
              <a:spcAft>
                <a:spcPct val="0"/>
              </a:spcAft>
              <a:defRPr sz="2400">
                <a:solidFill>
                  <a:srgbClr val="FFFFFF"/>
                </a:solidFill>
                <a:latin typeface="Arial" pitchFamily="34" charset="0"/>
              </a:defRPr>
            </a:lvl7pPr>
            <a:lvl8pPr marL="3429000" indent="-228600" algn="ctr" eaLnBrk="0" fontAlgn="base" hangingPunct="0">
              <a:lnSpc>
                <a:spcPct val="70000"/>
              </a:lnSpc>
              <a:spcBef>
                <a:spcPct val="20000"/>
              </a:spcBef>
              <a:spcAft>
                <a:spcPct val="0"/>
              </a:spcAft>
              <a:defRPr sz="2400">
                <a:solidFill>
                  <a:srgbClr val="FFFFFF"/>
                </a:solidFill>
                <a:latin typeface="Arial" pitchFamily="34" charset="0"/>
              </a:defRPr>
            </a:lvl8pPr>
            <a:lvl9pPr marL="3886200" indent="-228600" algn="ctr" eaLnBrk="0" fontAlgn="base" hangingPunct="0">
              <a:lnSpc>
                <a:spcPct val="70000"/>
              </a:lnSpc>
              <a:spcBef>
                <a:spcPct val="20000"/>
              </a:spcBef>
              <a:spcAft>
                <a:spcPct val="0"/>
              </a:spcAft>
              <a:defRPr sz="2400">
                <a:solidFill>
                  <a:srgbClr val="FFFFFF"/>
                </a:solidFill>
                <a:latin typeface="Arial"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pitchFamily="34" charset="0"/>
                <a:ea typeface="+mn-ea"/>
                <a:cs typeface="+mn-cs"/>
              </a:rPr>
              <a:t>  Ventral</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pitchFamily="34" charset="0"/>
                <a:ea typeface="+mn-ea"/>
                <a:cs typeface="+mn-cs"/>
              </a:rPr>
              <a:t>    Anterior </a:t>
            </a:r>
          </a:p>
        </p:txBody>
      </p:sp>
    </p:spTree>
    <p:extLst>
      <p:ext uri="{BB962C8B-B14F-4D97-AF65-F5344CB8AC3E}">
        <p14:creationId xmlns:p14="http://schemas.microsoft.com/office/powerpoint/2010/main" val="20140495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1A50-278D-7B22-FF0F-C521267D05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3221A1-9149-0E7E-17E1-59FC2A54E501}"/>
              </a:ext>
            </a:extLst>
          </p:cNvPr>
          <p:cNvSpPr/>
          <p:nvPr/>
        </p:nvSpPr>
        <p:spPr>
          <a:xfrm>
            <a:off x="381000" y="0"/>
            <a:ext cx="8763000" cy="655564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Valproic acid and CSA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anticonvulsant effect has been attributed to the blockade of voltage-gated sodium channels and increased brain levels of gamma-aminobutyric acid (GABA)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animals, sodium valproate raises cerebral and cerebellar levels of the inhibitory synaptic neurotransmitter, GABA, possibly by inhibiting GABA degradative enzymes, such as GABA transaminase, succinate-semialdehyde dehydrogenase and by inhibiting the re-uptake of GABA by neuronal cells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GABA aminotransaminase (GABA-T) is an important enzyme in the termination of action of GABA. The enzyme is irreversibly inactivated by vigabatrin at therapeutic plasma levels and can also be inhibited by valproic acid at very high concentrations.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Valpro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sodium valproate" (PDF). TGA eBusiness Services.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Alphapharm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Pty Limited. 16 December 2013. Retrieved 14 February 2014</a:t>
            </a:r>
          </a:p>
        </p:txBody>
      </p:sp>
    </p:spTree>
    <p:extLst>
      <p:ext uri="{BB962C8B-B14F-4D97-AF65-F5344CB8AC3E}">
        <p14:creationId xmlns:p14="http://schemas.microsoft.com/office/powerpoint/2010/main" val="28753975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2046C-8BFE-4B46-4E5A-BF92206AC1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DC43D1-9670-9ABE-4851-B75D260F5B17}"/>
              </a:ext>
            </a:extLst>
          </p:cNvPr>
          <p:cNvSpPr/>
          <p:nvPr/>
        </p:nvSpPr>
        <p:spPr>
          <a:xfrm>
            <a:off x="685800" y="990600"/>
            <a:ext cx="8001000" cy="452431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Effect of sodium valproate on the sleep structures of epileptic patients Exp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Med. 2014;7:1227-1232.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Revol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Jullian-Desayes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Cracowski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JL, et al.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Gabapentinoids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sleep apnea syndrome: a safety signal from the WHO pharmacovigilance database. Sleep. 2019;42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Piovezan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Kase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Moizinho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 et al. Gabapentin acutely increases the apnea-hypopnea index in older men: data from a randomized, double-blind, placebo-controlled study. J Sleep Res. 2017;26:166-170.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Baillieul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Revol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Jullian-Desayes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 et al. Diagnosis and management of central sleep apnea syndrome. Expert Rev Respir Med. 2019;13:545-557</a:t>
            </a:r>
          </a:p>
        </p:txBody>
      </p:sp>
    </p:spTree>
    <p:extLst>
      <p:ext uri="{BB962C8B-B14F-4D97-AF65-F5344CB8AC3E}">
        <p14:creationId xmlns:p14="http://schemas.microsoft.com/office/powerpoint/2010/main" val="11935378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39F1-2E40-1716-A9B5-FE91676B3DF4}"/>
            </a:ext>
          </a:extLst>
        </p:cNvPr>
        <p:cNvGrpSpPr/>
        <p:nvPr/>
      </p:nvGrpSpPr>
      <p:grpSpPr>
        <a:xfrm>
          <a:off x="0" y="0"/>
          <a:ext cx="0" cy="0"/>
          <a:chOff x="0" y="0"/>
          <a:chExt cx="0" cy="0"/>
        </a:xfrm>
      </p:grpSpPr>
      <p:sp>
        <p:nvSpPr>
          <p:cNvPr id="559106" name="Rectangle 2">
            <a:extLst>
              <a:ext uri="{FF2B5EF4-FFF2-40B4-BE49-F238E27FC236}">
                <a16:creationId xmlns:a16="http://schemas.microsoft.com/office/drawing/2014/main" id="{08E18BF7-5D97-8E8C-CA18-5A1F2DC075AC}"/>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377EFB97-A744-5AF9-EAA0-73120A932027}"/>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B432C1E4-05CD-00B7-742D-CB55C2DA15A2}"/>
              </a:ext>
            </a:extLst>
          </p:cNvPr>
          <p:cNvSpPr>
            <a:spLocks noGrp="1" noChangeArrowheads="1"/>
          </p:cNvSpPr>
          <p:nvPr>
            <p:ph type="title"/>
          </p:nvPr>
        </p:nvSpPr>
        <p:spPr>
          <a:xfrm>
            <a:off x="53690" y="59862"/>
            <a:ext cx="8942839"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2400" dirty="0">
                <a:ea typeface="ＭＳ Ｐゴシック" pitchFamily="50" charset="-128"/>
              </a:rPr>
              <a:t>Opioids-Baclofen,- Beta-hydroxy butyrate- Valproic- acid induced  CSA:  A unifying mechanism</a:t>
            </a:r>
            <a:br>
              <a:rPr lang="en-US" altLang="ja-JP" sz="2400" dirty="0">
                <a:ea typeface="ＭＳ Ｐゴシック" pitchFamily="50" charset="-128"/>
              </a:rPr>
            </a:br>
            <a:r>
              <a:rPr lang="en-US" altLang="ja-JP" sz="2400" dirty="0">
                <a:ea typeface="ＭＳ Ｐゴシック" pitchFamily="50" charset="-128"/>
              </a:rPr>
              <a:t> </a:t>
            </a:r>
            <a:endParaRPr lang="en-US" sz="2400" dirty="0">
              <a:solidFill>
                <a:srgbClr val="FFFFFF"/>
              </a:solidFill>
            </a:endParaRPr>
          </a:p>
        </p:txBody>
      </p:sp>
      <p:sp>
        <p:nvSpPr>
          <p:cNvPr id="559110" name="Oval 7">
            <a:extLst>
              <a:ext uri="{FF2B5EF4-FFF2-40B4-BE49-F238E27FC236}">
                <a16:creationId xmlns:a16="http://schemas.microsoft.com/office/drawing/2014/main" id="{5FC5813B-C96D-5A4A-F9FD-37F34C913E95}"/>
              </a:ext>
            </a:extLst>
          </p:cNvPr>
          <p:cNvSpPr>
            <a:spLocks noChangeArrowheads="1"/>
          </p:cNvSpPr>
          <p:nvPr/>
        </p:nvSpPr>
        <p:spPr bwMode="auto">
          <a:xfrm rot="10800000" flipV="1">
            <a:off x="2438400" y="1932993"/>
            <a:ext cx="6576058" cy="2640032"/>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Beta-hydroxy butyrate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GABA</a:t>
            </a:r>
            <a:r>
              <a:rPr kumimoji="0" lang="en-US" altLang="en-US" sz="2400" b="1" i="0" u="none" strike="noStrike" kern="1200" cap="none" spc="0" normalizeH="0" baseline="-25000" noProof="0" dirty="0">
                <a:ln>
                  <a:noFill/>
                </a:ln>
                <a:solidFill>
                  <a:srgbClr val="FFFFFF"/>
                </a:solidFill>
                <a:effectLst/>
                <a:uLnTx/>
                <a:uFillTx/>
                <a:latin typeface="Garamond" panose="02020404030301010803" pitchFamily="18" charset="0"/>
                <a:ea typeface="+mn-ea"/>
                <a:cs typeface="Arial" panose="020B0604020202020204" pitchFamily="34" charset="0"/>
              </a:rPr>
              <a:t>B</a:t>
            </a:r>
            <a:r>
              <a:rPr kumimoji="0" lang="en-US" altLang="en-US" sz="24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 receptor   preBötC</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endParaRPr>
          </a:p>
        </p:txBody>
      </p:sp>
      <p:sp>
        <p:nvSpPr>
          <p:cNvPr id="559112" name="Oval 12">
            <a:extLst>
              <a:ext uri="{FF2B5EF4-FFF2-40B4-BE49-F238E27FC236}">
                <a16:creationId xmlns:a16="http://schemas.microsoft.com/office/drawing/2014/main" id="{CF1A9410-A918-432E-C247-723A4F336E3F}"/>
              </a:ext>
            </a:extLst>
          </p:cNvPr>
          <p:cNvSpPr>
            <a:spLocks noChangeArrowheads="1"/>
          </p:cNvSpPr>
          <p:nvPr/>
        </p:nvSpPr>
        <p:spPr bwMode="auto">
          <a:xfrm rot="10800000" flipV="1">
            <a:off x="76200" y="1725347"/>
            <a:ext cx="3810000" cy="3116104"/>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GABA</a:t>
            </a:r>
            <a:r>
              <a:rPr kumimoji="0" lang="en-US" altLang="en-US" sz="2400" b="1" i="0" u="none" strike="noStrike" kern="1200" cap="none" spc="0" normalizeH="0" baseline="-25000" noProof="0" dirty="0">
                <a:ln>
                  <a:noFill/>
                </a:ln>
                <a:solidFill>
                  <a:srgbClr val="FFFFFF"/>
                </a:solidFill>
                <a:effectLst/>
                <a:uLnTx/>
                <a:uFillTx/>
                <a:latin typeface="Garamond" panose="02020404030301010803" pitchFamily="18" charset="0"/>
                <a:ea typeface="+mn-ea"/>
                <a:cs typeface="Arial" panose="020B0604020202020204" pitchFamily="34" charset="0"/>
              </a:rPr>
              <a:t>B</a:t>
            </a:r>
            <a:r>
              <a:rPr kumimoji="0" lang="en-US" altLang="en-US" sz="24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 receptor</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preBötC</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B3849949-E142-1F4C-C5EF-75BA5AE15D1D}"/>
              </a:ext>
            </a:extLst>
          </p:cNvPr>
          <p:cNvSpPr>
            <a:spLocks noChangeArrowheads="1"/>
          </p:cNvSpPr>
          <p:nvPr/>
        </p:nvSpPr>
        <p:spPr bwMode="auto">
          <a:xfrm>
            <a:off x="914400" y="1236339"/>
            <a:ext cx="6477000" cy="822305"/>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 Mu receptor, preBötC </a:t>
            </a:r>
          </a:p>
        </p:txBody>
      </p:sp>
      <p:sp>
        <p:nvSpPr>
          <p:cNvPr id="10" name="Oval 7">
            <a:extLst>
              <a:ext uri="{FF2B5EF4-FFF2-40B4-BE49-F238E27FC236}">
                <a16:creationId xmlns:a16="http://schemas.microsoft.com/office/drawing/2014/main" id="{837CD07C-E7D9-4D2D-F673-A94E2C4F1B6E}"/>
              </a:ext>
            </a:extLst>
          </p:cNvPr>
          <p:cNvSpPr>
            <a:spLocks noChangeArrowheads="1"/>
          </p:cNvSpPr>
          <p:nvPr/>
        </p:nvSpPr>
        <p:spPr bwMode="auto">
          <a:xfrm rot="10800000" flipV="1">
            <a:off x="1447800" y="4031954"/>
            <a:ext cx="6576058" cy="246691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GABA</a:t>
            </a:r>
            <a:r>
              <a:rPr kumimoji="0" lang="en-US" altLang="en-US" sz="2400" b="1" i="0" u="none" strike="noStrike" kern="1200" cap="none" spc="0" normalizeH="0" baseline="-25000" noProof="0" dirty="0">
                <a:ln>
                  <a:noFill/>
                </a:ln>
                <a:solidFill>
                  <a:srgbClr val="003399"/>
                </a:solidFill>
                <a:effectLst/>
                <a:uLnTx/>
                <a:uFillTx/>
                <a:latin typeface="Garamond" panose="02020404030301010803" pitchFamily="18" charset="0"/>
                <a:ea typeface="+mn-ea"/>
                <a:cs typeface="Arial" panose="020B0604020202020204" pitchFamily="34" charset="0"/>
              </a:rPr>
              <a:t>B</a:t>
            </a:r>
            <a:r>
              <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 receptor </a:t>
            </a:r>
            <a:r>
              <a:rPr kumimoji="0" lang="en-US" altLang="en-US" sz="2400" b="1" i="0" u="none" strike="noStrike" kern="1200" cap="none" spc="0" normalizeH="0" baseline="0" noProof="0" dirty="0" err="1">
                <a:ln>
                  <a:noFill/>
                </a:ln>
                <a:solidFill>
                  <a:srgbClr val="003399"/>
                </a:solidFill>
                <a:effectLst/>
                <a:uLnTx/>
                <a:uFillTx/>
                <a:latin typeface="Garamond" panose="02020404030301010803" pitchFamily="18" charset="0"/>
                <a:ea typeface="+mn-ea"/>
                <a:cs typeface="Arial" panose="020B0604020202020204" pitchFamily="34" charset="0"/>
              </a:rPr>
              <a:t>preBötC</a:t>
            </a:r>
            <a:endPar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 </a:t>
            </a:r>
          </a:p>
        </p:txBody>
      </p:sp>
    </p:spTree>
    <p:extLst>
      <p:ext uri="{BB962C8B-B14F-4D97-AF65-F5344CB8AC3E}">
        <p14:creationId xmlns:p14="http://schemas.microsoft.com/office/powerpoint/2010/main" val="208604510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7C6B6-76B2-E513-F133-E3B88D91F22C}"/>
            </a:ext>
          </a:extLst>
        </p:cNvPr>
        <p:cNvGrpSpPr/>
        <p:nvPr/>
      </p:nvGrpSpPr>
      <p:grpSpPr>
        <a:xfrm>
          <a:off x="0" y="0"/>
          <a:ext cx="0" cy="0"/>
          <a:chOff x="0" y="0"/>
          <a:chExt cx="0" cy="0"/>
        </a:xfrm>
      </p:grpSpPr>
      <p:sp>
        <p:nvSpPr>
          <p:cNvPr id="559106" name="Rectangle 2">
            <a:extLst>
              <a:ext uri="{FF2B5EF4-FFF2-40B4-BE49-F238E27FC236}">
                <a16:creationId xmlns:a16="http://schemas.microsoft.com/office/drawing/2014/main" id="{5FE40610-AE2F-433F-8DE4-DAA6AAA2BECD}"/>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D4D35745-EB47-836E-8248-D4CC3E3CC336}"/>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DF6B2607-BB68-4AC3-1CBA-6351DB4B7878}"/>
              </a:ext>
            </a:extLst>
          </p:cNvPr>
          <p:cNvSpPr>
            <a:spLocks noGrp="1" noChangeArrowheads="1"/>
          </p:cNvSpPr>
          <p:nvPr>
            <p:ph type="title"/>
          </p:nvPr>
        </p:nvSpPr>
        <p:spPr>
          <a:xfrm>
            <a:off x="71619" y="188014"/>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Drug-induced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09" name="Oval 5">
            <a:extLst>
              <a:ext uri="{FF2B5EF4-FFF2-40B4-BE49-F238E27FC236}">
                <a16:creationId xmlns:a16="http://schemas.microsoft.com/office/drawing/2014/main" id="{2FFEABEE-B2ED-6622-840B-980DE71E23F4}"/>
              </a:ext>
            </a:extLst>
          </p:cNvPr>
          <p:cNvSpPr>
            <a:spLocks noChangeArrowheads="1"/>
          </p:cNvSpPr>
          <p:nvPr/>
        </p:nvSpPr>
        <p:spPr bwMode="auto">
          <a:xfrm rot="10800000" flipV="1">
            <a:off x="457200" y="5635071"/>
            <a:ext cx="3299459" cy="822305"/>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Ticagrelor</a:t>
            </a:r>
          </a:p>
        </p:txBody>
      </p:sp>
      <p:sp>
        <p:nvSpPr>
          <p:cNvPr id="559110" name="Oval 7">
            <a:extLst>
              <a:ext uri="{FF2B5EF4-FFF2-40B4-BE49-F238E27FC236}">
                <a16:creationId xmlns:a16="http://schemas.microsoft.com/office/drawing/2014/main" id="{19D602EC-9FC5-3F47-5F86-67E41D2893FD}"/>
              </a:ext>
            </a:extLst>
          </p:cNvPr>
          <p:cNvSpPr>
            <a:spLocks noChangeArrowheads="1"/>
          </p:cNvSpPr>
          <p:nvPr/>
        </p:nvSpPr>
        <p:spPr bwMode="auto">
          <a:xfrm rot="10800000" flipV="1">
            <a:off x="2438400" y="1997911"/>
            <a:ext cx="6576058" cy="251019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Beta-hydroxy butyrate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GABA</a:t>
            </a:r>
            <a:r>
              <a:rPr kumimoji="0" lang="en-US" altLang="en-US" sz="1600" b="1" i="0" u="none" strike="noStrike" kern="1200" cap="none" spc="0" normalizeH="0" baseline="-25000" noProof="0" dirty="0">
                <a:ln>
                  <a:noFill/>
                </a:ln>
                <a:solidFill>
                  <a:srgbClr val="FFFFFF"/>
                </a:solidFill>
                <a:effectLst/>
                <a:uLnTx/>
                <a:uFillTx/>
                <a:latin typeface="Garamond" panose="02020404030301010803" pitchFamily="18" charset="0"/>
                <a:ea typeface="+mn-ea"/>
                <a:cs typeface="Arial" panose="020B0604020202020204" pitchFamily="34" charset="0"/>
              </a:rPr>
              <a:t>B</a:t>
            </a:r>
            <a:r>
              <a:rPr kumimoji="0" lang="en-US" altLang="en-US" sz="1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receptor   preBötC</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endParaRPr>
          </a:p>
        </p:txBody>
      </p:sp>
      <p:sp>
        <p:nvSpPr>
          <p:cNvPr id="559112" name="Oval 12">
            <a:extLst>
              <a:ext uri="{FF2B5EF4-FFF2-40B4-BE49-F238E27FC236}">
                <a16:creationId xmlns:a16="http://schemas.microsoft.com/office/drawing/2014/main" id="{C8D69A37-0FAC-AF0D-7B71-61DA71EFFCDB}"/>
              </a:ext>
            </a:extLst>
          </p:cNvPr>
          <p:cNvSpPr>
            <a:spLocks noChangeArrowheads="1"/>
          </p:cNvSpPr>
          <p:nvPr/>
        </p:nvSpPr>
        <p:spPr bwMode="auto">
          <a:xfrm rot="10800000" flipV="1">
            <a:off x="76200" y="1855185"/>
            <a:ext cx="3810000" cy="2856428"/>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GABA</a:t>
            </a:r>
            <a:r>
              <a:rPr kumimoji="0" lang="en-US" altLang="en-US" sz="2000" b="1" i="0" u="none" strike="noStrike" kern="1200" cap="none" spc="0" normalizeH="0" baseline="-25000" noProof="0" dirty="0">
                <a:ln>
                  <a:noFill/>
                </a:ln>
                <a:solidFill>
                  <a:srgbClr val="FFFFFF"/>
                </a:solidFill>
                <a:effectLst/>
                <a:uLnTx/>
                <a:uFillTx/>
                <a:latin typeface="Garamond" panose="02020404030301010803" pitchFamily="18" charset="0"/>
                <a:ea typeface="+mn-ea"/>
                <a:cs typeface="Arial" panose="020B0604020202020204" pitchFamily="34" charset="0"/>
              </a:rPr>
              <a:t>B</a:t>
            </a: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 receptor</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preBötC</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6199B2A6-5F32-7A0F-9F93-E096BF290B33}"/>
              </a:ext>
            </a:extLst>
          </p:cNvPr>
          <p:cNvSpPr>
            <a:spLocks noChangeArrowheads="1"/>
          </p:cNvSpPr>
          <p:nvPr/>
        </p:nvSpPr>
        <p:spPr bwMode="auto">
          <a:xfrm>
            <a:off x="2019302" y="1301386"/>
            <a:ext cx="6477000" cy="822305"/>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 Mu receptor, preBötC </a:t>
            </a:r>
          </a:p>
        </p:txBody>
      </p:sp>
      <p:sp>
        <p:nvSpPr>
          <p:cNvPr id="10" name="Oval 7">
            <a:extLst>
              <a:ext uri="{FF2B5EF4-FFF2-40B4-BE49-F238E27FC236}">
                <a16:creationId xmlns:a16="http://schemas.microsoft.com/office/drawing/2014/main" id="{2913B08C-4628-E671-9770-6D583E332D35}"/>
              </a:ext>
            </a:extLst>
          </p:cNvPr>
          <p:cNvSpPr>
            <a:spLocks noChangeArrowheads="1"/>
          </p:cNvSpPr>
          <p:nvPr/>
        </p:nvSpPr>
        <p:spPr bwMode="auto">
          <a:xfrm rot="10800000" flipV="1">
            <a:off x="2960371" y="3579308"/>
            <a:ext cx="6576058" cy="246691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GABA</a:t>
            </a:r>
            <a:r>
              <a:rPr kumimoji="0" lang="en-US" altLang="en-US" sz="2400" b="1" i="0" u="none" strike="noStrike" kern="1200" cap="none" spc="0" normalizeH="0" baseline="-25000" noProof="0" dirty="0">
                <a:ln>
                  <a:noFill/>
                </a:ln>
                <a:solidFill>
                  <a:srgbClr val="003399"/>
                </a:solidFill>
                <a:effectLst/>
                <a:uLnTx/>
                <a:uFillTx/>
                <a:latin typeface="Garamond" panose="02020404030301010803" pitchFamily="18" charset="0"/>
                <a:ea typeface="+mn-ea"/>
                <a:cs typeface="Arial" panose="020B0604020202020204" pitchFamily="34" charset="0"/>
              </a:rPr>
              <a:t>B</a:t>
            </a:r>
            <a:r>
              <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 receptor </a:t>
            </a:r>
            <a:r>
              <a:rPr kumimoji="0" lang="en-US" altLang="en-US" sz="2400" b="1" i="0" u="none" strike="noStrike" kern="1200" cap="none" spc="0" normalizeH="0" baseline="0" noProof="0" dirty="0" err="1">
                <a:ln>
                  <a:noFill/>
                </a:ln>
                <a:solidFill>
                  <a:srgbClr val="003399"/>
                </a:solidFill>
                <a:effectLst/>
                <a:uLnTx/>
                <a:uFillTx/>
                <a:latin typeface="Garamond" panose="02020404030301010803" pitchFamily="18" charset="0"/>
                <a:ea typeface="+mn-ea"/>
                <a:cs typeface="Arial" panose="020B0604020202020204" pitchFamily="34" charset="0"/>
              </a:rPr>
              <a:t>preBötC</a:t>
            </a:r>
            <a:endParaRPr kumimoji="0" lang="en-US" altLang="en-US" sz="24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 </a:t>
            </a:r>
          </a:p>
        </p:txBody>
      </p:sp>
    </p:spTree>
    <p:extLst>
      <p:ext uri="{BB962C8B-B14F-4D97-AF65-F5344CB8AC3E}">
        <p14:creationId xmlns:p14="http://schemas.microsoft.com/office/powerpoint/2010/main" val="401659288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D25CE-3AE6-9D3B-479A-C6868850B4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0F2803-0BF9-4995-F062-603995789E46}"/>
              </a:ext>
            </a:extLst>
          </p:cNvPr>
          <p:cNvSpPr/>
          <p:nvPr/>
        </p:nvSpPr>
        <p:spPr>
          <a:xfrm>
            <a:off x="304800" y="228600"/>
            <a:ext cx="8839200" cy="64633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Purinoceptors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P1  ( adenosine, G protein-coupled receptors: 4 subtypes)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CB: Adenosine   involved in HVR)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Brain: Adenosine  inhibits release of NE,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GABA probably 	                   involving A1 and A3 receptors  and for  glutamate release A1 	                   and A2A receptors)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 (for ATP/ADP)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 : Family of ligand-gated ion channel receptors ( 7 subtypes)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P2X1–P2X7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ATP  in the CB involved in HVR via P2X2/3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P2X2 and P2X3 receptor subunits in the rat carotid body afferents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P2X2 receptor deficiency dramatically  reduces  responses of the CSN           	      to hypoxia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P2Y:  F</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amily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G protein-coupled receptors ( 8 subtypes)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P2Y1, P2Y2, P2Y4, P2Y6, P2Y11, P2Y12, P2Y13, and P2Y14</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ADP is the natural agonist of this receptor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4" name="Rectangle 3">
            <a:extLst>
              <a:ext uri="{FF2B5EF4-FFF2-40B4-BE49-F238E27FC236}">
                <a16:creationId xmlns:a16="http://schemas.microsoft.com/office/drawing/2014/main" id="{1ACCD884-AFE7-C409-3690-217504F8CBE4}"/>
              </a:ext>
            </a:extLst>
          </p:cNvPr>
          <p:cNvSpPr/>
          <p:nvPr/>
        </p:nvSpPr>
        <p:spPr>
          <a:xfrm>
            <a:off x="1752600" y="1219200"/>
            <a:ext cx="246759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A1, A2A, A2B, and A3</a:t>
            </a:r>
          </a:p>
        </p:txBody>
      </p:sp>
    </p:spTree>
    <p:extLst>
      <p:ext uri="{BB962C8B-B14F-4D97-AF65-F5344CB8AC3E}">
        <p14:creationId xmlns:p14="http://schemas.microsoft.com/office/powerpoint/2010/main" val="1325943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9D4CF9E-9833-AFD0-5CE0-90C68F5F94E1}"/>
              </a:ext>
            </a:extLst>
          </p:cNvPr>
          <p:cNvGraphicFramePr>
            <a:graphicFrameLocks/>
          </p:cNvGraphicFramePr>
          <p:nvPr/>
        </p:nvGraphicFramePr>
        <p:xfrm>
          <a:off x="1485901" y="1368028"/>
          <a:ext cx="6172199" cy="434339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6E875CD-FB1D-FF0C-ED11-83F0014A8AD0}"/>
              </a:ext>
            </a:extLst>
          </p:cNvPr>
          <p:cNvSpPr txBox="1"/>
          <p:nvPr/>
        </p:nvSpPr>
        <p:spPr>
          <a:xfrm>
            <a:off x="2228850" y="1543050"/>
            <a:ext cx="5143500" cy="3970318"/>
          </a:xfrm>
          <a:prstGeom prst="rect">
            <a:avLst/>
          </a:prstGeom>
          <a:noFill/>
        </p:spPr>
        <p:txBody>
          <a:bodyPr>
            <a:spAutoFit/>
          </a:bodyPr>
          <a:lstStyle/>
          <a:p>
            <a:pPr defTabSz="685800" eaLnBrk="1" fontAlgn="auto" hangingPunct="1">
              <a:spcBef>
                <a:spcPts val="0"/>
              </a:spcBef>
              <a:spcAft>
                <a:spcPts val="0"/>
              </a:spcAft>
              <a:defRPr/>
            </a:pPr>
            <a:r>
              <a:rPr lang="en-US" sz="2100" b="1" kern="0" dirty="0">
                <a:solidFill>
                  <a:sysClr val="windowText" lastClr="000000"/>
                </a:solidFill>
                <a:latin typeface="Calibri"/>
              </a:rPr>
              <a:t>N= 560/963 </a:t>
            </a: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r>
              <a:rPr lang="en-US" sz="2100" b="1" kern="0" dirty="0">
                <a:solidFill>
                  <a:sysClr val="windowText" lastClr="000000"/>
                </a:solidFill>
                <a:latin typeface="Calibri"/>
              </a:rPr>
              <a:t>                                  403/963</a:t>
            </a: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r>
              <a:rPr lang="en-US" sz="2100" b="1" kern="0" dirty="0">
                <a:solidFill>
                  <a:sysClr val="windowText" lastClr="000000"/>
                </a:solidFill>
                <a:latin typeface="Calibri"/>
              </a:rPr>
              <a:t>                                                      </a:t>
            </a:r>
          </a:p>
          <a:p>
            <a:pPr defTabSz="685800" eaLnBrk="1" fontAlgn="auto" hangingPunct="1">
              <a:spcBef>
                <a:spcPts val="0"/>
              </a:spcBef>
              <a:spcAft>
                <a:spcPts val="0"/>
              </a:spcAft>
              <a:defRPr/>
            </a:pPr>
            <a:r>
              <a:rPr lang="en-US" sz="2100" b="1" kern="0" dirty="0">
                <a:solidFill>
                  <a:sysClr val="windowText" lastClr="000000"/>
                </a:solidFill>
                <a:latin typeface="Calibri"/>
              </a:rPr>
              <a:t>                                                                156/963</a:t>
            </a: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endParaRPr lang="en-US" sz="2100" b="1" kern="0" dirty="0">
              <a:solidFill>
                <a:sysClr val="windowText" lastClr="000000"/>
              </a:solidFill>
              <a:latin typeface="Calibri"/>
            </a:endParaRPr>
          </a:p>
          <a:p>
            <a:pPr defTabSz="685800" eaLnBrk="1" fontAlgn="auto" hangingPunct="1">
              <a:spcBef>
                <a:spcPts val="0"/>
              </a:spcBef>
              <a:spcAft>
                <a:spcPts val="0"/>
              </a:spcAft>
              <a:defRPr/>
            </a:pPr>
            <a:r>
              <a:rPr lang="en-US" sz="2100" b="1" kern="0" dirty="0">
                <a:solidFill>
                  <a:sysClr val="windowText" lastClr="000000"/>
                </a:solidFill>
                <a:latin typeface="Calibri"/>
              </a:rPr>
              <a:t>                                                                </a:t>
            </a:r>
          </a:p>
        </p:txBody>
      </p:sp>
      <p:sp>
        <p:nvSpPr>
          <p:cNvPr id="3" name="TextBox 2">
            <a:extLst>
              <a:ext uri="{FF2B5EF4-FFF2-40B4-BE49-F238E27FC236}">
                <a16:creationId xmlns:a16="http://schemas.microsoft.com/office/drawing/2014/main" id="{6CB1473D-4C8A-07FC-453E-AD14289549D0}"/>
              </a:ext>
            </a:extLst>
          </p:cNvPr>
          <p:cNvSpPr txBox="1"/>
          <p:nvPr/>
        </p:nvSpPr>
        <p:spPr>
          <a:xfrm>
            <a:off x="1610916" y="984647"/>
            <a:ext cx="5589984" cy="553998"/>
          </a:xfrm>
          <a:prstGeom prst="rect">
            <a:avLst/>
          </a:prstGeom>
          <a:noFill/>
        </p:spPr>
        <p:txBody>
          <a:bodyPr>
            <a:spAutoFit/>
          </a:bodyPr>
          <a:lstStyle/>
          <a:p>
            <a:pPr defTabSz="685800" eaLnBrk="1" fontAlgn="auto" hangingPunct="1">
              <a:spcBef>
                <a:spcPts val="0"/>
              </a:spcBef>
              <a:spcAft>
                <a:spcPts val="0"/>
              </a:spcAft>
              <a:defRPr/>
            </a:pPr>
            <a:r>
              <a:rPr lang="en-US" sz="3000" kern="0" dirty="0">
                <a:solidFill>
                  <a:sysClr val="windowText" lastClr="000000"/>
                </a:solidFill>
                <a:latin typeface="Calibri"/>
              </a:rPr>
              <a:t>Prevalence of sleep apnea in </a:t>
            </a:r>
            <a:r>
              <a:rPr lang="en-US" sz="3000" kern="0" dirty="0" err="1">
                <a:solidFill>
                  <a:sysClr val="windowText" lastClr="000000"/>
                </a:solidFill>
                <a:latin typeface="Calibri"/>
              </a:rPr>
              <a:t>HFrEF</a:t>
            </a:r>
            <a:endParaRPr lang="en-US" sz="3000" kern="0" dirty="0">
              <a:solidFill>
                <a:sysClr val="windowText" lastClr="000000"/>
              </a:solidFill>
              <a:latin typeface="Calibri"/>
            </a:endParaRPr>
          </a:p>
        </p:txBody>
      </p:sp>
      <p:sp>
        <p:nvSpPr>
          <p:cNvPr id="5" name="TextBox 4">
            <a:extLst>
              <a:ext uri="{FF2B5EF4-FFF2-40B4-BE49-F238E27FC236}">
                <a16:creationId xmlns:a16="http://schemas.microsoft.com/office/drawing/2014/main" id="{C1AF4619-FBFE-72B5-B942-487F082D0184}"/>
              </a:ext>
            </a:extLst>
          </p:cNvPr>
          <p:cNvSpPr txBox="1"/>
          <p:nvPr/>
        </p:nvSpPr>
        <p:spPr>
          <a:xfrm>
            <a:off x="79772" y="5710238"/>
            <a:ext cx="4629150" cy="253916"/>
          </a:xfrm>
          <a:prstGeom prst="rect">
            <a:avLst/>
          </a:prstGeom>
          <a:noFill/>
        </p:spPr>
        <p:txBody>
          <a:bodyPr>
            <a:spAutoFit/>
          </a:bodyPr>
          <a:lstStyle/>
          <a:p>
            <a:pPr defTabSz="685800" eaLnBrk="1" fontAlgn="auto" hangingPunct="1">
              <a:spcBef>
                <a:spcPts val="0"/>
              </a:spcBef>
              <a:spcAft>
                <a:spcPts val="0"/>
              </a:spcAft>
              <a:defRPr/>
            </a:pPr>
            <a:r>
              <a:rPr lang="en-US" sz="1050" kern="0" dirty="0">
                <a:solidFill>
                  <a:sysClr val="windowText" lastClr="000000"/>
                </a:solidFill>
                <a:latin typeface="Calibri"/>
              </a:rPr>
              <a:t>Oldenburg et al, EHJ, 2016</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989DF-BBE8-45B0-6D2D-95CA84137E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5C49A2-A6C8-0D3D-2301-CD9F634DF92A}"/>
              </a:ext>
            </a:extLst>
          </p:cNvPr>
          <p:cNvPicPr>
            <a:picLocks noChangeAspect="1"/>
          </p:cNvPicPr>
          <p:nvPr/>
        </p:nvPicPr>
        <p:blipFill>
          <a:blip r:embed="rId2"/>
          <a:stretch>
            <a:fillRect/>
          </a:stretch>
        </p:blipFill>
        <p:spPr>
          <a:xfrm>
            <a:off x="76200" y="0"/>
            <a:ext cx="9067800" cy="6858000"/>
          </a:xfrm>
          <a:prstGeom prst="rect">
            <a:avLst/>
          </a:prstGeom>
        </p:spPr>
      </p:pic>
    </p:spTree>
    <p:extLst>
      <p:ext uri="{BB962C8B-B14F-4D97-AF65-F5344CB8AC3E}">
        <p14:creationId xmlns:p14="http://schemas.microsoft.com/office/powerpoint/2010/main" val="10744871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6DDF1-AF58-9A3E-844C-44BBEE025C4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ADEBE6E-24E8-9912-D052-332D9D4DD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806849" cy="620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F26AF0F-0854-6718-A442-44478D3A5D1F}"/>
              </a:ext>
            </a:extLst>
          </p:cNvPr>
          <p:cNvSpPr txBox="1"/>
          <p:nvPr/>
        </p:nvSpPr>
        <p:spPr>
          <a:xfrm>
            <a:off x="7315200" y="1676400"/>
            <a:ext cx="15240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Increase in ventilation</a:t>
            </a:r>
          </a:p>
        </p:txBody>
      </p:sp>
      <p:sp>
        <p:nvSpPr>
          <p:cNvPr id="3" name="TextBox 2">
            <a:extLst>
              <a:ext uri="{FF2B5EF4-FFF2-40B4-BE49-F238E27FC236}">
                <a16:creationId xmlns:a16="http://schemas.microsoft.com/office/drawing/2014/main" id="{6890BD86-9144-3050-30DB-0D70F1D293F6}"/>
              </a:ext>
            </a:extLst>
          </p:cNvPr>
          <p:cNvSpPr txBox="1"/>
          <p:nvPr/>
        </p:nvSpPr>
        <p:spPr>
          <a:xfrm>
            <a:off x="1828800" y="194966"/>
            <a:ext cx="42672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Adenosine increases ventilation</a:t>
            </a:r>
          </a:p>
        </p:txBody>
      </p:sp>
    </p:spTree>
    <p:extLst>
      <p:ext uri="{BB962C8B-B14F-4D97-AF65-F5344CB8AC3E}">
        <p14:creationId xmlns:p14="http://schemas.microsoft.com/office/powerpoint/2010/main" val="17324440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D262-FAEA-B9C5-E8E4-E03BFBD976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FC78E43-ADE1-3419-8E67-10AF019832E2}"/>
              </a:ext>
            </a:extLst>
          </p:cNvPr>
          <p:cNvSpPr/>
          <p:nvPr/>
        </p:nvSpPr>
        <p:spPr>
          <a:xfrm>
            <a:off x="304800" y="228600"/>
            <a:ext cx="8839200" cy="64633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Purinoceptors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P1  ( adenosine, G protein-coupled receptors: 4 subtypes)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CB: Adenosine   involved in HVR)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Brain: Adenosine  inhibits release of NE,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GABA probably 	                   involving A1 and A3 receptors  and for  glutamate release A1 	                   and A2A receptors)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 (for ATP/ADP)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 : Family of ligand-gated ion channel receptors ( 7 subtypes)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P2X1–P2X7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ATP  in the CB involved in HVR via P2X2/3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P2X2 and P2X3 receptor subunits in the rat carotid body afferents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P2X2 receptor deficiency dramatically  reduces  responses of the CSN           	      to hypoxia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P2Y:  F</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amily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G protein-coupled receptors ( 8 subtypes)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P2Y1, P2Y2, P2Y4, P2Y6, P2Y11, P2Y12, P2Y13, and P2Y14</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ADP is the natural agonist of this receptor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4" name="Rectangle 3">
            <a:extLst>
              <a:ext uri="{FF2B5EF4-FFF2-40B4-BE49-F238E27FC236}">
                <a16:creationId xmlns:a16="http://schemas.microsoft.com/office/drawing/2014/main" id="{392159D5-0C46-377B-96DA-4E6F2A85DDF2}"/>
              </a:ext>
            </a:extLst>
          </p:cNvPr>
          <p:cNvSpPr/>
          <p:nvPr/>
        </p:nvSpPr>
        <p:spPr>
          <a:xfrm>
            <a:off x="1752600" y="1219200"/>
            <a:ext cx="246759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A1, A2A, A2B, and A3</a:t>
            </a:r>
          </a:p>
        </p:txBody>
      </p:sp>
    </p:spTree>
    <p:extLst>
      <p:ext uri="{BB962C8B-B14F-4D97-AF65-F5344CB8AC3E}">
        <p14:creationId xmlns:p14="http://schemas.microsoft.com/office/powerpoint/2010/main" val="7152791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711B1-78BD-C553-C4CB-BAA356903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133363-CC4D-F28E-76F5-3AD817045EDB}"/>
              </a:ext>
            </a:extLst>
          </p:cNvPr>
          <p:cNvSpPr>
            <a:spLocks noGrp="1"/>
          </p:cNvSpPr>
          <p:nvPr>
            <p:ph type="title"/>
          </p:nvPr>
        </p:nvSpPr>
        <p:spPr/>
        <p:txBody>
          <a:bodyPr/>
          <a:lstStyle/>
          <a:p>
            <a:br>
              <a:rPr lang="en-US" sz="2800" dirty="0"/>
            </a:br>
            <a:br>
              <a:rPr lang="en-US" sz="2800" dirty="0"/>
            </a:br>
            <a:br>
              <a:rPr lang="en-US" sz="2800" dirty="0"/>
            </a:br>
            <a:br>
              <a:rPr lang="en-US" sz="2800" dirty="0"/>
            </a:br>
            <a:r>
              <a:rPr lang="en-US" sz="2800" dirty="0"/>
              <a:t>Ticagrelor is an oral, reversible, direct-acting inhibitor of the adenosine diphosphate receptor P2Y12 with pronounced platelet inhibition, used in patients with ACS (</a:t>
            </a:r>
            <a:r>
              <a:rPr lang="da-DK" sz="2000" dirty="0"/>
              <a:t>Storey   et al.  JACC 2010 </a:t>
            </a:r>
            <a:r>
              <a:rPr lang="en-US" sz="2000" dirty="0"/>
              <a:t> </a:t>
            </a:r>
            <a:r>
              <a:rPr lang="en-US" sz="2800" dirty="0"/>
              <a:t>)</a:t>
            </a:r>
            <a:br>
              <a:rPr lang="en-US" dirty="0"/>
            </a:br>
            <a:br>
              <a:rPr lang="en-US" dirty="0"/>
            </a:br>
            <a:endParaRPr lang="en-US" dirty="0"/>
          </a:p>
        </p:txBody>
      </p:sp>
      <p:sp>
        <p:nvSpPr>
          <p:cNvPr id="4" name="Rectangle 3">
            <a:extLst>
              <a:ext uri="{FF2B5EF4-FFF2-40B4-BE49-F238E27FC236}">
                <a16:creationId xmlns:a16="http://schemas.microsoft.com/office/drawing/2014/main" id="{761D7DE8-4F26-C730-6669-E7C6508F3D08}"/>
              </a:ext>
            </a:extLst>
          </p:cNvPr>
          <p:cNvSpPr/>
          <p:nvPr/>
        </p:nvSpPr>
        <p:spPr>
          <a:xfrm>
            <a:off x="190500" y="2133600"/>
            <a:ext cx="8763000" cy="34778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3 arm RCT  in patients with stable coronary artery disease receiving ticagrelor, clopidogrel, or placebo in the ONSET/OFFSET study.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dyspnea incidence:  39%, 9%, and 8% of patients in the ticagrelor, clopidogrel and placebo groups, respectively (ticagrelor vs. clopidogrel,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 ˂ 0.001; ticagrelor vs. placebo, p ˂ 0.05; clopidogrel vs. placebo, p = 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Ticagrelor inhibits adenosine uptake into erythrocytes, leading to changes in regional blood ﬂow similar to those obtained with dipyridamole</a:t>
            </a:r>
          </a:p>
        </p:txBody>
      </p:sp>
    </p:spTree>
    <p:extLst>
      <p:ext uri="{BB962C8B-B14F-4D97-AF65-F5344CB8AC3E}">
        <p14:creationId xmlns:p14="http://schemas.microsoft.com/office/powerpoint/2010/main" val="9048066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6E81-0168-9BCA-A80D-72F1C79D6E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9DC38E-DCAC-01F5-9768-983A90F3370E}"/>
              </a:ext>
            </a:extLst>
          </p:cNvPr>
          <p:cNvSpPr/>
          <p:nvPr/>
        </p:nvSpPr>
        <p:spPr>
          <a:xfrm>
            <a:off x="304800" y="228600"/>
            <a:ext cx="88392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 name="Rectangle 4">
            <a:extLst>
              <a:ext uri="{FF2B5EF4-FFF2-40B4-BE49-F238E27FC236}">
                <a16:creationId xmlns:a16="http://schemas.microsoft.com/office/drawing/2014/main" id="{44F37F10-5A99-5B56-C439-78D7C1EFACDC}"/>
              </a:ext>
            </a:extLst>
          </p:cNvPr>
          <p:cNvSpPr/>
          <p:nvPr/>
        </p:nvSpPr>
        <p:spPr>
          <a:xfrm>
            <a:off x="53788" y="0"/>
            <a:ext cx="9112624" cy="50783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 and Dyspnea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HEMIS Study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 Aspirin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Aspirin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Placebo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no./total                             2049/9562 (21%)                   700/9531 (7%)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Requiring discontinuation          3%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PLATO Study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                                 Clopidogrel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Any                         1270/9235 (14)                       721/9186 (8)            &lt;0.001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Requiring discontinuation   0.9                                         0.1                         &lt;0.001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0088799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5A0EC-E964-A548-755C-A5D9EE40B3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BC04D2-D501-C300-CC3B-CEB2DFCD9C06}"/>
              </a:ext>
            </a:extLst>
          </p:cNvPr>
          <p:cNvSpPr/>
          <p:nvPr/>
        </p:nvSpPr>
        <p:spPr>
          <a:xfrm>
            <a:off x="304800" y="228600"/>
            <a:ext cx="88392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 name="Rectangle 4">
            <a:extLst>
              <a:ext uri="{FF2B5EF4-FFF2-40B4-BE49-F238E27FC236}">
                <a16:creationId xmlns:a16="http://schemas.microsoft.com/office/drawing/2014/main" id="{F01B8181-4DDA-EC6E-E9E7-6DFC09F294D9}"/>
              </a:ext>
            </a:extLst>
          </p:cNvPr>
          <p:cNvSpPr/>
          <p:nvPr/>
        </p:nvSpPr>
        <p:spPr>
          <a:xfrm>
            <a:off x="53788" y="0"/>
            <a:ext cx="9112624" cy="618630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 and Dyspnea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HEMIS Study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 Aspirin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Aspirin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Placebo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no./total                             2049/9562 (21%)                   700/9531 (7%)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Requiring discontinuation          3%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PLATO Study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                                 Clopidogrel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Any                         1270/9235 (14)                       721/9186 (8)            &lt;0.001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Requiring discontinuation   0.9                                         0.1                         &lt;0.001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ONSET/OFFSET study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57                                                 54                  12 (Placebo)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39%                                               9%                   8%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Total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9500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C851C-2D5E-CC58-1506-148B257020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203CC84-5B79-0A37-FA8C-1D8A76F063DF}"/>
              </a:ext>
            </a:extLst>
          </p:cNvPr>
          <p:cNvSpPr/>
          <p:nvPr/>
        </p:nvSpPr>
        <p:spPr>
          <a:xfrm>
            <a:off x="304800" y="228600"/>
            <a:ext cx="88392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6" name="Rectangle 5">
            <a:extLst>
              <a:ext uri="{FF2B5EF4-FFF2-40B4-BE49-F238E27FC236}">
                <a16:creationId xmlns:a16="http://schemas.microsoft.com/office/drawing/2014/main" id="{0E995A9D-4CB4-FEC4-AD8C-5596A630F830}"/>
              </a:ext>
            </a:extLst>
          </p:cNvPr>
          <p:cNvSpPr/>
          <p:nvPr/>
        </p:nvSpPr>
        <p:spPr>
          <a:xfrm>
            <a:off x="31376" y="457200"/>
            <a:ext cx="9112624" cy="535531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Ventilation Parameters in ONSET/OFFSET study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Ticagrelor(n =57)             Clopidogrel (n= 54)           Placebo(n =12)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Baseline     6 w               Baseline     6 w               Baseline          6w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 l/min      12.9  4.0    13.7  3.6        12.2  3.6      13.1  5.5         12.1  4.1    11.5  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VT, l/min    0.96  0.33    0.92  0.26     0.89  0.32   0.93  0.39      0.89  0.27  0.83  0.33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RR/min       15 2           15 3               14 3       15 2                   16 2           15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Storey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 Incidence of Dyspnea and Assessment of Cardiac and Pulmonary Function in Patients With Stable Coronary Artery Disease Receiving Ticagrelor, Clopidogrel, or Placebo in the ONSET/OFFSET Study. J Am Coll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Cardiol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2010;56:185–93</a:t>
            </a:r>
          </a:p>
        </p:txBody>
      </p:sp>
    </p:spTree>
    <p:extLst>
      <p:ext uri="{BB962C8B-B14F-4D97-AF65-F5344CB8AC3E}">
        <p14:creationId xmlns:p14="http://schemas.microsoft.com/office/powerpoint/2010/main" val="15850800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8AF2C-3C73-8D7B-8CE7-DF32AD0A15DB}"/>
              </a:ext>
            </a:extLst>
          </p:cNvPr>
          <p:cNvSpPr>
            <a:spLocks noGrp="1"/>
          </p:cNvSpPr>
          <p:nvPr>
            <p:ph type="title"/>
          </p:nvPr>
        </p:nvSpPr>
        <p:spPr>
          <a:xfrm>
            <a:off x="838200" y="228600"/>
            <a:ext cx="6908800" cy="1143000"/>
          </a:xfrm>
        </p:spPr>
        <p:txBody>
          <a:bodyPr/>
          <a:lstStyle/>
          <a:p>
            <a:r>
              <a:rPr lang="en-US" dirty="0"/>
              <a:t>Papaver </a:t>
            </a:r>
            <a:r>
              <a:rPr lang="en-US" dirty="0" err="1"/>
              <a:t>somniferum</a:t>
            </a:r>
            <a:endParaRPr lang="en-US" dirty="0"/>
          </a:p>
        </p:txBody>
      </p:sp>
      <p:sp>
        <p:nvSpPr>
          <p:cNvPr id="3" name="Content Placeholder 2">
            <a:extLst>
              <a:ext uri="{FF2B5EF4-FFF2-40B4-BE49-F238E27FC236}">
                <a16:creationId xmlns:a16="http://schemas.microsoft.com/office/drawing/2014/main" id="{56AA08C0-5A89-10DA-A446-AE2D520AABC1}"/>
              </a:ext>
            </a:extLst>
          </p:cNvPr>
          <p:cNvSpPr>
            <a:spLocks noGrp="1"/>
          </p:cNvSpPr>
          <p:nvPr>
            <p:ph idx="1"/>
          </p:nvPr>
        </p:nvSpPr>
        <p:spPr>
          <a:xfrm>
            <a:off x="0" y="1371600"/>
            <a:ext cx="8915400" cy="4114800"/>
          </a:xfrm>
        </p:spPr>
        <p:txBody>
          <a:bodyPr/>
          <a:lstStyle/>
          <a:p>
            <a:r>
              <a:rPr lang="en-US" dirty="0"/>
              <a:t>Commonly known as the opium poppy or bread seed poppy, is a species of flowering plant in the family </a:t>
            </a:r>
            <a:r>
              <a:rPr lang="en-US" dirty="0" err="1"/>
              <a:t>Papaveraceae</a:t>
            </a:r>
            <a:endParaRPr lang="en-US" dirty="0"/>
          </a:p>
          <a:p>
            <a:endParaRPr lang="en-US" dirty="0"/>
          </a:p>
          <a:p>
            <a:r>
              <a:rPr lang="en-US" dirty="0"/>
              <a:t> It is the species of plant from which both opium and poppy seeds are derived and is also a valuable ornamental plant grown in gardens </a:t>
            </a:r>
          </a:p>
          <a:p>
            <a:endParaRPr lang="en-US" dirty="0"/>
          </a:p>
          <a:p>
            <a:r>
              <a:rPr lang="en-US" dirty="0"/>
              <a:t>Its native range was east of the Mediterranean Sea, but now is  naturalized across much of Europe and Asia</a:t>
            </a:r>
          </a:p>
        </p:txBody>
      </p:sp>
    </p:spTree>
    <p:extLst>
      <p:ext uri="{BB962C8B-B14F-4D97-AF65-F5344CB8AC3E}">
        <p14:creationId xmlns:p14="http://schemas.microsoft.com/office/powerpoint/2010/main" val="32961458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FF778-F889-1F01-F98B-BBD246269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D5369-F714-1E4F-3D09-8328BC83455F}"/>
              </a:ext>
            </a:extLst>
          </p:cNvPr>
          <p:cNvSpPr>
            <a:spLocks noGrp="1"/>
          </p:cNvSpPr>
          <p:nvPr>
            <p:ph type="title"/>
          </p:nvPr>
        </p:nvSpPr>
        <p:spPr>
          <a:xfrm>
            <a:off x="685800" y="0"/>
            <a:ext cx="6908800" cy="1143000"/>
          </a:xfrm>
        </p:spPr>
        <p:txBody>
          <a:bodyPr/>
          <a:lstStyle/>
          <a:p>
            <a:r>
              <a:rPr lang="en-US" dirty="0"/>
              <a:t>Papaver </a:t>
            </a:r>
            <a:r>
              <a:rPr lang="en-US" dirty="0" err="1"/>
              <a:t>somniferum</a:t>
            </a:r>
            <a:endParaRPr lang="en-US" dirty="0"/>
          </a:p>
        </p:txBody>
      </p:sp>
      <p:sp>
        <p:nvSpPr>
          <p:cNvPr id="3" name="Content Placeholder 2">
            <a:extLst>
              <a:ext uri="{FF2B5EF4-FFF2-40B4-BE49-F238E27FC236}">
                <a16:creationId xmlns:a16="http://schemas.microsoft.com/office/drawing/2014/main" id="{C7334BD6-A9E1-432B-004A-34A1570E0B40}"/>
              </a:ext>
            </a:extLst>
          </p:cNvPr>
          <p:cNvSpPr>
            <a:spLocks noGrp="1"/>
          </p:cNvSpPr>
          <p:nvPr>
            <p:ph idx="1"/>
          </p:nvPr>
        </p:nvSpPr>
        <p:spPr>
          <a:xfrm>
            <a:off x="0" y="1371600"/>
            <a:ext cx="8915400" cy="4114800"/>
          </a:xfrm>
        </p:spPr>
        <p:txBody>
          <a:bodyPr/>
          <a:lstStyle/>
          <a:p>
            <a:r>
              <a:rPr lang="en-US" dirty="0"/>
              <a:t> </a:t>
            </a:r>
          </a:p>
        </p:txBody>
      </p:sp>
      <p:sp>
        <p:nvSpPr>
          <p:cNvPr id="6" name="TextBox 5">
            <a:extLst>
              <a:ext uri="{FF2B5EF4-FFF2-40B4-BE49-F238E27FC236}">
                <a16:creationId xmlns:a16="http://schemas.microsoft.com/office/drawing/2014/main" id="{6B390265-EBF7-9E2B-B7EF-98ADAF9FEAE9}"/>
              </a:ext>
            </a:extLst>
          </p:cNvPr>
          <p:cNvSpPr txBox="1"/>
          <p:nvPr/>
        </p:nvSpPr>
        <p:spPr>
          <a:xfrm>
            <a:off x="0" y="838200"/>
            <a:ext cx="9144000" cy="563231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Poppy is grown as an agricultural crop on a large scale, for     	     several purposes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to produce seeds that are eaten by humans, commonly known as poppy seed</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to produce opium for use mainly by the pharmaceutical industry</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to produce  thebaine and </a:t>
            </a:r>
            <a:r>
              <a:rPr kumimoji="0" lang="en-US" sz="2400" b="0" i="0" u="none" strike="noStrike" kern="1200" cap="none" spc="0" normalizeH="0" baseline="0" noProof="0" dirty="0" err="1">
                <a:ln>
                  <a:noFill/>
                </a:ln>
                <a:solidFill>
                  <a:srgbClr val="FAFD00"/>
                </a:solidFill>
                <a:effectLst/>
                <a:uLnTx/>
                <a:uFillTx/>
                <a:latin typeface="Arial" panose="020B0604020202020204" pitchFamily="34" charset="0"/>
                <a:ea typeface="+mn-ea"/>
                <a:cs typeface="+mn-cs"/>
              </a:rPr>
              <a:t>oripavine</a:t>
            </a: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that are processed by pharmaceutical companies into drugs such as hydrocodone and oxycodone </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endPar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A comparatively small amount of P. </a:t>
            </a:r>
            <a:r>
              <a:rPr kumimoji="0" lang="en-US" sz="2400" b="0" i="0" u="none" strike="noStrike" kern="1200" cap="none" spc="0" normalizeH="0" baseline="0" noProof="0" dirty="0" err="1">
                <a:ln>
                  <a:noFill/>
                </a:ln>
                <a:solidFill>
                  <a:srgbClr val="FAFD00"/>
                </a:solidFill>
                <a:effectLst/>
                <a:uLnTx/>
                <a:uFillTx/>
                <a:latin typeface="Arial" panose="020B0604020202020204" pitchFamily="34" charset="0"/>
                <a:ea typeface="+mn-ea"/>
                <a:cs typeface="+mn-cs"/>
              </a:rPr>
              <a:t>somniferum</a:t>
            </a:r>
            <a:r>
              <a:rPr kumimoji="0" lang="en-US" sz="24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rPr>
              <a:t> is also produced commercially for ornamental purposes</a:t>
            </a:r>
            <a:endParaRPr kumimoji="0" lang="en-US" sz="1800" b="0" i="0" u="none" strike="noStrike" kern="1200" cap="none" spc="0" normalizeH="0" baseline="0" noProof="0" dirty="0">
              <a:ln>
                <a:noFill/>
              </a:ln>
              <a:solidFill>
                <a:srgbClr val="FAFD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5451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B37CE-41F9-7E89-C37C-62158A568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7DDF5-A1D1-207B-2A50-AD7651975073}"/>
              </a:ext>
            </a:extLst>
          </p:cNvPr>
          <p:cNvSpPr>
            <a:spLocks noGrp="1"/>
          </p:cNvSpPr>
          <p:nvPr>
            <p:ph type="title"/>
          </p:nvPr>
        </p:nvSpPr>
        <p:spPr>
          <a:xfrm>
            <a:off x="0" y="95071"/>
            <a:ext cx="8991600" cy="1143000"/>
          </a:xfrm>
        </p:spPr>
        <p:txBody>
          <a:bodyPr>
            <a:normAutofit/>
          </a:bodyPr>
          <a:lstStyle/>
          <a:p>
            <a:r>
              <a:rPr lang="en-US" sz="2800" dirty="0"/>
              <a:t>The Brainstem  Respiratory Network</a:t>
            </a:r>
            <a:br>
              <a:rPr lang="en-US" sz="2800" dirty="0"/>
            </a:br>
            <a:r>
              <a:rPr lang="en-US" sz="2800" dirty="0"/>
              <a:t>Bautista T G,  Pitts TE,  </a:t>
            </a:r>
            <a:r>
              <a:rPr lang="en-US" sz="2800" dirty="0" err="1"/>
              <a:t>Pilowsky</a:t>
            </a:r>
            <a:r>
              <a:rPr lang="en-US" sz="2800" dirty="0"/>
              <a:t> PM,  Morris KF</a:t>
            </a:r>
          </a:p>
        </p:txBody>
      </p:sp>
      <p:pic>
        <p:nvPicPr>
          <p:cNvPr id="4" name="Content Placeholder 3">
            <a:extLst>
              <a:ext uri="{FF2B5EF4-FFF2-40B4-BE49-F238E27FC236}">
                <a16:creationId xmlns:a16="http://schemas.microsoft.com/office/drawing/2014/main" id="{4AC5DD68-62C0-50BC-065E-86B90598F6C9}"/>
              </a:ext>
            </a:extLst>
          </p:cNvPr>
          <p:cNvPicPr>
            <a:picLocks noGrp="1" noChangeAspect="1"/>
          </p:cNvPicPr>
          <p:nvPr>
            <p:ph idx="1"/>
          </p:nvPr>
        </p:nvPicPr>
        <p:blipFill>
          <a:blip r:embed="rId2"/>
          <a:stretch>
            <a:fillRect/>
          </a:stretch>
        </p:blipFill>
        <p:spPr>
          <a:xfrm>
            <a:off x="2733675" y="1953419"/>
            <a:ext cx="3676650" cy="3819525"/>
          </a:xfrm>
          <a:prstGeom prst="rect">
            <a:avLst/>
          </a:prstGeom>
        </p:spPr>
      </p:pic>
      <p:sp>
        <p:nvSpPr>
          <p:cNvPr id="5" name="Rectangle 4">
            <a:extLst>
              <a:ext uri="{FF2B5EF4-FFF2-40B4-BE49-F238E27FC236}">
                <a16:creationId xmlns:a16="http://schemas.microsoft.com/office/drawing/2014/main" id="{23D1AB0C-AA0A-B3B8-9E7D-D594AA7DA07D}"/>
              </a:ext>
            </a:extLst>
          </p:cNvPr>
          <p:cNvSpPr/>
          <p:nvPr/>
        </p:nvSpPr>
        <p:spPr>
          <a:xfrm>
            <a:off x="381000" y="5796390"/>
            <a:ext cx="89916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The Florey Institute of Neuroscience and Mental Health, Melbourne, VIC, Australia</a:t>
            </a:r>
          </a:p>
        </p:txBody>
      </p:sp>
    </p:spTree>
    <p:extLst>
      <p:ext uri="{BB962C8B-B14F-4D97-AF65-F5344CB8AC3E}">
        <p14:creationId xmlns:p14="http://schemas.microsoft.com/office/powerpoint/2010/main" val="369976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DFA745D8-1941-BDD4-334B-BDABA9A2EE72}"/>
              </a:ext>
            </a:extLst>
          </p:cNvPr>
          <p:cNvSpPr>
            <a:spLocks noGrp="1"/>
          </p:cNvSpPr>
          <p:nvPr>
            <p:ph type="title" idx="4294967295"/>
          </p:nvPr>
        </p:nvSpPr>
        <p:spPr>
          <a:xfrm>
            <a:off x="0" y="26192"/>
            <a:ext cx="9144000" cy="1484712"/>
          </a:xfrm>
        </p:spPr>
        <p:txBody>
          <a:bodyPr/>
          <a:lstStyle/>
          <a:p>
            <a:pPr eaLnBrk="1" hangingPunct="1"/>
            <a:br>
              <a:rPr lang="en-US" altLang="en-US" sz="3000" dirty="0"/>
            </a:br>
            <a:r>
              <a:rPr lang="en-US" altLang="en-US" sz="3000" dirty="0"/>
              <a:t> Central Sleep Apnea with Heart Failure,</a:t>
            </a:r>
            <a:br>
              <a:rPr lang="en-US" altLang="en-US" sz="3000" dirty="0"/>
            </a:br>
            <a:r>
              <a:rPr lang="en-US" altLang="en-US" sz="3000" dirty="0"/>
              <a:t> Two Bad Bed Fellows </a:t>
            </a:r>
            <a:br>
              <a:rPr lang="en-US" altLang="en-US" sz="3000" dirty="0"/>
            </a:br>
            <a:r>
              <a:rPr lang="en-US" altLang="en-US" sz="3000" dirty="0"/>
              <a:t>Javaheri et al. Am </a:t>
            </a:r>
            <a:r>
              <a:rPr lang="en-US" altLang="en-US" sz="3000" dirty="0" err="1"/>
              <a:t>Thorac</a:t>
            </a:r>
            <a:r>
              <a:rPr lang="en-US" altLang="en-US" sz="3000" dirty="0"/>
              <a:t> Soc 2023; 20:367-370</a:t>
            </a:r>
            <a:br>
              <a:rPr lang="en-US" altLang="en-US" sz="3000" dirty="0"/>
            </a:br>
            <a:r>
              <a:rPr lang="en-US" altLang="en-US" sz="3000" dirty="0"/>
              <a:t> </a:t>
            </a:r>
            <a:endParaRPr lang="en-US" altLang="ja-JP" sz="2100" dirty="0">
              <a:latin typeface="Arial" panose="020B0604020202020204" pitchFamily="34" charset="0"/>
            </a:endParaRPr>
          </a:p>
        </p:txBody>
      </p:sp>
      <p:sp>
        <p:nvSpPr>
          <p:cNvPr id="206851" name="Rectangle 3">
            <a:extLst>
              <a:ext uri="{FF2B5EF4-FFF2-40B4-BE49-F238E27FC236}">
                <a16:creationId xmlns:a16="http://schemas.microsoft.com/office/drawing/2014/main" id="{16D0C533-E1F5-0694-606B-5A5259F5DAF4}"/>
              </a:ext>
            </a:extLst>
          </p:cNvPr>
          <p:cNvSpPr>
            <a:spLocks noGrp="1"/>
          </p:cNvSpPr>
          <p:nvPr>
            <p:ph type="body" idx="4294967295"/>
          </p:nvPr>
        </p:nvSpPr>
        <p:spPr>
          <a:xfrm>
            <a:off x="408385" y="1510904"/>
            <a:ext cx="8189119" cy="4283869"/>
          </a:xfrm>
        </p:spPr>
        <p:txBody>
          <a:bodyPr/>
          <a:lstStyle/>
          <a:p>
            <a:pPr eaLnBrk="1" hangingPunct="1">
              <a:lnSpc>
                <a:spcPct val="90000"/>
              </a:lnSpc>
              <a:buFont typeface="Wingdings" panose="05000000000000000000" pitchFamily="2" charset="2"/>
              <a:buNone/>
              <a:defRPr/>
            </a:pPr>
            <a:r>
              <a:rPr lang="ja-JP" altLang="en-US" sz="1500" b="1" dirty="0">
                <a:solidFill>
                  <a:schemeClr val="bg1"/>
                </a:solidFill>
              </a:rPr>
              <a:t>             </a:t>
            </a:r>
            <a:endParaRPr lang="en-US" altLang="ja-JP" sz="1500" b="1" dirty="0">
              <a:solidFill>
                <a:schemeClr val="bg1"/>
              </a:solidFill>
            </a:endParaRPr>
          </a:p>
          <a:p>
            <a:pPr>
              <a:buFont typeface="Wingdings" panose="05000000000000000000" pitchFamily="2" charset="2"/>
              <a:buNone/>
              <a:defRPr/>
            </a:pPr>
            <a:r>
              <a:rPr lang="en-US" altLang="en-US" dirty="0"/>
              <a:t>   </a:t>
            </a:r>
            <a:r>
              <a:rPr lang="en-US" altLang="en-US" dirty="0">
                <a:solidFill>
                  <a:schemeClr val="accent6">
                    <a:lumMod val="50000"/>
                  </a:schemeClr>
                </a:solidFill>
              </a:rPr>
              <a:t>CSA is associated with increased sympathetic activity</a:t>
            </a:r>
          </a:p>
          <a:p>
            <a:pPr>
              <a:buFont typeface="Wingdings" panose="05000000000000000000" pitchFamily="2" charset="2"/>
              <a:buNone/>
              <a:defRPr/>
            </a:pPr>
            <a:endParaRPr lang="en-US" altLang="ja-JP" b="1" dirty="0">
              <a:solidFill>
                <a:srgbClr val="00B050"/>
              </a:solidFill>
            </a:endParaRPr>
          </a:p>
          <a:p>
            <a:pPr>
              <a:buFont typeface="Wingdings" panose="05000000000000000000" pitchFamily="2" charset="2"/>
              <a:buNone/>
              <a:defRPr/>
            </a:pPr>
            <a:r>
              <a:rPr lang="en-US" altLang="ja-JP" b="1" dirty="0">
                <a:solidFill>
                  <a:srgbClr val="00B050"/>
                </a:solidFill>
              </a:rPr>
              <a:t> CSA is associated with hospitalization</a:t>
            </a:r>
          </a:p>
          <a:p>
            <a:pPr>
              <a:buFont typeface="Wingdings" panose="05000000000000000000" pitchFamily="2" charset="2"/>
              <a:buNone/>
              <a:defRPr/>
            </a:pPr>
            <a:endParaRPr lang="en-US" altLang="ja-JP" b="1" dirty="0">
              <a:solidFill>
                <a:srgbClr val="00B050"/>
              </a:solidFill>
            </a:endParaRPr>
          </a:p>
          <a:p>
            <a:pPr>
              <a:buFont typeface="Wingdings" panose="05000000000000000000" pitchFamily="2" charset="2"/>
              <a:buNone/>
              <a:defRPr/>
            </a:pPr>
            <a:r>
              <a:rPr lang="en-US" altLang="ja-JP" b="1" dirty="0">
                <a:solidFill>
                  <a:srgbClr val="7030A0"/>
                </a:solidFill>
              </a:rPr>
              <a:t>CSA is associated with impaired quality of life</a:t>
            </a:r>
          </a:p>
          <a:p>
            <a:pPr>
              <a:buFont typeface="Wingdings" panose="05000000000000000000" pitchFamily="2" charset="2"/>
              <a:buNone/>
              <a:defRPr/>
            </a:pPr>
            <a:endParaRPr lang="en-US" altLang="ja-JP" b="1" dirty="0">
              <a:solidFill>
                <a:srgbClr val="00B050"/>
              </a:solidFill>
            </a:endParaRPr>
          </a:p>
          <a:p>
            <a:pPr>
              <a:buFont typeface="Wingdings" panose="05000000000000000000" pitchFamily="2" charset="2"/>
              <a:buNone/>
              <a:defRPr/>
            </a:pPr>
            <a:r>
              <a:rPr lang="en-US" altLang="ja-JP" b="1" dirty="0">
                <a:solidFill>
                  <a:srgbClr val="00B0F0"/>
                </a:solidFill>
              </a:rPr>
              <a:t>CSA is associated with premature death</a:t>
            </a:r>
          </a:p>
          <a:p>
            <a:pPr>
              <a:buFont typeface="Wingdings" panose="05000000000000000000" pitchFamily="2" charset="2"/>
              <a:buNone/>
              <a:defRPr/>
            </a:pPr>
            <a:endParaRPr lang="en-US" altLang="ja-JP" b="1" dirty="0">
              <a:solidFill>
                <a:srgbClr val="00B0F0"/>
              </a:solidFill>
            </a:endParaRPr>
          </a:p>
          <a:p>
            <a:pPr>
              <a:buFont typeface="Wingdings" panose="05000000000000000000" pitchFamily="2" charset="2"/>
              <a:buNone/>
              <a:defRPr/>
            </a:pPr>
            <a:r>
              <a:rPr lang="en-US" altLang="ja-JP" b="1" dirty="0">
                <a:solidFill>
                  <a:schemeClr val="accent6">
                    <a:lumMod val="50000"/>
                  </a:schemeClr>
                </a:solidFill>
              </a:rPr>
              <a:t>CSA is prevalent in HF, but occult and underdiagnosed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278652"/>
            <a:ext cx="9067801" cy="6411086"/>
            <a:chOff x="0" y="278652"/>
            <a:chExt cx="9067801" cy="6411086"/>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074" y="1727268"/>
              <a:ext cx="4374083" cy="236637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296"/>
            <a:stretch/>
          </p:blipFill>
          <p:spPr>
            <a:xfrm>
              <a:off x="3008454" y="1289639"/>
              <a:ext cx="849171" cy="1811162"/>
            </a:xfrm>
            <a:prstGeom prst="rect">
              <a:avLst/>
            </a:prstGeom>
          </p:spPr>
        </p:pic>
        <p:sp>
          <p:nvSpPr>
            <p:cNvPr id="4" name="TextBox 3"/>
            <p:cNvSpPr txBox="1"/>
            <p:nvPr/>
          </p:nvSpPr>
          <p:spPr>
            <a:xfrm>
              <a:off x="0" y="278652"/>
              <a:ext cx="906780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       Mu receptors in Pre-</a:t>
              </a:r>
              <a:r>
                <a:rPr kumimoji="0" lang="en-US" sz="3200" b="0" i="0" u="none" strike="noStrike" kern="1200" cap="none" spc="0" normalizeH="0" baseline="0" noProof="0" dirty="0" err="1">
                  <a:ln>
                    <a:noFill/>
                  </a:ln>
                  <a:solidFill>
                    <a:prstClr val="black"/>
                  </a:solidFill>
                  <a:effectLst/>
                  <a:uLnTx/>
                  <a:uFillTx/>
                  <a:latin typeface="Calibri"/>
                  <a:ea typeface="Avenir Roman"/>
                  <a:cs typeface="Avenir Roman"/>
                  <a:sym typeface="Avenir Roman"/>
                </a:rPr>
                <a:t>Botzinger</a:t>
              </a:r>
              <a:r>
                <a:rPr kumimoji="0" lang="en-US" sz="3200" b="0" i="0" u="none" strike="noStrike" kern="1200" cap="none" spc="0" normalizeH="0" baseline="0" noProof="0" dirty="0">
                  <a:ln>
                    <a:noFill/>
                  </a:ln>
                  <a:solidFill>
                    <a:prstClr val="black"/>
                  </a:solidFill>
                  <a:effectLst/>
                  <a:uLnTx/>
                  <a:uFillTx/>
                  <a:latin typeface="Calibri"/>
                  <a:ea typeface="Avenir Roman"/>
                  <a:cs typeface="Avenir Roman"/>
                  <a:sym typeface="Avenir Roman"/>
                </a:rPr>
                <a:t> complex mediate 	   			          opioids-related CSA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580" y="4319032"/>
              <a:ext cx="6601567" cy="1985971"/>
            </a:xfrm>
            <a:prstGeom prst="rect">
              <a:avLst/>
            </a:prstGeom>
          </p:spPr>
        </p:pic>
        <p:sp>
          <p:nvSpPr>
            <p:cNvPr id="6" name="TextBox 5"/>
            <p:cNvSpPr txBox="1"/>
            <p:nvPr/>
          </p:nvSpPr>
          <p:spPr>
            <a:xfrm>
              <a:off x="5661157" y="3580368"/>
              <a:ext cx="83881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a:ea typeface="+mn-ea"/>
                  <a:cs typeface="+mn-cs"/>
                </a:rPr>
                <a:t>(</a:t>
              </a:r>
              <a:r>
                <a:rPr kumimoji="0" lang="el-GR" sz="1400" b="0" i="0" u="none" strike="noStrike" kern="1200" cap="none" spc="0" normalizeH="0" baseline="0" noProof="0" dirty="0">
                  <a:ln>
                    <a:noFill/>
                  </a:ln>
                  <a:solidFill>
                    <a:prstClr val="black"/>
                  </a:solidFill>
                  <a:effectLst/>
                  <a:uLnTx/>
                  <a:uFillTx/>
                  <a:latin typeface="Calibri"/>
                  <a:ea typeface="+mn-ea"/>
                  <a:cs typeface="+mn-cs"/>
                </a:rPr>
                <a:t>μ</a:t>
              </a:r>
              <a:r>
                <a:rPr kumimoji="0" lang="en-US" sz="1400" b="0" i="0" u="none" strike="noStrike" kern="1200" cap="none" spc="0" normalizeH="0" baseline="0" noProof="0" dirty="0">
                  <a:ln>
                    <a:noFill/>
                  </a:ln>
                  <a:solidFill>
                    <a:prstClr val="black"/>
                  </a:solidFill>
                  <a:effectLst/>
                  <a:uLnTx/>
                  <a:uFillTx/>
                  <a:latin typeface="Calibri"/>
                  <a:ea typeface="+mn-ea"/>
                  <a:cs typeface="+mn-cs"/>
                </a:rPr>
                <a:t> opioid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receptor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Agonist)</a:t>
              </a:r>
            </a:p>
          </p:txBody>
        </p:sp>
        <p:sp>
          <p:nvSpPr>
            <p:cNvPr id="7" name="Shape 49"/>
            <p:cNvSpPr/>
            <p:nvPr/>
          </p:nvSpPr>
          <p:spPr>
            <a:xfrm>
              <a:off x="609601" y="6174408"/>
              <a:ext cx="7873570" cy="515330"/>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en-US" sz="3200" b="0" i="0" u="none" strike="noStrike" kern="1200" cap="none" spc="0" normalizeH="0" baseline="0" noProof="0" dirty="0">
                  <a:ln>
                    <a:noFill/>
                  </a:ln>
                  <a:solidFill>
                    <a:prstClr val="black"/>
                  </a:solidFill>
                  <a:effectLst/>
                  <a:uLnTx/>
                  <a:uFillTx/>
                  <a:latin typeface="Calibri"/>
                  <a:ea typeface="+mn-ea"/>
                  <a:cs typeface="Calibri"/>
                </a:rPr>
                <a:t>From: </a:t>
              </a:r>
              <a:r>
                <a:rPr kumimoji="0" lang="en-US" sz="3200" b="0" i="0" u="none" strike="noStrike" kern="1200" cap="none" spc="0" normalizeH="0" baseline="0" noProof="0" dirty="0" err="1">
                  <a:ln>
                    <a:noFill/>
                  </a:ln>
                  <a:solidFill>
                    <a:prstClr val="black"/>
                  </a:solidFill>
                  <a:effectLst/>
                  <a:uLnTx/>
                  <a:uFillTx/>
                  <a:latin typeface="Calibri"/>
                  <a:ea typeface="+mn-ea"/>
                  <a:cs typeface="Calibri"/>
                </a:rPr>
                <a:t>Montandon</a:t>
              </a:r>
              <a:r>
                <a:rPr kumimoji="0" lang="en-US" sz="3200" b="0" i="0" u="none" strike="noStrike" kern="1200" cap="none" spc="0" normalizeH="0" baseline="0" noProof="0" dirty="0">
                  <a:ln>
                    <a:noFill/>
                  </a:ln>
                  <a:solidFill>
                    <a:prstClr val="black"/>
                  </a:solidFill>
                  <a:effectLst/>
                  <a:uLnTx/>
                  <a:uFillTx/>
                  <a:latin typeface="Calibri"/>
                  <a:ea typeface="+mn-ea"/>
                  <a:cs typeface="Calibri"/>
                </a:rPr>
                <a:t> et al., </a:t>
              </a:r>
              <a:r>
                <a:rPr kumimoji="0" lang="en-US" sz="3200" b="0" i="1" u="none" strike="noStrike" kern="1200" cap="none" spc="0" normalizeH="0" baseline="0" noProof="0" dirty="0">
                  <a:ln>
                    <a:noFill/>
                  </a:ln>
                  <a:solidFill>
                    <a:prstClr val="black"/>
                  </a:solidFill>
                  <a:effectLst/>
                  <a:uLnTx/>
                  <a:uFillTx/>
                  <a:latin typeface="Calibri"/>
                  <a:ea typeface="+mn-ea"/>
                  <a:cs typeface="Calibri"/>
                </a:rPr>
                <a:t>J Neuroscience</a:t>
              </a:r>
              <a:r>
                <a:rPr kumimoji="0" lang="en-US" sz="3200" b="0" i="0" u="none" strike="noStrike" kern="1200" cap="none" spc="0" normalizeH="0" baseline="0" noProof="0" dirty="0">
                  <a:ln>
                    <a:noFill/>
                  </a:ln>
                  <a:solidFill>
                    <a:prstClr val="black"/>
                  </a:solidFill>
                  <a:effectLst/>
                  <a:uLnTx/>
                  <a:uFillTx/>
                  <a:latin typeface="Calibri"/>
                  <a:ea typeface="+mn-ea"/>
                  <a:cs typeface="Calibri"/>
                </a:rPr>
                <a:t>, 2011</a:t>
              </a:r>
            </a:p>
          </p:txBody>
        </p:sp>
      </p:grpSp>
    </p:spTree>
    <p:extLst>
      <p:ext uri="{BB962C8B-B14F-4D97-AF65-F5344CB8AC3E}">
        <p14:creationId xmlns:p14="http://schemas.microsoft.com/office/powerpoint/2010/main" val="16128175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628006" y="6410134"/>
            <a:ext cx="5054421" cy="358240"/>
          </a:xfrm>
          <a:prstGeom prst="rect">
            <a:avLst/>
          </a:prstGeom>
          <a:noFill/>
          <a:ln w="9525">
            <a:noFill/>
            <a:miter lim="800000"/>
            <a:headEnd/>
            <a:tailEnd/>
          </a:ln>
        </p:spPr>
        <p:txBody>
          <a:bodyPr wrap="square" lIns="0" tIns="0" rIns="0" bIns="0">
            <a:spAutoFit/>
          </a:bodyPr>
          <a:lstStyle/>
          <a:p>
            <a:pPr marL="0" marR="0" lvl="0" indent="0" algn="ctr" defTabSz="914400" rtl="0" eaLnBrk="1" fontAlgn="base" latinLnBrk="0" hangingPunct="1">
              <a:lnSpc>
                <a:spcPct val="97000"/>
              </a:lnSpc>
              <a:spcBef>
                <a:spcPct val="0"/>
              </a:spcBef>
              <a:spcAft>
                <a:spcPct val="0"/>
              </a:spcAft>
              <a:buClr>
                <a:srgbClr val="000000"/>
              </a:buClr>
              <a:buSzPct val="45000"/>
              <a:buFontTx/>
              <a:buNone/>
              <a:tabLst>
                <a:tab pos="656650" algn="l"/>
                <a:tab pos="1313299" algn="l"/>
                <a:tab pos="1969949" algn="l"/>
                <a:tab pos="2626599" algn="l"/>
                <a:tab pos="3283248" algn="l"/>
              </a:tabLst>
              <a:defRPr/>
            </a:pPr>
            <a:r>
              <a:rPr kumimoji="0" lang="en-GB" sz="2400" b="0" i="0" u="none" strike="noStrike" kern="1200" cap="none" spc="0" normalizeH="0" baseline="0" noProof="0" dirty="0" err="1">
                <a:ln>
                  <a:noFill/>
                </a:ln>
                <a:solidFill>
                  <a:srgbClr val="000000"/>
                </a:solidFill>
                <a:effectLst/>
                <a:uLnTx/>
                <a:uFillTx/>
                <a:latin typeface="Arial" charset="0"/>
                <a:ea typeface="+mn-ea"/>
                <a:cs typeface="+mn-cs"/>
              </a:rPr>
              <a:t>Hajiha</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 et al. J </a:t>
            </a:r>
            <a:r>
              <a:rPr kumimoji="0" lang="en-GB" sz="2400" b="0" i="0" u="none" strike="noStrike" kern="1200" cap="none" spc="0" normalizeH="0" baseline="0" noProof="0" dirty="0" err="1">
                <a:ln>
                  <a:noFill/>
                </a:ln>
                <a:solidFill>
                  <a:srgbClr val="000000"/>
                </a:solidFill>
                <a:effectLst/>
                <a:uLnTx/>
                <a:uFillTx/>
                <a:latin typeface="Arial" charset="0"/>
                <a:ea typeface="+mn-ea"/>
                <a:cs typeface="+mn-cs"/>
              </a:rPr>
              <a:t>Physiol</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 2009</a:t>
            </a:r>
          </a:p>
        </p:txBody>
      </p:sp>
      <p:pic>
        <p:nvPicPr>
          <p:cNvPr id="2051" name="Picture 6" descr="Figure-2A.jpg"/>
          <p:cNvPicPr>
            <a:picLocks noChangeAspect="1"/>
          </p:cNvPicPr>
          <p:nvPr/>
        </p:nvPicPr>
        <p:blipFill>
          <a:blip r:embed="rId3" cstate="print"/>
          <a:srcRect/>
          <a:stretch>
            <a:fillRect/>
          </a:stretch>
        </p:blipFill>
        <p:spPr bwMode="auto">
          <a:xfrm>
            <a:off x="662401" y="1484797"/>
            <a:ext cx="7797600" cy="4229724"/>
          </a:xfrm>
          <a:prstGeom prst="rect">
            <a:avLst/>
          </a:prstGeom>
          <a:noFill/>
          <a:ln w="9525">
            <a:noFill/>
            <a:miter lim="800000"/>
            <a:headEnd/>
            <a:tailEnd/>
          </a:ln>
        </p:spPr>
      </p:pic>
      <p:cxnSp>
        <p:nvCxnSpPr>
          <p:cNvPr id="2052" name="Straight Arrow Connector 8"/>
          <p:cNvCxnSpPr>
            <a:cxnSpLocks noChangeShapeType="1"/>
          </p:cNvCxnSpPr>
          <p:nvPr/>
        </p:nvCxnSpPr>
        <p:spPr bwMode="auto">
          <a:xfrm>
            <a:off x="3405600" y="3493807"/>
            <a:ext cx="3110400" cy="259227"/>
          </a:xfrm>
          <a:prstGeom prst="straightConnector1">
            <a:avLst/>
          </a:prstGeom>
          <a:noFill/>
          <a:ln w="25400" algn="ctr">
            <a:solidFill>
              <a:srgbClr val="FF0000"/>
            </a:solidFill>
            <a:round/>
            <a:headEnd/>
            <a:tailEnd type="triangle" w="lg" len="med"/>
          </a:ln>
        </p:spPr>
      </p:cxnSp>
      <p:cxnSp>
        <p:nvCxnSpPr>
          <p:cNvPr id="2053" name="Straight Arrow Connector 10"/>
          <p:cNvCxnSpPr>
            <a:cxnSpLocks noChangeShapeType="1"/>
          </p:cNvCxnSpPr>
          <p:nvPr/>
        </p:nvCxnSpPr>
        <p:spPr bwMode="auto">
          <a:xfrm flipV="1">
            <a:off x="6710400" y="3623421"/>
            <a:ext cx="1036800" cy="129614"/>
          </a:xfrm>
          <a:prstGeom prst="straightConnector1">
            <a:avLst/>
          </a:prstGeom>
          <a:noFill/>
          <a:ln w="25400" algn="ctr">
            <a:solidFill>
              <a:srgbClr val="FF0000"/>
            </a:solidFill>
            <a:round/>
            <a:headEnd/>
            <a:tailEnd type="triangle" w="lg" len="med"/>
          </a:ln>
        </p:spPr>
      </p:cxnSp>
      <p:sp>
        <p:nvSpPr>
          <p:cNvPr id="2" name="TextBox 1"/>
          <p:cNvSpPr txBox="1"/>
          <p:nvPr/>
        </p:nvSpPr>
        <p:spPr>
          <a:xfrm>
            <a:off x="114300" y="89626"/>
            <a:ext cx="89154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mn-ea"/>
                <a:cs typeface="+mn-cs"/>
              </a:rPr>
              <a:t>In adult rats, application of opioids at the hypoglossal motor neuron pool diminishes the activity of the GG  </a:t>
            </a:r>
          </a:p>
        </p:txBody>
      </p:sp>
    </p:spTree>
    <p:extLst>
      <p:ext uri="{BB962C8B-B14F-4D97-AF65-F5344CB8AC3E}">
        <p14:creationId xmlns:p14="http://schemas.microsoft.com/office/powerpoint/2010/main" val="2240229512"/>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8CAD-9A09-4426-8720-DBD08A629759}"/>
              </a:ext>
            </a:extLst>
          </p:cNvPr>
          <p:cNvSpPr>
            <a:spLocks noGrp="1"/>
          </p:cNvSpPr>
          <p:nvPr>
            <p:ph type="title"/>
          </p:nvPr>
        </p:nvSpPr>
        <p:spPr/>
        <p:txBody>
          <a:bodyPr/>
          <a:lstStyle/>
          <a:p>
            <a:r>
              <a:rPr lang="en-US" dirty="0"/>
              <a:t>Brainstem  respiratory network</a:t>
            </a:r>
          </a:p>
        </p:txBody>
      </p:sp>
      <p:pic>
        <p:nvPicPr>
          <p:cNvPr id="4" name="Content Placeholder 3">
            <a:extLst>
              <a:ext uri="{FF2B5EF4-FFF2-40B4-BE49-F238E27FC236}">
                <a16:creationId xmlns:a16="http://schemas.microsoft.com/office/drawing/2014/main" id="{6FDE596C-68DF-40AE-A53A-35A091420B99}"/>
              </a:ext>
            </a:extLst>
          </p:cNvPr>
          <p:cNvPicPr>
            <a:picLocks noGrp="1" noChangeAspect="1"/>
          </p:cNvPicPr>
          <p:nvPr>
            <p:ph idx="1"/>
          </p:nvPr>
        </p:nvPicPr>
        <p:blipFill>
          <a:blip r:embed="rId2"/>
          <a:stretch>
            <a:fillRect/>
          </a:stretch>
        </p:blipFill>
        <p:spPr>
          <a:xfrm>
            <a:off x="2733675" y="1953419"/>
            <a:ext cx="3676650" cy="3819525"/>
          </a:xfrm>
          <a:prstGeom prst="rect">
            <a:avLst/>
          </a:prstGeom>
        </p:spPr>
      </p:pic>
      <p:sp>
        <p:nvSpPr>
          <p:cNvPr id="5" name="Rectangle 4">
            <a:extLst>
              <a:ext uri="{FF2B5EF4-FFF2-40B4-BE49-F238E27FC236}">
                <a16:creationId xmlns:a16="http://schemas.microsoft.com/office/drawing/2014/main" id="{5254AB26-96FD-4E0C-B384-200488FEE129}"/>
              </a:ext>
            </a:extLst>
          </p:cNvPr>
          <p:cNvSpPr/>
          <p:nvPr/>
        </p:nvSpPr>
        <p:spPr>
          <a:xfrm>
            <a:off x="0" y="5562600"/>
            <a:ext cx="89916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Tara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G.Bautista</a:t>
            </a:r>
            <a:r>
              <a:rPr kumimoji="0" lang="en-US" sz="1800" b="0" i="0" u="none" strike="noStrike" kern="1200" cap="none" spc="0" normalizeH="0" baseline="0" noProof="0" dirty="0">
                <a:ln>
                  <a:noFill/>
                </a:ln>
                <a:solidFill>
                  <a:prstClr val="black"/>
                </a:solidFill>
                <a:effectLst/>
                <a:uLnTx/>
                <a:uFillTx/>
                <a:latin typeface="Calibri"/>
                <a:ea typeface="+mn-ea"/>
                <a:cs typeface="+mn-cs"/>
              </a:rPr>
              <a:t>, Teresa E. Pitts, Paul M.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Pilowsky</a:t>
            </a:r>
            <a:r>
              <a:rPr kumimoji="0" lang="en-US" sz="1800" b="0" i="0" u="none" strike="noStrike" kern="1200" cap="none" spc="0" normalizeH="0" baseline="0" noProof="0" dirty="0">
                <a:ln>
                  <a:noFill/>
                </a:ln>
                <a:solidFill>
                  <a:prstClr val="black"/>
                </a:solidFill>
                <a:effectLst/>
                <a:uLnTx/>
                <a:uFillTx/>
                <a:latin typeface="Calibri"/>
                <a:ea typeface="+mn-ea"/>
                <a:cs typeface="+mn-cs"/>
              </a:rPr>
              <a:t> ,Kendall F. Morris.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Brainstem Respiratory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Tara G. Bautista The Florey Institute of Neuroscience and Mental Health, Melbourne, VIC, Australia</a:t>
            </a:r>
          </a:p>
        </p:txBody>
      </p:sp>
    </p:spTree>
    <p:extLst>
      <p:ext uri="{BB962C8B-B14F-4D97-AF65-F5344CB8AC3E}">
        <p14:creationId xmlns:p14="http://schemas.microsoft.com/office/powerpoint/2010/main" val="30962664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4325A-3B06-4A9F-912E-B4BDAFB18427}"/>
              </a:ext>
            </a:extLst>
          </p:cNvPr>
          <p:cNvSpPr>
            <a:spLocks noGrp="1"/>
          </p:cNvSpPr>
          <p:nvPr>
            <p:ph type="title"/>
          </p:nvPr>
        </p:nvSpPr>
        <p:spPr>
          <a:xfrm>
            <a:off x="990600" y="304800"/>
            <a:ext cx="6908800" cy="1143000"/>
          </a:xfrm>
        </p:spPr>
        <p:txBody>
          <a:bodyPr/>
          <a:lstStyle/>
          <a:p>
            <a:r>
              <a:rPr lang="en-US" dirty="0"/>
              <a:t>Baclofen-Induced CSA</a:t>
            </a:r>
          </a:p>
        </p:txBody>
      </p:sp>
      <p:sp>
        <p:nvSpPr>
          <p:cNvPr id="3" name="Content Placeholder 2">
            <a:extLst>
              <a:ext uri="{FF2B5EF4-FFF2-40B4-BE49-F238E27FC236}">
                <a16:creationId xmlns:a16="http://schemas.microsoft.com/office/drawing/2014/main" id="{F1812C10-AAE0-4D96-99F5-675872B0D883}"/>
              </a:ext>
            </a:extLst>
          </p:cNvPr>
          <p:cNvSpPr>
            <a:spLocks noGrp="1"/>
          </p:cNvSpPr>
          <p:nvPr>
            <p:ph idx="1"/>
          </p:nvPr>
        </p:nvSpPr>
        <p:spPr>
          <a:xfrm>
            <a:off x="0" y="1981200"/>
            <a:ext cx="9144000" cy="4114800"/>
          </a:xfrm>
        </p:spPr>
        <p:txBody>
          <a:bodyPr/>
          <a:lstStyle/>
          <a:p>
            <a:r>
              <a:rPr lang="en-US" sz="1800" dirty="0"/>
              <a:t>Locatelli F, Formica F, </a:t>
            </a:r>
            <a:r>
              <a:rPr lang="en-US" sz="1800" dirty="0" err="1"/>
              <a:t>Galbiati</a:t>
            </a:r>
            <a:r>
              <a:rPr lang="en-US" sz="1800" dirty="0"/>
              <a:t> S, </a:t>
            </a:r>
            <a:r>
              <a:rPr lang="en-US" sz="1800" dirty="0" err="1"/>
              <a:t>Avantaggiato</a:t>
            </a:r>
            <a:r>
              <a:rPr lang="en-US" sz="1800" dirty="0"/>
              <a:t> P, Beretta E, </a:t>
            </a:r>
            <a:r>
              <a:rPr lang="en-US" sz="1800" dirty="0" err="1"/>
              <a:t>Carnovale</a:t>
            </a:r>
            <a:r>
              <a:rPr lang="en-US" sz="1800" dirty="0"/>
              <a:t> C, </a:t>
            </a:r>
            <a:r>
              <a:rPr lang="en-US" sz="1800" dirty="0" err="1"/>
              <a:t>Pozzi</a:t>
            </a:r>
            <a:r>
              <a:rPr lang="en-US" sz="1800" dirty="0"/>
              <a:t> M, Clementi E, </a:t>
            </a:r>
            <a:r>
              <a:rPr lang="en-US" sz="1800" dirty="0" err="1"/>
              <a:t>Strazzer</a:t>
            </a:r>
            <a:r>
              <a:rPr lang="en-US" sz="1800" dirty="0"/>
              <a:t> S. Polysomnographic analysis of a  pediatric case of baclofen-induced central sleep apnea.  J Clin Sleep Med. 2019;15(2):351–354</a:t>
            </a:r>
          </a:p>
          <a:p>
            <a:endParaRPr lang="en-US" sz="1800" dirty="0"/>
          </a:p>
          <a:p>
            <a:r>
              <a:rPr lang="en-US" sz="1800" dirty="0"/>
              <a:t> Olivier PY, Joyeux-Faure M, </a:t>
            </a:r>
            <a:r>
              <a:rPr lang="en-US" sz="1800" dirty="0" err="1"/>
              <a:t>Gentina</a:t>
            </a:r>
            <a:r>
              <a:rPr lang="en-US" sz="1800" dirty="0"/>
              <a:t> T, et al. Severe central sleep apnea associated  with chronic baclofen therapy: a case series. Chest. 2016;149(5):e127–e131</a:t>
            </a:r>
          </a:p>
          <a:p>
            <a:endParaRPr lang="en-US" sz="1800" dirty="0"/>
          </a:p>
          <a:p>
            <a:r>
              <a:rPr lang="en-US" sz="1800" dirty="0" err="1"/>
              <a:t>Bensmail</a:t>
            </a:r>
            <a:r>
              <a:rPr lang="en-US" sz="1800" dirty="0"/>
              <a:t> D, </a:t>
            </a:r>
            <a:r>
              <a:rPr lang="en-US" sz="1800" dirty="0" err="1"/>
              <a:t>Marquer</a:t>
            </a:r>
            <a:r>
              <a:rPr lang="en-US" sz="1800" dirty="0"/>
              <a:t> A, Roche N, Godard AL, </a:t>
            </a:r>
            <a:r>
              <a:rPr lang="en-US" sz="1800" dirty="0" err="1"/>
              <a:t>Lofaso</a:t>
            </a:r>
            <a:r>
              <a:rPr lang="en-US" sz="1800" dirty="0"/>
              <a:t> F, </a:t>
            </a:r>
            <a:r>
              <a:rPr lang="en-US" sz="1800" dirty="0" err="1"/>
              <a:t>Quera</a:t>
            </a:r>
            <a:r>
              <a:rPr lang="en-US" sz="1800" dirty="0"/>
              <a:t>-Salva MA.</a:t>
            </a:r>
          </a:p>
          <a:p>
            <a:pPr marL="0" indent="0">
              <a:buNone/>
            </a:pPr>
            <a:r>
              <a:rPr lang="en-US" sz="1800" dirty="0"/>
              <a:t>    Pilot study assessing the impact of intrathecal baclofen administration mode on sleep-   	related respiratory parameters. Arch Phys Med Rehabil.2012;93(1):96–99.</a:t>
            </a:r>
          </a:p>
        </p:txBody>
      </p:sp>
    </p:spTree>
    <p:extLst>
      <p:ext uri="{BB962C8B-B14F-4D97-AF65-F5344CB8AC3E}">
        <p14:creationId xmlns:p14="http://schemas.microsoft.com/office/powerpoint/2010/main" val="34708694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BA063-9BEB-E2A1-4EE7-242F8F34E7C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2A5BB9-A8CD-5B56-ADB3-3103C45600E7}"/>
              </a:ext>
            </a:extLst>
          </p:cNvPr>
          <p:cNvPicPr>
            <a:picLocks noChangeAspect="1"/>
          </p:cNvPicPr>
          <p:nvPr/>
        </p:nvPicPr>
        <p:blipFill>
          <a:blip r:embed="rId2"/>
          <a:stretch>
            <a:fillRect/>
          </a:stretch>
        </p:blipFill>
        <p:spPr>
          <a:xfrm>
            <a:off x="-6096" y="0"/>
            <a:ext cx="9177528" cy="4971161"/>
          </a:xfrm>
          <a:prstGeom prst="rect">
            <a:avLst/>
          </a:prstGeom>
        </p:spPr>
      </p:pic>
      <p:sp>
        <p:nvSpPr>
          <p:cNvPr id="3" name="Rectangle 2">
            <a:extLst>
              <a:ext uri="{FF2B5EF4-FFF2-40B4-BE49-F238E27FC236}">
                <a16:creationId xmlns:a16="http://schemas.microsoft.com/office/drawing/2014/main" id="{143D1301-4C37-1E9E-DE77-711C7A601B00}"/>
              </a:ext>
            </a:extLst>
          </p:cNvPr>
          <p:cNvSpPr/>
          <p:nvPr/>
        </p:nvSpPr>
        <p:spPr>
          <a:xfrm>
            <a:off x="48768" y="5257800"/>
            <a:ext cx="9122664"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Neurochemical identity and origin of afferent projections to KF. Purple font indicates neurotransmitters and neuropeptides produced locally in the KF. Origins listed in gray font indicate potential neuropeptide and neurotransmitter release from regions with known anatomical projections to the KF. The specific neurochemical identity of these projections has not been functionally addressed</a:t>
            </a:r>
          </a:p>
        </p:txBody>
      </p:sp>
    </p:spTree>
    <p:extLst>
      <p:ext uri="{BB962C8B-B14F-4D97-AF65-F5344CB8AC3E}">
        <p14:creationId xmlns:p14="http://schemas.microsoft.com/office/powerpoint/2010/main" val="29710673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rotWithShape="1">
          <a:blip r:embed="rId2"/>
          <a:srcRect t="21865"/>
          <a:stretch/>
        </p:blipFill>
        <p:spPr>
          <a:xfrm>
            <a:off x="726142" y="1615665"/>
            <a:ext cx="7085699" cy="3460265"/>
          </a:xfrm>
          <a:prstGeom prst="rect">
            <a:avLst/>
          </a:prstGeom>
        </p:spPr>
      </p:pic>
    </p:spTree>
    <p:extLst>
      <p:ext uri="{BB962C8B-B14F-4D97-AF65-F5344CB8AC3E}">
        <p14:creationId xmlns:p14="http://schemas.microsoft.com/office/powerpoint/2010/main" val="28958524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Central </a:t>
            </a:r>
            <a:r>
              <a:rPr lang="fr-FR" dirty="0" err="1"/>
              <a:t>Sleep</a:t>
            </a:r>
            <a:r>
              <a:rPr lang="fr-FR" dirty="0"/>
              <a:t> </a:t>
            </a:r>
            <a:r>
              <a:rPr lang="fr-FR" dirty="0" err="1"/>
              <a:t>Apnea</a:t>
            </a:r>
            <a:r>
              <a:rPr lang="fr-FR" dirty="0"/>
              <a:t> </a:t>
            </a:r>
            <a:r>
              <a:rPr lang="fr-FR" dirty="0" err="1"/>
              <a:t>with</a:t>
            </a:r>
            <a:r>
              <a:rPr lang="fr-FR" dirty="0"/>
              <a:t> </a:t>
            </a:r>
            <a:r>
              <a:rPr lang="fr-FR" dirty="0" err="1"/>
              <a:t>ticagrelor</a:t>
            </a:r>
            <a:endParaRPr lang="fr-FR" dirty="0"/>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rotWithShape="1">
          <a:blip r:embed="rId2"/>
          <a:srcRect t="22636"/>
          <a:stretch/>
        </p:blipFill>
        <p:spPr>
          <a:xfrm>
            <a:off x="355003" y="2180441"/>
            <a:ext cx="7295030" cy="3527331"/>
          </a:xfrm>
          <a:prstGeom prst="rect">
            <a:avLst/>
          </a:prstGeom>
        </p:spPr>
      </p:pic>
    </p:spTree>
    <p:extLst>
      <p:ext uri="{BB962C8B-B14F-4D97-AF65-F5344CB8AC3E}">
        <p14:creationId xmlns:p14="http://schemas.microsoft.com/office/powerpoint/2010/main" val="10630475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6E6C-288B-2487-A28B-1C37D2DC512B}"/>
            </a:ext>
          </a:extLst>
        </p:cNvPr>
        <p:cNvGrpSpPr/>
        <p:nvPr/>
      </p:nvGrpSpPr>
      <p:grpSpPr>
        <a:xfrm>
          <a:off x="0" y="0"/>
          <a:ext cx="0" cy="0"/>
          <a:chOff x="0" y="0"/>
          <a:chExt cx="0" cy="0"/>
        </a:xfrm>
      </p:grpSpPr>
      <p:grpSp>
        <p:nvGrpSpPr>
          <p:cNvPr id="3" name="Gruppo 2">
            <a:extLst>
              <a:ext uri="{FF2B5EF4-FFF2-40B4-BE49-F238E27FC236}">
                <a16:creationId xmlns:a16="http://schemas.microsoft.com/office/drawing/2014/main" id="{ED97AF5C-5BBE-18BC-833E-FB9E9EBFE97E}"/>
              </a:ext>
            </a:extLst>
          </p:cNvPr>
          <p:cNvGrpSpPr/>
          <p:nvPr/>
        </p:nvGrpSpPr>
        <p:grpSpPr>
          <a:xfrm>
            <a:off x="378475" y="-348"/>
            <a:ext cx="8719022" cy="6777917"/>
            <a:chOff x="378475" y="-348"/>
            <a:chExt cx="8719022" cy="6777917"/>
          </a:xfrm>
        </p:grpSpPr>
        <p:pic>
          <p:nvPicPr>
            <p:cNvPr id="323" name="Immagine 322" descr="alberto2-01.eps">
              <a:extLst>
                <a:ext uri="{FF2B5EF4-FFF2-40B4-BE49-F238E27FC236}">
                  <a16:creationId xmlns:a16="http://schemas.microsoft.com/office/drawing/2014/main" id="{D42DBF2F-9FA8-92C2-8FCB-1B6E506C24A5}"/>
                </a:ext>
              </a:extLst>
            </p:cNvPr>
            <p:cNvPicPr>
              <a:picLocks noChangeAspect="1"/>
            </p:cNvPicPr>
            <p:nvPr/>
          </p:nvPicPr>
          <p:blipFill rotWithShape="1">
            <a:blip r:embed="rId3"/>
            <a:srcRect l="19950" t="41135" r="60462" b="44458"/>
            <a:stretch/>
          </p:blipFill>
          <p:spPr>
            <a:xfrm>
              <a:off x="1736967" y="579461"/>
              <a:ext cx="2383653" cy="1753197"/>
            </a:xfrm>
            <a:prstGeom prst="rect">
              <a:avLst/>
            </a:prstGeom>
          </p:spPr>
        </p:pic>
        <p:pic>
          <p:nvPicPr>
            <p:cNvPr id="328" name="Immagine 327" descr="alberto2-01.eps">
              <a:extLst>
                <a:ext uri="{FF2B5EF4-FFF2-40B4-BE49-F238E27FC236}">
                  <a16:creationId xmlns:a16="http://schemas.microsoft.com/office/drawing/2014/main" id="{109DA3C6-3513-1BC7-99B4-D8CDD54B8F0C}"/>
                </a:ext>
              </a:extLst>
            </p:cNvPr>
            <p:cNvPicPr>
              <a:picLocks noChangeAspect="1"/>
            </p:cNvPicPr>
            <p:nvPr/>
          </p:nvPicPr>
          <p:blipFill rotWithShape="1">
            <a:blip r:embed="rId3"/>
            <a:srcRect l="60114" t="41172" r="20338" b="44458"/>
            <a:stretch/>
          </p:blipFill>
          <p:spPr>
            <a:xfrm>
              <a:off x="6580117" y="583914"/>
              <a:ext cx="2371500" cy="1764000"/>
            </a:xfrm>
            <a:prstGeom prst="rect">
              <a:avLst/>
            </a:prstGeom>
          </p:spPr>
        </p:pic>
        <p:pic>
          <p:nvPicPr>
            <p:cNvPr id="327" name="Immagine 326" descr="alberto2-01.eps">
              <a:extLst>
                <a:ext uri="{FF2B5EF4-FFF2-40B4-BE49-F238E27FC236}">
                  <a16:creationId xmlns:a16="http://schemas.microsoft.com/office/drawing/2014/main" id="{3B401F20-61D9-56CC-51F7-86EC67696FB9}"/>
                </a:ext>
              </a:extLst>
            </p:cNvPr>
            <p:cNvPicPr>
              <a:picLocks/>
            </p:cNvPicPr>
            <p:nvPr/>
          </p:nvPicPr>
          <p:blipFill rotWithShape="1">
            <a:blip r:embed="rId3"/>
            <a:srcRect l="40056" t="41172" r="40377" b="43373"/>
            <a:stretch/>
          </p:blipFill>
          <p:spPr>
            <a:xfrm>
              <a:off x="4167630" y="583914"/>
              <a:ext cx="2376000" cy="1864864"/>
            </a:xfrm>
            <a:prstGeom prst="rect">
              <a:avLst/>
            </a:prstGeom>
          </p:spPr>
        </p:pic>
        <p:sp>
          <p:nvSpPr>
            <p:cNvPr id="7" name="CasellaDiTesto 6">
              <a:extLst>
                <a:ext uri="{FF2B5EF4-FFF2-40B4-BE49-F238E27FC236}">
                  <a16:creationId xmlns:a16="http://schemas.microsoft.com/office/drawing/2014/main" id="{7828D7EA-AF98-964B-B966-301E35659BA3}"/>
                </a:ext>
              </a:extLst>
            </p:cNvPr>
            <p:cNvSpPr txBox="1"/>
            <p:nvPr/>
          </p:nvSpPr>
          <p:spPr>
            <a:xfrm>
              <a:off x="2310474" y="107374"/>
              <a:ext cx="13003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800000"/>
                  </a:solidFill>
                  <a:effectLst/>
                  <a:uLnTx/>
                  <a:uFillTx/>
                  <a:latin typeface="Avenir Light"/>
                  <a:ea typeface="+mn-ea"/>
                  <a:cs typeface="Avenir Light"/>
                </a:rPr>
                <a:t>On </a:t>
              </a: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Ticagrelor</a:t>
              </a:r>
              <a:endParaRPr kumimoji="0" lang="it-IT" sz="1400" b="1" i="0" u="none" strike="noStrike" kern="1200" cap="none" spc="0" normalizeH="0" baseline="0" noProof="0" dirty="0">
                <a:ln>
                  <a:noFill/>
                </a:ln>
                <a:solidFill>
                  <a:srgbClr val="800000"/>
                </a:solidFill>
                <a:effectLst/>
                <a:uLnTx/>
                <a:uFillTx/>
                <a:latin typeface="Avenir Light"/>
                <a:ea typeface="+mn-ea"/>
                <a:cs typeface="Avenir Light"/>
              </a:endParaRPr>
            </a:p>
          </p:txBody>
        </p:sp>
        <p:sp>
          <p:nvSpPr>
            <p:cNvPr id="8" name="CasellaDiTesto 7">
              <a:extLst>
                <a:ext uri="{FF2B5EF4-FFF2-40B4-BE49-F238E27FC236}">
                  <a16:creationId xmlns:a16="http://schemas.microsoft.com/office/drawing/2014/main" id="{C2E60E80-44B2-7396-D393-08FC705BF26B}"/>
                </a:ext>
              </a:extLst>
            </p:cNvPr>
            <p:cNvSpPr txBox="1"/>
            <p:nvPr/>
          </p:nvSpPr>
          <p:spPr>
            <a:xfrm>
              <a:off x="4157263" y="-348"/>
              <a:ext cx="2262158"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One</a:t>
              </a:r>
              <a:r>
                <a:rPr kumimoji="0" lang="it-IT" sz="1400" b="1" i="0" u="none" strike="noStrike" kern="1200" cap="none" spc="0" normalizeH="0" baseline="0" noProof="0" dirty="0">
                  <a:ln>
                    <a:noFill/>
                  </a:ln>
                  <a:solidFill>
                    <a:srgbClr val="800000"/>
                  </a:solidFill>
                  <a:effectLst/>
                  <a:uLnTx/>
                  <a:uFillTx/>
                  <a:latin typeface="Avenir Light"/>
                  <a:ea typeface="+mn-ea"/>
                  <a:cs typeface="Avenir Light"/>
                </a:rPr>
                <a:t> week </a:t>
              </a: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after</a:t>
              </a:r>
              <a:r>
                <a:rPr kumimoji="0" lang="it-IT" sz="1400" b="1" i="0" u="none" strike="noStrike" kern="1200" cap="none" spc="0" normalizeH="0" baseline="0" noProof="0" dirty="0">
                  <a:ln>
                    <a:noFill/>
                  </a:ln>
                  <a:solidFill>
                    <a:srgbClr val="800000"/>
                  </a:solidFill>
                  <a:effectLst/>
                  <a:uLnTx/>
                  <a:uFillTx/>
                  <a:latin typeface="Avenir Light"/>
                  <a:ea typeface="+mn-ea"/>
                  <a:cs typeface="Avenir Light"/>
                </a:rPr>
                <a:t> </a:t>
              </a: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Ticagrelor</a:t>
              </a:r>
              <a:endParaRPr kumimoji="0" lang="it-IT" sz="1400" b="1" i="0" u="none" strike="noStrike" kern="1200" cap="none" spc="0" normalizeH="0" baseline="0" noProof="0" dirty="0">
                <a:ln>
                  <a:noFill/>
                </a:ln>
                <a:solidFill>
                  <a:srgbClr val="800000"/>
                </a:solidFill>
                <a:effectLst/>
                <a:uLnTx/>
                <a:uFillTx/>
                <a:latin typeface="Avenir Light"/>
                <a:ea typeface="+mn-ea"/>
                <a:cs typeface="Avenir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discontinuation</a:t>
              </a:r>
              <a:endParaRPr kumimoji="0" lang="it-IT" sz="1400" b="1" i="0" u="none" strike="noStrike" kern="1200" cap="none" spc="0" normalizeH="0" baseline="0" noProof="0" dirty="0">
                <a:ln>
                  <a:noFill/>
                </a:ln>
                <a:solidFill>
                  <a:srgbClr val="800000"/>
                </a:solidFill>
                <a:effectLst/>
                <a:uLnTx/>
                <a:uFillTx/>
                <a:latin typeface="Avenir Light"/>
                <a:ea typeface="+mn-ea"/>
                <a:cs typeface="Avenir Light"/>
              </a:endParaRPr>
            </a:p>
          </p:txBody>
        </p:sp>
        <p:sp>
          <p:nvSpPr>
            <p:cNvPr id="9" name="CasellaDiTesto 8">
              <a:extLst>
                <a:ext uri="{FF2B5EF4-FFF2-40B4-BE49-F238E27FC236}">
                  <a16:creationId xmlns:a16="http://schemas.microsoft.com/office/drawing/2014/main" id="{21F3942C-DA8B-D94C-45EA-A47772E1C982}"/>
                </a:ext>
              </a:extLst>
            </p:cNvPr>
            <p:cNvSpPr txBox="1"/>
            <p:nvPr/>
          </p:nvSpPr>
          <p:spPr>
            <a:xfrm>
              <a:off x="6538728" y="-348"/>
              <a:ext cx="2364750"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One</a:t>
              </a:r>
              <a:r>
                <a:rPr kumimoji="0" lang="it-IT" sz="1400" b="1" i="0" u="none" strike="noStrike" kern="1200" cap="none" spc="0" normalizeH="0" baseline="0" noProof="0" dirty="0">
                  <a:ln>
                    <a:noFill/>
                  </a:ln>
                  <a:solidFill>
                    <a:srgbClr val="800000"/>
                  </a:solidFill>
                  <a:effectLst/>
                  <a:uLnTx/>
                  <a:uFillTx/>
                  <a:latin typeface="Avenir Light"/>
                  <a:ea typeface="+mn-ea"/>
                  <a:cs typeface="Avenir Light"/>
                </a:rPr>
                <a:t> </a:t>
              </a: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month</a:t>
              </a:r>
              <a:r>
                <a:rPr kumimoji="0" lang="it-IT" sz="1400" b="1" i="0" u="none" strike="noStrike" kern="1200" cap="none" spc="0" normalizeH="0" baseline="0" noProof="0" dirty="0">
                  <a:ln>
                    <a:noFill/>
                  </a:ln>
                  <a:solidFill>
                    <a:srgbClr val="800000"/>
                  </a:solidFill>
                  <a:effectLst/>
                  <a:uLnTx/>
                  <a:uFillTx/>
                  <a:latin typeface="Avenir Light"/>
                  <a:ea typeface="+mn-ea"/>
                  <a:cs typeface="Avenir Light"/>
                </a:rPr>
                <a:t> </a:t>
              </a: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after</a:t>
              </a:r>
              <a:r>
                <a:rPr kumimoji="0" lang="it-IT" sz="1400" b="1" i="0" u="none" strike="noStrike" kern="1200" cap="none" spc="0" normalizeH="0" baseline="0" noProof="0" dirty="0">
                  <a:ln>
                    <a:noFill/>
                  </a:ln>
                  <a:solidFill>
                    <a:srgbClr val="800000"/>
                  </a:solidFill>
                  <a:effectLst/>
                  <a:uLnTx/>
                  <a:uFillTx/>
                  <a:latin typeface="Avenir Light"/>
                  <a:ea typeface="+mn-ea"/>
                  <a:cs typeface="Avenir Light"/>
                </a:rPr>
                <a:t> </a:t>
              </a: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Ticagrelor</a:t>
              </a:r>
              <a:endParaRPr kumimoji="0" lang="it-IT" sz="1400" b="1" i="0" u="none" strike="noStrike" kern="1200" cap="none" spc="0" normalizeH="0" baseline="0" noProof="0" dirty="0">
                <a:ln>
                  <a:noFill/>
                </a:ln>
                <a:solidFill>
                  <a:srgbClr val="800000"/>
                </a:solidFill>
                <a:effectLst/>
                <a:uLnTx/>
                <a:uFillTx/>
                <a:latin typeface="Avenir Light"/>
                <a:ea typeface="+mn-ea"/>
                <a:cs typeface="Avenir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800000"/>
                  </a:solidFill>
                  <a:effectLst/>
                  <a:uLnTx/>
                  <a:uFillTx/>
                  <a:latin typeface="Avenir Light"/>
                  <a:ea typeface="+mn-ea"/>
                  <a:cs typeface="Avenir Light"/>
                </a:rPr>
                <a:t>discontinuation</a:t>
              </a:r>
              <a:endParaRPr kumimoji="0" lang="it-IT" sz="1400" b="1" i="0" u="none" strike="noStrike" kern="1200" cap="none" spc="0" normalizeH="0" baseline="0" noProof="0" dirty="0">
                <a:ln>
                  <a:noFill/>
                </a:ln>
                <a:solidFill>
                  <a:srgbClr val="800000"/>
                </a:solidFill>
                <a:effectLst/>
                <a:uLnTx/>
                <a:uFillTx/>
                <a:latin typeface="Avenir Light"/>
                <a:ea typeface="+mn-ea"/>
                <a:cs typeface="Avenir Light"/>
              </a:endParaRPr>
            </a:p>
          </p:txBody>
        </p:sp>
        <p:sp>
          <p:nvSpPr>
            <p:cNvPr id="11" name="CasellaDiTesto 10">
              <a:extLst>
                <a:ext uri="{FF2B5EF4-FFF2-40B4-BE49-F238E27FC236}">
                  <a16:creationId xmlns:a16="http://schemas.microsoft.com/office/drawing/2014/main" id="{A83692EE-A601-A4CC-792C-434524239BDA}"/>
                </a:ext>
              </a:extLst>
            </p:cNvPr>
            <p:cNvSpPr txBox="1"/>
            <p:nvPr/>
          </p:nvSpPr>
          <p:spPr>
            <a:xfrm>
              <a:off x="487480" y="1288071"/>
              <a:ext cx="94128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Thorax</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 (</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au</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12" name="CasellaDiTesto 11">
              <a:extLst>
                <a:ext uri="{FF2B5EF4-FFF2-40B4-BE49-F238E27FC236}">
                  <a16:creationId xmlns:a16="http://schemas.microsoft.com/office/drawing/2014/main" id="{A2A042BF-07A4-2F12-BDB7-278D59854C07}"/>
                </a:ext>
              </a:extLst>
            </p:cNvPr>
            <p:cNvSpPr txBox="1"/>
            <p:nvPr/>
          </p:nvSpPr>
          <p:spPr>
            <a:xfrm>
              <a:off x="378475" y="1857596"/>
              <a:ext cx="1159292"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Abdomen</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 (</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au</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13" name="CasellaDiTesto 12">
              <a:extLst>
                <a:ext uri="{FF2B5EF4-FFF2-40B4-BE49-F238E27FC236}">
                  <a16:creationId xmlns:a16="http://schemas.microsoft.com/office/drawing/2014/main" id="{03332FC3-C6CD-19B5-A4B0-D3137D305177}"/>
                </a:ext>
              </a:extLst>
            </p:cNvPr>
            <p:cNvSpPr txBox="1"/>
            <p:nvPr/>
          </p:nvSpPr>
          <p:spPr>
            <a:xfrm>
              <a:off x="561939" y="673025"/>
              <a:ext cx="79236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Flow (</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au</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14" name="CasellaDiTesto 13">
              <a:extLst>
                <a:ext uri="{FF2B5EF4-FFF2-40B4-BE49-F238E27FC236}">
                  <a16:creationId xmlns:a16="http://schemas.microsoft.com/office/drawing/2014/main" id="{5BC46E90-ED4A-FD10-837A-D19D8AC591CF}"/>
                </a:ext>
              </a:extLst>
            </p:cNvPr>
            <p:cNvSpPr txBox="1"/>
            <p:nvPr/>
          </p:nvSpPr>
          <p:spPr>
            <a:xfrm>
              <a:off x="556168" y="2416146"/>
              <a:ext cx="80390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SaO2 (%)</a:t>
              </a:r>
            </a:p>
          </p:txBody>
        </p:sp>
        <p:sp>
          <p:nvSpPr>
            <p:cNvPr id="18" name="CasellaDiTesto 17">
              <a:extLst>
                <a:ext uri="{FF2B5EF4-FFF2-40B4-BE49-F238E27FC236}">
                  <a16:creationId xmlns:a16="http://schemas.microsoft.com/office/drawing/2014/main" id="{DF005C1E-0851-E546-EBCE-EDD4149CCCD7}"/>
                </a:ext>
              </a:extLst>
            </p:cNvPr>
            <p:cNvSpPr txBox="1"/>
            <p:nvPr/>
          </p:nvSpPr>
          <p:spPr>
            <a:xfrm>
              <a:off x="453962" y="3367391"/>
              <a:ext cx="80390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SaO2 (%)</a:t>
              </a:r>
            </a:p>
          </p:txBody>
        </p:sp>
        <p:sp>
          <p:nvSpPr>
            <p:cNvPr id="19" name="CasellaDiTesto 18">
              <a:extLst>
                <a:ext uri="{FF2B5EF4-FFF2-40B4-BE49-F238E27FC236}">
                  <a16:creationId xmlns:a16="http://schemas.microsoft.com/office/drawing/2014/main" id="{20EE122B-70EE-2AE4-A4A2-5BB9DF7F4F7A}"/>
                </a:ext>
              </a:extLst>
            </p:cNvPr>
            <p:cNvSpPr txBox="1"/>
            <p:nvPr/>
          </p:nvSpPr>
          <p:spPr>
            <a:xfrm>
              <a:off x="401411" y="3774993"/>
              <a:ext cx="90900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Ventilation</a:t>
              </a:r>
              <a:endParaRPr kumimoji="0" lang="it-IT" sz="1200" b="0" i="0" u="none" strike="noStrike" kern="1200" cap="none" spc="0" normalizeH="0" baseline="0" noProof="0" dirty="0">
                <a:ln>
                  <a:noFill/>
                </a:ln>
                <a:solidFill>
                  <a:srgbClr val="000000"/>
                </a:solidFill>
                <a:effectLst/>
                <a:uLnTx/>
                <a:uFillTx/>
                <a:latin typeface="Avenir Light"/>
                <a:ea typeface="+mn-ea"/>
                <a:cs typeface="Avenir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(L/min)</a:t>
              </a:r>
            </a:p>
          </p:txBody>
        </p:sp>
        <p:sp>
          <p:nvSpPr>
            <p:cNvPr id="20" name="CasellaDiTesto 19">
              <a:extLst>
                <a:ext uri="{FF2B5EF4-FFF2-40B4-BE49-F238E27FC236}">
                  <a16:creationId xmlns:a16="http://schemas.microsoft.com/office/drawing/2014/main" id="{3356B293-61B9-03F6-1E1C-65F982543088}"/>
                </a:ext>
              </a:extLst>
            </p:cNvPr>
            <p:cNvSpPr txBox="1"/>
            <p:nvPr/>
          </p:nvSpPr>
          <p:spPr>
            <a:xfrm>
              <a:off x="487866" y="4314996"/>
              <a:ext cx="73609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PetCO2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mmHg</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27" name="CasellaDiTesto 26">
              <a:extLst>
                <a:ext uri="{FF2B5EF4-FFF2-40B4-BE49-F238E27FC236}">
                  <a16:creationId xmlns:a16="http://schemas.microsoft.com/office/drawing/2014/main" id="{B763AECB-0AF1-278D-C777-1A5CA0ABA150}"/>
                </a:ext>
              </a:extLst>
            </p:cNvPr>
            <p:cNvSpPr txBox="1"/>
            <p:nvPr/>
          </p:nvSpPr>
          <p:spPr>
            <a:xfrm>
              <a:off x="1357461" y="3168243"/>
              <a:ext cx="38471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120</a:t>
              </a:r>
            </a:p>
          </p:txBody>
        </p:sp>
        <p:sp>
          <p:nvSpPr>
            <p:cNvPr id="28" name="CasellaDiTesto 27">
              <a:extLst>
                <a:ext uri="{FF2B5EF4-FFF2-40B4-BE49-F238E27FC236}">
                  <a16:creationId xmlns:a16="http://schemas.microsoft.com/office/drawing/2014/main" id="{2E3F8A9E-B2E4-7444-99D2-DCD95BABE2F4}"/>
                </a:ext>
              </a:extLst>
            </p:cNvPr>
            <p:cNvSpPr txBox="1"/>
            <p:nvPr/>
          </p:nvSpPr>
          <p:spPr>
            <a:xfrm>
              <a:off x="1428782" y="3601854"/>
              <a:ext cx="3308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80</a:t>
              </a:r>
            </a:p>
          </p:txBody>
        </p:sp>
        <p:sp>
          <p:nvSpPr>
            <p:cNvPr id="29" name="CasellaDiTesto 28">
              <a:extLst>
                <a:ext uri="{FF2B5EF4-FFF2-40B4-BE49-F238E27FC236}">
                  <a16:creationId xmlns:a16="http://schemas.microsoft.com/office/drawing/2014/main" id="{BB2EBF5F-AF49-EF66-08CB-CBFFB6A70103}"/>
                </a:ext>
              </a:extLst>
            </p:cNvPr>
            <p:cNvSpPr txBox="1"/>
            <p:nvPr/>
          </p:nvSpPr>
          <p:spPr>
            <a:xfrm>
              <a:off x="1428782" y="3715143"/>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40</a:t>
              </a:r>
            </a:p>
          </p:txBody>
        </p:sp>
        <p:sp>
          <p:nvSpPr>
            <p:cNvPr id="30" name="CasellaDiTesto 29">
              <a:extLst>
                <a:ext uri="{FF2B5EF4-FFF2-40B4-BE49-F238E27FC236}">
                  <a16:creationId xmlns:a16="http://schemas.microsoft.com/office/drawing/2014/main" id="{CDAD101E-CA12-5D3E-13CF-2A27E3FD7F7F}"/>
                </a:ext>
              </a:extLst>
            </p:cNvPr>
            <p:cNvSpPr txBox="1"/>
            <p:nvPr/>
          </p:nvSpPr>
          <p:spPr>
            <a:xfrm>
              <a:off x="1428782" y="4118054"/>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10</a:t>
              </a:r>
            </a:p>
          </p:txBody>
        </p:sp>
        <p:sp>
          <p:nvSpPr>
            <p:cNvPr id="31" name="CasellaDiTesto 30">
              <a:extLst>
                <a:ext uri="{FF2B5EF4-FFF2-40B4-BE49-F238E27FC236}">
                  <a16:creationId xmlns:a16="http://schemas.microsoft.com/office/drawing/2014/main" id="{61D3C6D9-A992-B191-7154-109D5C59544B}"/>
                </a:ext>
              </a:extLst>
            </p:cNvPr>
            <p:cNvSpPr txBox="1"/>
            <p:nvPr/>
          </p:nvSpPr>
          <p:spPr>
            <a:xfrm>
              <a:off x="1428782" y="4235590"/>
              <a:ext cx="3308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50</a:t>
              </a:r>
            </a:p>
          </p:txBody>
        </p:sp>
        <p:sp>
          <p:nvSpPr>
            <p:cNvPr id="32" name="CasellaDiTesto 31">
              <a:extLst>
                <a:ext uri="{FF2B5EF4-FFF2-40B4-BE49-F238E27FC236}">
                  <a16:creationId xmlns:a16="http://schemas.microsoft.com/office/drawing/2014/main" id="{E44AB18D-ACE2-4ACA-DFD4-55329315EEA3}"/>
                </a:ext>
              </a:extLst>
            </p:cNvPr>
            <p:cNvSpPr txBox="1"/>
            <p:nvPr/>
          </p:nvSpPr>
          <p:spPr>
            <a:xfrm>
              <a:off x="1428782" y="4640369"/>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40</a:t>
              </a:r>
            </a:p>
          </p:txBody>
        </p:sp>
        <p:sp>
          <p:nvSpPr>
            <p:cNvPr id="102" name="CasellaDiTesto 101">
              <a:extLst>
                <a:ext uri="{FF2B5EF4-FFF2-40B4-BE49-F238E27FC236}">
                  <a16:creationId xmlns:a16="http://schemas.microsoft.com/office/drawing/2014/main" id="{ADEE4CBF-06F3-9248-3602-FF5D58E6531E}"/>
                </a:ext>
              </a:extLst>
            </p:cNvPr>
            <p:cNvSpPr txBox="1"/>
            <p:nvPr/>
          </p:nvSpPr>
          <p:spPr>
            <a:xfrm>
              <a:off x="1598245" y="2789452"/>
              <a:ext cx="2632901" cy="276999"/>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Diurnal</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 AHI: 6; </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Nocturnal</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 AHI: 28</a:t>
              </a:r>
            </a:p>
          </p:txBody>
        </p:sp>
        <p:sp>
          <p:nvSpPr>
            <p:cNvPr id="103" name="CasellaDiTesto 102">
              <a:extLst>
                <a:ext uri="{FF2B5EF4-FFF2-40B4-BE49-F238E27FC236}">
                  <a16:creationId xmlns:a16="http://schemas.microsoft.com/office/drawing/2014/main" id="{2A790025-35F5-58DF-5DDB-A432F08E3FEF}"/>
                </a:ext>
              </a:extLst>
            </p:cNvPr>
            <p:cNvSpPr txBox="1"/>
            <p:nvPr/>
          </p:nvSpPr>
          <p:spPr>
            <a:xfrm>
              <a:off x="4032545" y="2789452"/>
              <a:ext cx="2632901"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Diurnal</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 AHI: 5; </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Nocturnal</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 AHI: 19</a:t>
              </a:r>
            </a:p>
          </p:txBody>
        </p:sp>
        <p:sp>
          <p:nvSpPr>
            <p:cNvPr id="104" name="CasellaDiTesto 103">
              <a:extLst>
                <a:ext uri="{FF2B5EF4-FFF2-40B4-BE49-F238E27FC236}">
                  <a16:creationId xmlns:a16="http://schemas.microsoft.com/office/drawing/2014/main" id="{90488F58-3545-FC2C-13EF-604ABDFB4632}"/>
                </a:ext>
              </a:extLst>
            </p:cNvPr>
            <p:cNvSpPr txBox="1"/>
            <p:nvPr/>
          </p:nvSpPr>
          <p:spPr>
            <a:xfrm>
              <a:off x="6464596" y="2789452"/>
              <a:ext cx="2632901"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Diurnal</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 AHI: 3; </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Nocturnal</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 AHI: 7</a:t>
              </a:r>
            </a:p>
          </p:txBody>
        </p:sp>
        <p:sp>
          <p:nvSpPr>
            <p:cNvPr id="106" name="CasellaDiTesto 105">
              <a:extLst>
                <a:ext uri="{FF2B5EF4-FFF2-40B4-BE49-F238E27FC236}">
                  <a16:creationId xmlns:a16="http://schemas.microsoft.com/office/drawing/2014/main" id="{A3CC2DAA-6C09-6C60-C853-12FA82F2926E}"/>
                </a:ext>
              </a:extLst>
            </p:cNvPr>
            <p:cNvSpPr txBox="1"/>
            <p:nvPr/>
          </p:nvSpPr>
          <p:spPr>
            <a:xfrm>
              <a:off x="1952202" y="4824484"/>
              <a:ext cx="1898493" cy="276999"/>
            </a:xfrm>
            <a:prstGeom prst="rect">
              <a:avLst/>
            </a:prstGeom>
            <a:solidFill>
              <a:srgbClr val="FFFFFF"/>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HCVR: 2.96 L/</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min</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mmHg</a:t>
              </a:r>
              <a:endParaRPr kumimoji="0" lang="it-IT" sz="1200" b="1" i="0" u="none" strike="noStrike" kern="1200" cap="none" spc="0" normalizeH="0" baseline="0" noProof="0" dirty="0">
                <a:ln>
                  <a:noFill/>
                </a:ln>
                <a:solidFill>
                  <a:srgbClr val="000090"/>
                </a:solidFill>
                <a:effectLst/>
                <a:uLnTx/>
                <a:uFillTx/>
                <a:latin typeface="Avenir Light"/>
                <a:ea typeface="+mn-ea"/>
                <a:cs typeface="Avenir Light"/>
              </a:endParaRPr>
            </a:p>
          </p:txBody>
        </p:sp>
        <p:sp>
          <p:nvSpPr>
            <p:cNvPr id="107" name="CasellaDiTesto 106">
              <a:extLst>
                <a:ext uri="{FF2B5EF4-FFF2-40B4-BE49-F238E27FC236}">
                  <a16:creationId xmlns:a16="http://schemas.microsoft.com/office/drawing/2014/main" id="{5BFFCDFF-D752-F519-C390-821E16ABEC55}"/>
                </a:ext>
              </a:extLst>
            </p:cNvPr>
            <p:cNvSpPr txBox="1"/>
            <p:nvPr/>
          </p:nvSpPr>
          <p:spPr>
            <a:xfrm>
              <a:off x="3643667" y="365502"/>
              <a:ext cx="575536"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20 </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min</a:t>
              </a:r>
              <a:endParaRPr kumimoji="0" lang="it-IT" sz="1000" b="0" i="0" u="none" strike="noStrike" kern="1200" cap="none" spc="0" normalizeH="0" baseline="0" noProof="0" dirty="0">
                <a:ln>
                  <a:noFill/>
                </a:ln>
                <a:solidFill>
                  <a:prstClr val="black"/>
                </a:solidFill>
                <a:effectLst/>
                <a:uLnTx/>
                <a:uFillTx/>
                <a:latin typeface="Avenir Light"/>
                <a:ea typeface="+mn-ea"/>
                <a:cs typeface="Avenir Light"/>
              </a:endParaRPr>
            </a:p>
          </p:txBody>
        </p:sp>
        <p:sp>
          <p:nvSpPr>
            <p:cNvPr id="108" name="CasellaDiTesto 107">
              <a:extLst>
                <a:ext uri="{FF2B5EF4-FFF2-40B4-BE49-F238E27FC236}">
                  <a16:creationId xmlns:a16="http://schemas.microsoft.com/office/drawing/2014/main" id="{28A4D1F9-4D18-E9B9-415D-73E045A4E852}"/>
                </a:ext>
              </a:extLst>
            </p:cNvPr>
            <p:cNvSpPr txBox="1"/>
            <p:nvPr/>
          </p:nvSpPr>
          <p:spPr>
            <a:xfrm>
              <a:off x="1768325" y="365502"/>
              <a:ext cx="317906"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a:t>
              </a:r>
            </a:p>
          </p:txBody>
        </p:sp>
        <p:sp>
          <p:nvSpPr>
            <p:cNvPr id="109" name="CasellaDiTesto 108">
              <a:extLst>
                <a:ext uri="{FF2B5EF4-FFF2-40B4-BE49-F238E27FC236}">
                  <a16:creationId xmlns:a16="http://schemas.microsoft.com/office/drawing/2014/main" id="{4E62F98C-5EC0-4AE3-13B5-8E64B0B5E136}"/>
                </a:ext>
              </a:extLst>
            </p:cNvPr>
            <p:cNvSpPr txBox="1"/>
            <p:nvPr/>
          </p:nvSpPr>
          <p:spPr>
            <a:xfrm>
              <a:off x="6054562" y="365502"/>
              <a:ext cx="575536"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20 </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min</a:t>
              </a:r>
              <a:endParaRPr kumimoji="0" lang="it-IT" sz="1000" b="0" i="0" u="none" strike="noStrike" kern="1200" cap="none" spc="0" normalizeH="0" baseline="0" noProof="0" dirty="0">
                <a:ln>
                  <a:noFill/>
                </a:ln>
                <a:solidFill>
                  <a:prstClr val="black"/>
                </a:solidFill>
                <a:effectLst/>
                <a:uLnTx/>
                <a:uFillTx/>
                <a:latin typeface="Avenir Light"/>
                <a:ea typeface="+mn-ea"/>
                <a:cs typeface="Avenir Light"/>
              </a:endParaRPr>
            </a:p>
          </p:txBody>
        </p:sp>
        <p:sp>
          <p:nvSpPr>
            <p:cNvPr id="111" name="CasellaDiTesto 110">
              <a:extLst>
                <a:ext uri="{FF2B5EF4-FFF2-40B4-BE49-F238E27FC236}">
                  <a16:creationId xmlns:a16="http://schemas.microsoft.com/office/drawing/2014/main" id="{A436DC7D-D24C-CAC9-9287-9CE4DDAF235F}"/>
                </a:ext>
              </a:extLst>
            </p:cNvPr>
            <p:cNvSpPr txBox="1"/>
            <p:nvPr/>
          </p:nvSpPr>
          <p:spPr>
            <a:xfrm>
              <a:off x="8457167" y="365502"/>
              <a:ext cx="575536"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20 </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min</a:t>
              </a:r>
              <a:endParaRPr kumimoji="0" lang="it-IT" sz="1000" b="0" i="0" u="none" strike="noStrike" kern="1200" cap="none" spc="0" normalizeH="0" baseline="0" noProof="0" dirty="0">
                <a:ln>
                  <a:noFill/>
                </a:ln>
                <a:solidFill>
                  <a:prstClr val="black"/>
                </a:solidFill>
                <a:effectLst/>
                <a:uLnTx/>
                <a:uFillTx/>
                <a:latin typeface="Avenir Light"/>
                <a:ea typeface="+mn-ea"/>
                <a:cs typeface="Avenir Light"/>
              </a:endParaRPr>
            </a:p>
          </p:txBody>
        </p:sp>
        <p:sp>
          <p:nvSpPr>
            <p:cNvPr id="117" name="CasellaDiTesto 116">
              <a:extLst>
                <a:ext uri="{FF2B5EF4-FFF2-40B4-BE49-F238E27FC236}">
                  <a16:creationId xmlns:a16="http://schemas.microsoft.com/office/drawing/2014/main" id="{6E64A96C-3A28-7E17-E084-D7945FC2C8D5}"/>
                </a:ext>
              </a:extLst>
            </p:cNvPr>
            <p:cNvSpPr txBox="1"/>
            <p:nvPr/>
          </p:nvSpPr>
          <p:spPr>
            <a:xfrm>
              <a:off x="4493272" y="4824484"/>
              <a:ext cx="1898493" cy="276999"/>
            </a:xfrm>
            <a:prstGeom prst="rect">
              <a:avLst/>
            </a:prstGeom>
            <a:solidFill>
              <a:srgbClr val="FFFFFF"/>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HCVR: 1.95 L/</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min</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mmHg</a:t>
              </a:r>
              <a:endParaRPr kumimoji="0" lang="it-IT" sz="1200" b="1" i="0" u="none" strike="noStrike" kern="1200" cap="none" spc="0" normalizeH="0" baseline="0" noProof="0" dirty="0">
                <a:ln>
                  <a:noFill/>
                </a:ln>
                <a:solidFill>
                  <a:srgbClr val="000090"/>
                </a:solidFill>
                <a:effectLst/>
                <a:uLnTx/>
                <a:uFillTx/>
                <a:latin typeface="Avenir Light"/>
                <a:ea typeface="+mn-ea"/>
                <a:cs typeface="Avenir Light"/>
              </a:endParaRPr>
            </a:p>
          </p:txBody>
        </p:sp>
        <p:sp>
          <p:nvSpPr>
            <p:cNvPr id="232" name="CasellaDiTesto 231">
              <a:extLst>
                <a:ext uri="{FF2B5EF4-FFF2-40B4-BE49-F238E27FC236}">
                  <a16:creationId xmlns:a16="http://schemas.microsoft.com/office/drawing/2014/main" id="{C67C44BC-C871-6232-5FCD-75E0266848BC}"/>
                </a:ext>
              </a:extLst>
            </p:cNvPr>
            <p:cNvSpPr txBox="1"/>
            <p:nvPr/>
          </p:nvSpPr>
          <p:spPr>
            <a:xfrm>
              <a:off x="6815466" y="4824484"/>
              <a:ext cx="1898493" cy="276999"/>
            </a:xfrm>
            <a:prstGeom prst="rect">
              <a:avLst/>
            </a:prstGeom>
            <a:solidFill>
              <a:srgbClr val="FFFFFF"/>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HCVR: 1.09 L/</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min</a:t>
              </a:r>
              <a:r>
                <a:rPr kumimoji="0" lang="it-IT" sz="1200" b="1" i="0" u="none" strike="noStrike" kern="1200" cap="none" spc="0" normalizeH="0" baseline="0" noProof="0" dirty="0">
                  <a:ln>
                    <a:noFill/>
                  </a:ln>
                  <a:solidFill>
                    <a:srgbClr val="000090"/>
                  </a:solidFill>
                  <a:effectLst/>
                  <a:uLnTx/>
                  <a:uFillTx/>
                  <a:latin typeface="Avenir Light"/>
                  <a:ea typeface="+mn-ea"/>
                  <a:cs typeface="Avenir Light"/>
                </a:rPr>
                <a:t>/</a:t>
              </a:r>
              <a:r>
                <a:rPr kumimoji="0" lang="it-IT" sz="1200" b="1" i="0" u="none" strike="noStrike" kern="1200" cap="none" spc="0" normalizeH="0" baseline="0" noProof="0" dirty="0" err="1">
                  <a:ln>
                    <a:noFill/>
                  </a:ln>
                  <a:solidFill>
                    <a:srgbClr val="000090"/>
                  </a:solidFill>
                  <a:effectLst/>
                  <a:uLnTx/>
                  <a:uFillTx/>
                  <a:latin typeface="Avenir Light"/>
                  <a:ea typeface="+mn-ea"/>
                  <a:cs typeface="Avenir Light"/>
                </a:rPr>
                <a:t>mmHg</a:t>
              </a:r>
              <a:endParaRPr kumimoji="0" lang="it-IT" sz="1200" b="1" i="0" u="none" strike="noStrike" kern="1200" cap="none" spc="0" normalizeH="0" baseline="0" noProof="0" dirty="0">
                <a:ln>
                  <a:noFill/>
                </a:ln>
                <a:solidFill>
                  <a:srgbClr val="000090"/>
                </a:solidFill>
                <a:effectLst/>
                <a:uLnTx/>
                <a:uFillTx/>
                <a:latin typeface="Avenir Light"/>
                <a:ea typeface="+mn-ea"/>
                <a:cs typeface="Avenir Light"/>
              </a:endParaRPr>
            </a:p>
          </p:txBody>
        </p:sp>
        <p:sp>
          <p:nvSpPr>
            <p:cNvPr id="247" name="CasellaDiTesto 246">
              <a:extLst>
                <a:ext uri="{FF2B5EF4-FFF2-40B4-BE49-F238E27FC236}">
                  <a16:creationId xmlns:a16="http://schemas.microsoft.com/office/drawing/2014/main" id="{8F9A708F-9932-29D5-73D5-A79A358F980F}"/>
                </a:ext>
              </a:extLst>
            </p:cNvPr>
            <p:cNvSpPr txBox="1"/>
            <p:nvPr/>
          </p:nvSpPr>
          <p:spPr>
            <a:xfrm>
              <a:off x="4270676" y="365502"/>
              <a:ext cx="329703"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b</a:t>
              </a: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p>
          </p:txBody>
        </p:sp>
        <p:sp>
          <p:nvSpPr>
            <p:cNvPr id="248" name="CasellaDiTesto 247">
              <a:extLst>
                <a:ext uri="{FF2B5EF4-FFF2-40B4-BE49-F238E27FC236}">
                  <a16:creationId xmlns:a16="http://schemas.microsoft.com/office/drawing/2014/main" id="{BC5EEDD7-0519-76B1-F87D-EE19767A9E38}"/>
                </a:ext>
              </a:extLst>
            </p:cNvPr>
            <p:cNvSpPr txBox="1"/>
            <p:nvPr/>
          </p:nvSpPr>
          <p:spPr>
            <a:xfrm>
              <a:off x="6678364" y="365502"/>
              <a:ext cx="317906"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c</a:t>
              </a: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p>
          </p:txBody>
        </p:sp>
        <p:sp>
          <p:nvSpPr>
            <p:cNvPr id="256" name="CasellaDiTesto 255">
              <a:extLst>
                <a:ext uri="{FF2B5EF4-FFF2-40B4-BE49-F238E27FC236}">
                  <a16:creationId xmlns:a16="http://schemas.microsoft.com/office/drawing/2014/main" id="{93B2C258-32C4-A2E7-4942-472AD4AB53D6}"/>
                </a:ext>
              </a:extLst>
            </p:cNvPr>
            <p:cNvSpPr txBox="1"/>
            <p:nvPr/>
          </p:nvSpPr>
          <p:spPr>
            <a:xfrm>
              <a:off x="1761772" y="3051683"/>
              <a:ext cx="329703"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d</a:t>
              </a: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p>
          </p:txBody>
        </p:sp>
        <p:sp>
          <p:nvSpPr>
            <p:cNvPr id="257" name="CasellaDiTesto 256">
              <a:extLst>
                <a:ext uri="{FF2B5EF4-FFF2-40B4-BE49-F238E27FC236}">
                  <a16:creationId xmlns:a16="http://schemas.microsoft.com/office/drawing/2014/main" id="{36A21261-7ED2-7D32-A45D-EFC8E78E0822}"/>
                </a:ext>
              </a:extLst>
            </p:cNvPr>
            <p:cNvSpPr txBox="1"/>
            <p:nvPr/>
          </p:nvSpPr>
          <p:spPr>
            <a:xfrm>
              <a:off x="4264123" y="3051683"/>
              <a:ext cx="322651"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(e)</a:t>
              </a:r>
            </a:p>
          </p:txBody>
        </p:sp>
        <p:sp>
          <p:nvSpPr>
            <p:cNvPr id="258" name="CasellaDiTesto 257">
              <a:extLst>
                <a:ext uri="{FF2B5EF4-FFF2-40B4-BE49-F238E27FC236}">
                  <a16:creationId xmlns:a16="http://schemas.microsoft.com/office/drawing/2014/main" id="{14E14231-63C2-7F0B-75CB-5049C8215F8C}"/>
                </a:ext>
              </a:extLst>
            </p:cNvPr>
            <p:cNvSpPr txBox="1"/>
            <p:nvPr/>
          </p:nvSpPr>
          <p:spPr>
            <a:xfrm>
              <a:off x="6671811" y="3051683"/>
              <a:ext cx="289307" cy="24622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r>
                <a:rPr kumimoji="0" lang="it-IT" sz="1000" b="0" i="0" u="none" strike="noStrike" kern="1200" cap="none" spc="0" normalizeH="0" baseline="0" noProof="0" dirty="0" err="1">
                  <a:ln>
                    <a:noFill/>
                  </a:ln>
                  <a:solidFill>
                    <a:prstClr val="black"/>
                  </a:solidFill>
                  <a:effectLst/>
                  <a:uLnTx/>
                  <a:uFillTx/>
                  <a:latin typeface="Avenir Light"/>
                  <a:ea typeface="+mn-ea"/>
                  <a:cs typeface="Avenir Light"/>
                </a:rPr>
                <a:t>f</a:t>
              </a: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a:t>
              </a:r>
            </a:p>
          </p:txBody>
        </p:sp>
        <p:cxnSp>
          <p:nvCxnSpPr>
            <p:cNvPr id="285" name="Connettore 1 284">
              <a:extLst>
                <a:ext uri="{FF2B5EF4-FFF2-40B4-BE49-F238E27FC236}">
                  <a16:creationId xmlns:a16="http://schemas.microsoft.com/office/drawing/2014/main" id="{CE2F541E-0857-18AB-31B4-9F71C3441987}"/>
                </a:ext>
              </a:extLst>
            </p:cNvPr>
            <p:cNvCxnSpPr/>
            <p:nvPr/>
          </p:nvCxnSpPr>
          <p:spPr>
            <a:xfrm>
              <a:off x="1704431" y="3779996"/>
              <a:ext cx="2412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a:extLst>
                <a:ext uri="{FF2B5EF4-FFF2-40B4-BE49-F238E27FC236}">
                  <a16:creationId xmlns:a16="http://schemas.microsoft.com/office/drawing/2014/main" id="{ABF78CF9-92A5-4F4C-4D6E-A8D5FD63043B}"/>
                </a:ext>
              </a:extLst>
            </p:cNvPr>
            <p:cNvCxnSpPr/>
            <p:nvPr/>
          </p:nvCxnSpPr>
          <p:spPr>
            <a:xfrm>
              <a:off x="1707329" y="4307276"/>
              <a:ext cx="2412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a:extLst>
                <a:ext uri="{FF2B5EF4-FFF2-40B4-BE49-F238E27FC236}">
                  <a16:creationId xmlns:a16="http://schemas.microsoft.com/office/drawing/2014/main" id="{47691292-5E7D-BF99-8208-1A039B6FFEEE}"/>
                </a:ext>
              </a:extLst>
            </p:cNvPr>
            <p:cNvCxnSpPr/>
            <p:nvPr/>
          </p:nvCxnSpPr>
          <p:spPr>
            <a:xfrm>
              <a:off x="4137331" y="3779996"/>
              <a:ext cx="2412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a:extLst>
                <a:ext uri="{FF2B5EF4-FFF2-40B4-BE49-F238E27FC236}">
                  <a16:creationId xmlns:a16="http://schemas.microsoft.com/office/drawing/2014/main" id="{883D8853-EFD3-DA15-F62E-A1E7E3357371}"/>
                </a:ext>
              </a:extLst>
            </p:cNvPr>
            <p:cNvCxnSpPr/>
            <p:nvPr/>
          </p:nvCxnSpPr>
          <p:spPr>
            <a:xfrm>
              <a:off x="4142447" y="4307276"/>
              <a:ext cx="2412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90" name="Rettangolo 289">
              <a:extLst>
                <a:ext uri="{FF2B5EF4-FFF2-40B4-BE49-F238E27FC236}">
                  <a16:creationId xmlns:a16="http://schemas.microsoft.com/office/drawing/2014/main" id="{1526FCE3-8A94-8C72-5040-5C5D73208E6D}"/>
                </a:ext>
              </a:extLst>
            </p:cNvPr>
            <p:cNvSpPr/>
            <p:nvPr/>
          </p:nvSpPr>
          <p:spPr>
            <a:xfrm>
              <a:off x="1706898" y="3267713"/>
              <a:ext cx="2413407" cy="153720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1" name="Figura a mano libera 290">
              <a:extLst>
                <a:ext uri="{FF2B5EF4-FFF2-40B4-BE49-F238E27FC236}">
                  <a16:creationId xmlns:a16="http://schemas.microsoft.com/office/drawing/2014/main" id="{50A6DB46-4125-37EA-4784-83BBE17C6F49}"/>
                </a:ext>
              </a:extLst>
            </p:cNvPr>
            <p:cNvSpPr/>
            <p:nvPr/>
          </p:nvSpPr>
          <p:spPr>
            <a:xfrm>
              <a:off x="1706898" y="3528879"/>
              <a:ext cx="2413407" cy="32805"/>
            </a:xfrm>
            <a:custGeom>
              <a:avLst/>
              <a:gdLst>
                <a:gd name="connsiteX0" fmla="*/ 0 w 2413407"/>
                <a:gd name="connsiteY0" fmla="*/ 28119 h 32805"/>
                <a:gd name="connsiteX1" fmla="*/ 28117 w 2413407"/>
                <a:gd name="connsiteY1" fmla="*/ 23433 h 32805"/>
                <a:gd name="connsiteX2" fmla="*/ 107783 w 2413407"/>
                <a:gd name="connsiteY2" fmla="*/ 32805 h 32805"/>
                <a:gd name="connsiteX3" fmla="*/ 154646 w 2413407"/>
                <a:gd name="connsiteY3" fmla="*/ 23433 h 32805"/>
                <a:gd name="connsiteX4" fmla="*/ 168704 w 2413407"/>
                <a:gd name="connsiteY4" fmla="*/ 14060 h 32805"/>
                <a:gd name="connsiteX5" fmla="*/ 506113 w 2413407"/>
                <a:gd name="connsiteY5" fmla="*/ 9373 h 32805"/>
                <a:gd name="connsiteX6" fmla="*/ 1194988 w 2413407"/>
                <a:gd name="connsiteY6" fmla="*/ 9373 h 32805"/>
                <a:gd name="connsiteX7" fmla="*/ 1251223 w 2413407"/>
                <a:gd name="connsiteY7" fmla="*/ 4687 h 32805"/>
                <a:gd name="connsiteX8" fmla="*/ 1480848 w 2413407"/>
                <a:gd name="connsiteY8" fmla="*/ 0 h 32805"/>
                <a:gd name="connsiteX9" fmla="*/ 1560514 w 2413407"/>
                <a:gd name="connsiteY9" fmla="*/ 4687 h 32805"/>
                <a:gd name="connsiteX10" fmla="*/ 1588631 w 2413407"/>
                <a:gd name="connsiteY10" fmla="*/ 14060 h 32805"/>
                <a:gd name="connsiteX11" fmla="*/ 1602690 w 2413407"/>
                <a:gd name="connsiteY11" fmla="*/ 18746 h 32805"/>
                <a:gd name="connsiteX12" fmla="*/ 1897922 w 2413407"/>
                <a:gd name="connsiteY12" fmla="*/ 9373 h 32805"/>
                <a:gd name="connsiteX13" fmla="*/ 1916667 w 2413407"/>
                <a:gd name="connsiteY13" fmla="*/ 4687 h 32805"/>
                <a:gd name="connsiteX14" fmla="*/ 2188468 w 2413407"/>
                <a:gd name="connsiteY14" fmla="*/ 0 h 32805"/>
                <a:gd name="connsiteX15" fmla="*/ 2319682 w 2413407"/>
                <a:gd name="connsiteY15" fmla="*/ 4687 h 32805"/>
                <a:gd name="connsiteX16" fmla="*/ 2413407 w 2413407"/>
                <a:gd name="connsiteY16" fmla="*/ 9373 h 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3407" h="32805">
                  <a:moveTo>
                    <a:pt x="0" y="28119"/>
                  </a:moveTo>
                  <a:cubicBezTo>
                    <a:pt x="9372" y="26557"/>
                    <a:pt x="18615" y="23433"/>
                    <a:pt x="28117" y="23433"/>
                  </a:cubicBezTo>
                  <a:cubicBezTo>
                    <a:pt x="83538" y="23433"/>
                    <a:pt x="76330" y="22321"/>
                    <a:pt x="107783" y="32805"/>
                  </a:cubicBezTo>
                  <a:cubicBezTo>
                    <a:pt x="119868" y="31079"/>
                    <a:pt x="141561" y="29976"/>
                    <a:pt x="154646" y="23433"/>
                  </a:cubicBezTo>
                  <a:cubicBezTo>
                    <a:pt x="159683" y="20914"/>
                    <a:pt x="163076" y="14285"/>
                    <a:pt x="168704" y="14060"/>
                  </a:cubicBezTo>
                  <a:cubicBezTo>
                    <a:pt x="281095" y="9564"/>
                    <a:pt x="393643" y="10935"/>
                    <a:pt x="506113" y="9373"/>
                  </a:cubicBezTo>
                  <a:cubicBezTo>
                    <a:pt x="802189" y="20341"/>
                    <a:pt x="669403" y="17337"/>
                    <a:pt x="1194988" y="9373"/>
                  </a:cubicBezTo>
                  <a:cubicBezTo>
                    <a:pt x="1213796" y="9088"/>
                    <a:pt x="1232423" y="5303"/>
                    <a:pt x="1251223" y="4687"/>
                  </a:cubicBezTo>
                  <a:cubicBezTo>
                    <a:pt x="1327739" y="2178"/>
                    <a:pt x="1404306" y="1562"/>
                    <a:pt x="1480848" y="0"/>
                  </a:cubicBezTo>
                  <a:cubicBezTo>
                    <a:pt x="1507403" y="1562"/>
                    <a:pt x="1534136" y="1246"/>
                    <a:pt x="1560514" y="4687"/>
                  </a:cubicBezTo>
                  <a:cubicBezTo>
                    <a:pt x="1570310" y="5965"/>
                    <a:pt x="1579259" y="10936"/>
                    <a:pt x="1588631" y="14060"/>
                  </a:cubicBezTo>
                  <a:lnTo>
                    <a:pt x="1602690" y="18746"/>
                  </a:lnTo>
                  <a:cubicBezTo>
                    <a:pt x="1751697" y="5200"/>
                    <a:pt x="1559059" y="21476"/>
                    <a:pt x="1897922" y="9373"/>
                  </a:cubicBezTo>
                  <a:cubicBezTo>
                    <a:pt x="1904359" y="9143"/>
                    <a:pt x="1910230" y="4895"/>
                    <a:pt x="1916667" y="4687"/>
                  </a:cubicBezTo>
                  <a:cubicBezTo>
                    <a:pt x="2007234" y="1765"/>
                    <a:pt x="2097868" y="1562"/>
                    <a:pt x="2188468" y="0"/>
                  </a:cubicBezTo>
                  <a:lnTo>
                    <a:pt x="2319682" y="4687"/>
                  </a:lnTo>
                  <a:lnTo>
                    <a:pt x="2413407" y="9373"/>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Figura a mano libera 291">
              <a:extLst>
                <a:ext uri="{FF2B5EF4-FFF2-40B4-BE49-F238E27FC236}">
                  <a16:creationId xmlns:a16="http://schemas.microsoft.com/office/drawing/2014/main" id="{F7950104-F53B-E931-CC19-A232188B89EF}"/>
                </a:ext>
              </a:extLst>
            </p:cNvPr>
            <p:cNvSpPr/>
            <p:nvPr/>
          </p:nvSpPr>
          <p:spPr>
            <a:xfrm>
              <a:off x="1702212" y="3847461"/>
              <a:ext cx="2408758" cy="421874"/>
            </a:xfrm>
            <a:custGeom>
              <a:avLst/>
              <a:gdLst>
                <a:gd name="connsiteX0" fmla="*/ 0 w 2408758"/>
                <a:gd name="connsiteY0" fmla="*/ 421874 h 421874"/>
                <a:gd name="connsiteX1" fmla="*/ 28117 w 2408758"/>
                <a:gd name="connsiteY1" fmla="*/ 393755 h 421874"/>
                <a:gd name="connsiteX2" fmla="*/ 56235 w 2408758"/>
                <a:gd name="connsiteY2" fmla="*/ 375010 h 421874"/>
                <a:gd name="connsiteX3" fmla="*/ 98411 w 2408758"/>
                <a:gd name="connsiteY3" fmla="*/ 379696 h 421874"/>
                <a:gd name="connsiteX4" fmla="*/ 126528 w 2408758"/>
                <a:gd name="connsiteY4" fmla="*/ 389069 h 421874"/>
                <a:gd name="connsiteX5" fmla="*/ 140587 w 2408758"/>
                <a:gd name="connsiteY5" fmla="*/ 398442 h 421874"/>
                <a:gd name="connsiteX6" fmla="*/ 178076 w 2408758"/>
                <a:gd name="connsiteY6" fmla="*/ 379696 h 421874"/>
                <a:gd name="connsiteX7" fmla="*/ 192135 w 2408758"/>
                <a:gd name="connsiteY7" fmla="*/ 375010 h 421874"/>
                <a:gd name="connsiteX8" fmla="*/ 215566 w 2408758"/>
                <a:gd name="connsiteY8" fmla="*/ 356264 h 421874"/>
                <a:gd name="connsiteX9" fmla="*/ 243684 w 2408758"/>
                <a:gd name="connsiteY9" fmla="*/ 346891 h 421874"/>
                <a:gd name="connsiteX10" fmla="*/ 257742 w 2408758"/>
                <a:gd name="connsiteY10" fmla="*/ 342205 h 421874"/>
                <a:gd name="connsiteX11" fmla="*/ 304605 w 2408758"/>
                <a:gd name="connsiteY11" fmla="*/ 337518 h 421874"/>
                <a:gd name="connsiteX12" fmla="*/ 356153 w 2408758"/>
                <a:gd name="connsiteY12" fmla="*/ 323459 h 421874"/>
                <a:gd name="connsiteX13" fmla="*/ 370212 w 2408758"/>
                <a:gd name="connsiteY13" fmla="*/ 318773 h 421874"/>
                <a:gd name="connsiteX14" fmla="*/ 388957 w 2408758"/>
                <a:gd name="connsiteY14" fmla="*/ 323459 h 421874"/>
                <a:gd name="connsiteX15" fmla="*/ 403015 w 2408758"/>
                <a:gd name="connsiteY15" fmla="*/ 332832 h 421874"/>
                <a:gd name="connsiteX16" fmla="*/ 417074 w 2408758"/>
                <a:gd name="connsiteY16" fmla="*/ 337518 h 421874"/>
                <a:gd name="connsiteX17" fmla="*/ 426447 w 2408758"/>
                <a:gd name="connsiteY17" fmla="*/ 346891 h 421874"/>
                <a:gd name="connsiteX18" fmla="*/ 431133 w 2408758"/>
                <a:gd name="connsiteY18" fmla="*/ 360950 h 421874"/>
                <a:gd name="connsiteX19" fmla="*/ 459250 w 2408758"/>
                <a:gd name="connsiteY19" fmla="*/ 375010 h 421874"/>
                <a:gd name="connsiteX20" fmla="*/ 468623 w 2408758"/>
                <a:gd name="connsiteY20" fmla="*/ 384383 h 421874"/>
                <a:gd name="connsiteX21" fmla="*/ 492054 w 2408758"/>
                <a:gd name="connsiteY21" fmla="*/ 356264 h 421874"/>
                <a:gd name="connsiteX22" fmla="*/ 506112 w 2408758"/>
                <a:gd name="connsiteY22" fmla="*/ 346891 h 421874"/>
                <a:gd name="connsiteX23" fmla="*/ 515485 w 2408758"/>
                <a:gd name="connsiteY23" fmla="*/ 337518 h 421874"/>
                <a:gd name="connsiteX24" fmla="*/ 543602 w 2408758"/>
                <a:gd name="connsiteY24" fmla="*/ 318773 h 421874"/>
                <a:gd name="connsiteX25" fmla="*/ 557661 w 2408758"/>
                <a:gd name="connsiteY25" fmla="*/ 309400 h 421874"/>
                <a:gd name="connsiteX26" fmla="*/ 567033 w 2408758"/>
                <a:gd name="connsiteY26" fmla="*/ 295340 h 421874"/>
                <a:gd name="connsiteX27" fmla="*/ 595151 w 2408758"/>
                <a:gd name="connsiteY27" fmla="*/ 290654 h 421874"/>
                <a:gd name="connsiteX28" fmla="*/ 609209 w 2408758"/>
                <a:gd name="connsiteY28" fmla="*/ 285968 h 421874"/>
                <a:gd name="connsiteX29" fmla="*/ 637327 w 2408758"/>
                <a:gd name="connsiteY29" fmla="*/ 295340 h 421874"/>
                <a:gd name="connsiteX30" fmla="*/ 665444 w 2408758"/>
                <a:gd name="connsiteY30" fmla="*/ 309400 h 421874"/>
                <a:gd name="connsiteX31" fmla="*/ 674817 w 2408758"/>
                <a:gd name="connsiteY31" fmla="*/ 318773 h 421874"/>
                <a:gd name="connsiteX32" fmla="*/ 721679 w 2408758"/>
                <a:gd name="connsiteY32" fmla="*/ 314086 h 421874"/>
                <a:gd name="connsiteX33" fmla="*/ 745110 w 2408758"/>
                <a:gd name="connsiteY33" fmla="*/ 295340 h 421874"/>
                <a:gd name="connsiteX34" fmla="*/ 759169 w 2408758"/>
                <a:gd name="connsiteY34" fmla="*/ 285968 h 421874"/>
                <a:gd name="connsiteX35" fmla="*/ 862266 w 2408758"/>
                <a:gd name="connsiteY35" fmla="*/ 281281 h 421874"/>
                <a:gd name="connsiteX36" fmla="*/ 871638 w 2408758"/>
                <a:gd name="connsiteY36" fmla="*/ 267222 h 421874"/>
                <a:gd name="connsiteX37" fmla="*/ 881011 w 2408758"/>
                <a:gd name="connsiteY37" fmla="*/ 257849 h 421874"/>
                <a:gd name="connsiteX38" fmla="*/ 918500 w 2408758"/>
                <a:gd name="connsiteY38" fmla="*/ 215671 h 421874"/>
                <a:gd name="connsiteX39" fmla="*/ 927873 w 2408758"/>
                <a:gd name="connsiteY39" fmla="*/ 225044 h 421874"/>
                <a:gd name="connsiteX40" fmla="*/ 941931 w 2408758"/>
                <a:gd name="connsiteY40" fmla="*/ 253163 h 421874"/>
                <a:gd name="connsiteX41" fmla="*/ 955990 w 2408758"/>
                <a:gd name="connsiteY41" fmla="*/ 262535 h 421874"/>
                <a:gd name="connsiteX42" fmla="*/ 960676 w 2408758"/>
                <a:gd name="connsiteY42" fmla="*/ 276595 h 421874"/>
                <a:gd name="connsiteX43" fmla="*/ 974735 w 2408758"/>
                <a:gd name="connsiteY43" fmla="*/ 285968 h 421874"/>
                <a:gd name="connsiteX44" fmla="*/ 1063773 w 2408758"/>
                <a:gd name="connsiteY44" fmla="*/ 295340 h 421874"/>
                <a:gd name="connsiteX45" fmla="*/ 1077832 w 2408758"/>
                <a:gd name="connsiteY45" fmla="*/ 300027 h 421874"/>
                <a:gd name="connsiteX46" fmla="*/ 1091891 w 2408758"/>
                <a:gd name="connsiteY46" fmla="*/ 309400 h 421874"/>
                <a:gd name="connsiteX47" fmla="*/ 1105949 w 2408758"/>
                <a:gd name="connsiteY47" fmla="*/ 304713 h 421874"/>
                <a:gd name="connsiteX48" fmla="*/ 1120008 w 2408758"/>
                <a:gd name="connsiteY48" fmla="*/ 276595 h 421874"/>
                <a:gd name="connsiteX49" fmla="*/ 1129381 w 2408758"/>
                <a:gd name="connsiteY49" fmla="*/ 267222 h 421874"/>
                <a:gd name="connsiteX50" fmla="*/ 1148125 w 2408758"/>
                <a:gd name="connsiteY50" fmla="*/ 239103 h 421874"/>
                <a:gd name="connsiteX51" fmla="*/ 1157498 w 2408758"/>
                <a:gd name="connsiteY51" fmla="*/ 225044 h 421874"/>
                <a:gd name="connsiteX52" fmla="*/ 1171557 w 2408758"/>
                <a:gd name="connsiteY52" fmla="*/ 215671 h 421874"/>
                <a:gd name="connsiteX53" fmla="*/ 1204360 w 2408758"/>
                <a:gd name="connsiteY53" fmla="*/ 225044 h 421874"/>
                <a:gd name="connsiteX54" fmla="*/ 1227791 w 2408758"/>
                <a:gd name="connsiteY54" fmla="*/ 239103 h 421874"/>
                <a:gd name="connsiteX55" fmla="*/ 1274654 w 2408758"/>
                <a:gd name="connsiteY55" fmla="*/ 229730 h 421874"/>
                <a:gd name="connsiteX56" fmla="*/ 1288712 w 2408758"/>
                <a:gd name="connsiteY56" fmla="*/ 220358 h 421874"/>
                <a:gd name="connsiteX57" fmla="*/ 1298085 w 2408758"/>
                <a:gd name="connsiteY57" fmla="*/ 210985 h 421874"/>
                <a:gd name="connsiteX58" fmla="*/ 1312143 w 2408758"/>
                <a:gd name="connsiteY58" fmla="*/ 206298 h 421874"/>
                <a:gd name="connsiteX59" fmla="*/ 1321516 w 2408758"/>
                <a:gd name="connsiteY59" fmla="*/ 192239 h 421874"/>
                <a:gd name="connsiteX60" fmla="*/ 1354319 w 2408758"/>
                <a:gd name="connsiteY60" fmla="*/ 168807 h 421874"/>
                <a:gd name="connsiteX61" fmla="*/ 1368378 w 2408758"/>
                <a:gd name="connsiteY61" fmla="*/ 164120 h 421874"/>
                <a:gd name="connsiteX62" fmla="*/ 1377751 w 2408758"/>
                <a:gd name="connsiteY62" fmla="*/ 173493 h 421874"/>
                <a:gd name="connsiteX63" fmla="*/ 1401182 w 2408758"/>
                <a:gd name="connsiteY63" fmla="*/ 192239 h 421874"/>
                <a:gd name="connsiteX64" fmla="*/ 1494906 w 2408758"/>
                <a:gd name="connsiteY64" fmla="*/ 187553 h 421874"/>
                <a:gd name="connsiteX65" fmla="*/ 1537082 w 2408758"/>
                <a:gd name="connsiteY65" fmla="*/ 173493 h 421874"/>
                <a:gd name="connsiteX66" fmla="*/ 1551141 w 2408758"/>
                <a:gd name="connsiteY66" fmla="*/ 168807 h 421874"/>
                <a:gd name="connsiteX67" fmla="*/ 1579258 w 2408758"/>
                <a:gd name="connsiteY67" fmla="*/ 173493 h 421874"/>
                <a:gd name="connsiteX68" fmla="*/ 1593317 w 2408758"/>
                <a:gd name="connsiteY68" fmla="*/ 182866 h 421874"/>
                <a:gd name="connsiteX69" fmla="*/ 1607376 w 2408758"/>
                <a:gd name="connsiteY69" fmla="*/ 173493 h 421874"/>
                <a:gd name="connsiteX70" fmla="*/ 1612062 w 2408758"/>
                <a:gd name="connsiteY70" fmla="*/ 159434 h 421874"/>
                <a:gd name="connsiteX71" fmla="*/ 1626121 w 2408758"/>
                <a:gd name="connsiteY71" fmla="*/ 150061 h 421874"/>
                <a:gd name="connsiteX72" fmla="*/ 1640179 w 2408758"/>
                <a:gd name="connsiteY72" fmla="*/ 136002 h 421874"/>
                <a:gd name="connsiteX73" fmla="*/ 1644865 w 2408758"/>
                <a:gd name="connsiteY73" fmla="*/ 121943 h 421874"/>
                <a:gd name="connsiteX74" fmla="*/ 1658924 w 2408758"/>
                <a:gd name="connsiteY74" fmla="*/ 112570 h 421874"/>
                <a:gd name="connsiteX75" fmla="*/ 1682355 w 2408758"/>
                <a:gd name="connsiteY75" fmla="*/ 98510 h 421874"/>
                <a:gd name="connsiteX76" fmla="*/ 1715159 w 2408758"/>
                <a:gd name="connsiteY76" fmla="*/ 107883 h 421874"/>
                <a:gd name="connsiteX77" fmla="*/ 1719845 w 2408758"/>
                <a:gd name="connsiteY77" fmla="*/ 121943 h 421874"/>
                <a:gd name="connsiteX78" fmla="*/ 1733904 w 2408758"/>
                <a:gd name="connsiteY78" fmla="*/ 131315 h 421874"/>
                <a:gd name="connsiteX79" fmla="*/ 1743276 w 2408758"/>
                <a:gd name="connsiteY79" fmla="*/ 145375 h 421874"/>
                <a:gd name="connsiteX80" fmla="*/ 1762021 w 2408758"/>
                <a:gd name="connsiteY80" fmla="*/ 126629 h 421874"/>
                <a:gd name="connsiteX81" fmla="*/ 1771394 w 2408758"/>
                <a:gd name="connsiteY81" fmla="*/ 117256 h 421874"/>
                <a:gd name="connsiteX82" fmla="*/ 1785452 w 2408758"/>
                <a:gd name="connsiteY82" fmla="*/ 89138 h 421874"/>
                <a:gd name="connsiteX83" fmla="*/ 1794825 w 2408758"/>
                <a:gd name="connsiteY83" fmla="*/ 79765 h 421874"/>
                <a:gd name="connsiteX84" fmla="*/ 1804197 w 2408758"/>
                <a:gd name="connsiteY84" fmla="*/ 65705 h 421874"/>
                <a:gd name="connsiteX85" fmla="*/ 1818256 w 2408758"/>
                <a:gd name="connsiteY85" fmla="*/ 61019 h 421874"/>
                <a:gd name="connsiteX86" fmla="*/ 1860432 w 2408758"/>
                <a:gd name="connsiteY86" fmla="*/ 65705 h 421874"/>
                <a:gd name="connsiteX87" fmla="*/ 1879177 w 2408758"/>
                <a:gd name="connsiteY87" fmla="*/ 89138 h 421874"/>
                <a:gd name="connsiteX88" fmla="*/ 1893235 w 2408758"/>
                <a:gd name="connsiteY88" fmla="*/ 93824 h 421874"/>
                <a:gd name="connsiteX89" fmla="*/ 1902608 w 2408758"/>
                <a:gd name="connsiteY89" fmla="*/ 103197 h 421874"/>
                <a:gd name="connsiteX90" fmla="*/ 1916667 w 2408758"/>
                <a:gd name="connsiteY90" fmla="*/ 75078 h 421874"/>
                <a:gd name="connsiteX91" fmla="*/ 1954156 w 2408758"/>
                <a:gd name="connsiteY91" fmla="*/ 42273 h 421874"/>
                <a:gd name="connsiteX92" fmla="*/ 1963529 w 2408758"/>
                <a:gd name="connsiteY92" fmla="*/ 32900 h 421874"/>
                <a:gd name="connsiteX93" fmla="*/ 1991646 w 2408758"/>
                <a:gd name="connsiteY93" fmla="*/ 37587 h 421874"/>
                <a:gd name="connsiteX94" fmla="*/ 2010391 w 2408758"/>
                <a:gd name="connsiteY94" fmla="*/ 61019 h 421874"/>
                <a:gd name="connsiteX95" fmla="*/ 2033822 w 2408758"/>
                <a:gd name="connsiteY95" fmla="*/ 37587 h 421874"/>
                <a:gd name="connsiteX96" fmla="*/ 2043195 w 2408758"/>
                <a:gd name="connsiteY96" fmla="*/ 28214 h 421874"/>
                <a:gd name="connsiteX97" fmla="*/ 2057253 w 2408758"/>
                <a:gd name="connsiteY97" fmla="*/ 18841 h 421874"/>
                <a:gd name="connsiteX98" fmla="*/ 2066626 w 2408758"/>
                <a:gd name="connsiteY98" fmla="*/ 28214 h 421874"/>
                <a:gd name="connsiteX99" fmla="*/ 2094743 w 2408758"/>
                <a:gd name="connsiteY99" fmla="*/ 46960 h 421874"/>
                <a:gd name="connsiteX100" fmla="*/ 2118174 w 2408758"/>
                <a:gd name="connsiteY100" fmla="*/ 61019 h 421874"/>
                <a:gd name="connsiteX101" fmla="*/ 2127547 w 2408758"/>
                <a:gd name="connsiteY101" fmla="*/ 46960 h 421874"/>
                <a:gd name="connsiteX102" fmla="*/ 2155664 w 2408758"/>
                <a:gd name="connsiteY102" fmla="*/ 28214 h 421874"/>
                <a:gd name="connsiteX103" fmla="*/ 2165037 w 2408758"/>
                <a:gd name="connsiteY103" fmla="*/ 37587 h 421874"/>
                <a:gd name="connsiteX104" fmla="*/ 2193154 w 2408758"/>
                <a:gd name="connsiteY104" fmla="*/ 46960 h 421874"/>
                <a:gd name="connsiteX105" fmla="*/ 2207213 w 2408758"/>
                <a:gd name="connsiteY105" fmla="*/ 32900 h 421874"/>
                <a:gd name="connsiteX106" fmla="*/ 2216585 w 2408758"/>
                <a:gd name="connsiteY106" fmla="*/ 18841 h 421874"/>
                <a:gd name="connsiteX107" fmla="*/ 2230644 w 2408758"/>
                <a:gd name="connsiteY107" fmla="*/ 14155 h 421874"/>
                <a:gd name="connsiteX108" fmla="*/ 2258761 w 2408758"/>
                <a:gd name="connsiteY108" fmla="*/ 96 h 421874"/>
                <a:gd name="connsiteX109" fmla="*/ 2272820 w 2408758"/>
                <a:gd name="connsiteY109" fmla="*/ 9468 h 421874"/>
                <a:gd name="connsiteX110" fmla="*/ 2282192 w 2408758"/>
                <a:gd name="connsiteY110" fmla="*/ 23528 h 421874"/>
                <a:gd name="connsiteX111" fmla="*/ 2310310 w 2408758"/>
                <a:gd name="connsiteY111" fmla="*/ 32900 h 421874"/>
                <a:gd name="connsiteX112" fmla="*/ 2338427 w 2408758"/>
                <a:gd name="connsiteY112" fmla="*/ 28214 h 421874"/>
                <a:gd name="connsiteX113" fmla="*/ 2366544 w 2408758"/>
                <a:gd name="connsiteY113" fmla="*/ 18841 h 421874"/>
                <a:gd name="connsiteX114" fmla="*/ 2380603 w 2408758"/>
                <a:gd name="connsiteY114" fmla="*/ 14155 h 421874"/>
                <a:gd name="connsiteX115" fmla="*/ 2394662 w 2408758"/>
                <a:gd name="connsiteY115" fmla="*/ 9468 h 421874"/>
                <a:gd name="connsiteX116" fmla="*/ 2408720 w 2408758"/>
                <a:gd name="connsiteY116" fmla="*/ 96 h 42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408758" h="421874">
                  <a:moveTo>
                    <a:pt x="0" y="421874"/>
                  </a:moveTo>
                  <a:cubicBezTo>
                    <a:pt x="24970" y="380257"/>
                    <a:pt x="879" y="408888"/>
                    <a:pt x="28117" y="393755"/>
                  </a:cubicBezTo>
                  <a:cubicBezTo>
                    <a:pt x="37964" y="388284"/>
                    <a:pt x="56235" y="375010"/>
                    <a:pt x="56235" y="375010"/>
                  </a:cubicBezTo>
                  <a:cubicBezTo>
                    <a:pt x="70294" y="376572"/>
                    <a:pt x="84541" y="376922"/>
                    <a:pt x="98411" y="379696"/>
                  </a:cubicBezTo>
                  <a:cubicBezTo>
                    <a:pt x="108099" y="381634"/>
                    <a:pt x="126528" y="389069"/>
                    <a:pt x="126528" y="389069"/>
                  </a:cubicBezTo>
                  <a:cubicBezTo>
                    <a:pt x="131214" y="392193"/>
                    <a:pt x="134989" y="397820"/>
                    <a:pt x="140587" y="398442"/>
                  </a:cubicBezTo>
                  <a:cubicBezTo>
                    <a:pt x="182974" y="403151"/>
                    <a:pt x="158268" y="395542"/>
                    <a:pt x="178076" y="379696"/>
                  </a:cubicBezTo>
                  <a:cubicBezTo>
                    <a:pt x="181933" y="376610"/>
                    <a:pt x="187449" y="376572"/>
                    <a:pt x="192135" y="375010"/>
                  </a:cubicBezTo>
                  <a:cubicBezTo>
                    <a:pt x="199924" y="367221"/>
                    <a:pt x="204927" y="360993"/>
                    <a:pt x="215566" y="356264"/>
                  </a:cubicBezTo>
                  <a:cubicBezTo>
                    <a:pt x="224594" y="352251"/>
                    <a:pt x="234311" y="350015"/>
                    <a:pt x="243684" y="346891"/>
                  </a:cubicBezTo>
                  <a:cubicBezTo>
                    <a:pt x="248370" y="345329"/>
                    <a:pt x="252827" y="342697"/>
                    <a:pt x="257742" y="342205"/>
                  </a:cubicBezTo>
                  <a:cubicBezTo>
                    <a:pt x="273363" y="340643"/>
                    <a:pt x="289044" y="339593"/>
                    <a:pt x="304605" y="337518"/>
                  </a:cubicBezTo>
                  <a:cubicBezTo>
                    <a:pt x="326689" y="334573"/>
                    <a:pt x="334167" y="330788"/>
                    <a:pt x="356153" y="323459"/>
                  </a:cubicBezTo>
                  <a:lnTo>
                    <a:pt x="370212" y="318773"/>
                  </a:lnTo>
                  <a:cubicBezTo>
                    <a:pt x="376460" y="320335"/>
                    <a:pt x="383037" y="320922"/>
                    <a:pt x="388957" y="323459"/>
                  </a:cubicBezTo>
                  <a:cubicBezTo>
                    <a:pt x="394134" y="325678"/>
                    <a:pt x="397978" y="330313"/>
                    <a:pt x="403015" y="332832"/>
                  </a:cubicBezTo>
                  <a:cubicBezTo>
                    <a:pt x="407433" y="335041"/>
                    <a:pt x="412388" y="335956"/>
                    <a:pt x="417074" y="337518"/>
                  </a:cubicBezTo>
                  <a:cubicBezTo>
                    <a:pt x="420198" y="340642"/>
                    <a:pt x="424174" y="343102"/>
                    <a:pt x="426447" y="346891"/>
                  </a:cubicBezTo>
                  <a:cubicBezTo>
                    <a:pt x="428988" y="351127"/>
                    <a:pt x="428047" y="357093"/>
                    <a:pt x="431133" y="360950"/>
                  </a:cubicBezTo>
                  <a:cubicBezTo>
                    <a:pt x="437740" y="369209"/>
                    <a:pt x="449989" y="371922"/>
                    <a:pt x="459250" y="375010"/>
                  </a:cubicBezTo>
                  <a:cubicBezTo>
                    <a:pt x="462374" y="378134"/>
                    <a:pt x="464265" y="385110"/>
                    <a:pt x="468623" y="384383"/>
                  </a:cubicBezTo>
                  <a:cubicBezTo>
                    <a:pt x="497371" y="379591"/>
                    <a:pt x="481069" y="369996"/>
                    <a:pt x="492054" y="356264"/>
                  </a:cubicBezTo>
                  <a:cubicBezTo>
                    <a:pt x="495572" y="351866"/>
                    <a:pt x="501714" y="350409"/>
                    <a:pt x="506112" y="346891"/>
                  </a:cubicBezTo>
                  <a:cubicBezTo>
                    <a:pt x="509562" y="344131"/>
                    <a:pt x="511950" y="340169"/>
                    <a:pt x="515485" y="337518"/>
                  </a:cubicBezTo>
                  <a:cubicBezTo>
                    <a:pt x="524496" y="330759"/>
                    <a:pt x="534230" y="325021"/>
                    <a:pt x="543602" y="318773"/>
                  </a:cubicBezTo>
                  <a:lnTo>
                    <a:pt x="557661" y="309400"/>
                  </a:lnTo>
                  <a:cubicBezTo>
                    <a:pt x="560785" y="304713"/>
                    <a:pt x="561995" y="297859"/>
                    <a:pt x="567033" y="295340"/>
                  </a:cubicBezTo>
                  <a:cubicBezTo>
                    <a:pt x="575532" y="291090"/>
                    <a:pt x="585875" y="292715"/>
                    <a:pt x="595151" y="290654"/>
                  </a:cubicBezTo>
                  <a:cubicBezTo>
                    <a:pt x="599973" y="289583"/>
                    <a:pt x="604523" y="287530"/>
                    <a:pt x="609209" y="285968"/>
                  </a:cubicBezTo>
                  <a:cubicBezTo>
                    <a:pt x="618582" y="289092"/>
                    <a:pt x="629107" y="289859"/>
                    <a:pt x="637327" y="295340"/>
                  </a:cubicBezTo>
                  <a:cubicBezTo>
                    <a:pt x="655495" y="307453"/>
                    <a:pt x="646042" y="302932"/>
                    <a:pt x="665444" y="309400"/>
                  </a:cubicBezTo>
                  <a:cubicBezTo>
                    <a:pt x="668568" y="312524"/>
                    <a:pt x="670414" y="318406"/>
                    <a:pt x="674817" y="318773"/>
                  </a:cubicBezTo>
                  <a:cubicBezTo>
                    <a:pt x="690461" y="320077"/>
                    <a:pt x="706383" y="317616"/>
                    <a:pt x="721679" y="314086"/>
                  </a:cubicBezTo>
                  <a:cubicBezTo>
                    <a:pt x="731813" y="311747"/>
                    <a:pt x="737717" y="301254"/>
                    <a:pt x="745110" y="295340"/>
                  </a:cubicBezTo>
                  <a:cubicBezTo>
                    <a:pt x="749508" y="291822"/>
                    <a:pt x="753577" y="286639"/>
                    <a:pt x="759169" y="285968"/>
                  </a:cubicBezTo>
                  <a:cubicBezTo>
                    <a:pt x="793325" y="281869"/>
                    <a:pt x="827900" y="282843"/>
                    <a:pt x="862266" y="281281"/>
                  </a:cubicBezTo>
                  <a:cubicBezTo>
                    <a:pt x="865390" y="276595"/>
                    <a:pt x="868120" y="271620"/>
                    <a:pt x="871638" y="267222"/>
                  </a:cubicBezTo>
                  <a:cubicBezTo>
                    <a:pt x="874398" y="263772"/>
                    <a:pt x="878360" y="261384"/>
                    <a:pt x="881011" y="257849"/>
                  </a:cubicBezTo>
                  <a:cubicBezTo>
                    <a:pt x="910682" y="218285"/>
                    <a:pt x="886171" y="239918"/>
                    <a:pt x="918500" y="215671"/>
                  </a:cubicBezTo>
                  <a:cubicBezTo>
                    <a:pt x="921624" y="218795"/>
                    <a:pt x="925600" y="221255"/>
                    <a:pt x="927873" y="225044"/>
                  </a:cubicBezTo>
                  <a:cubicBezTo>
                    <a:pt x="939306" y="244100"/>
                    <a:pt x="924156" y="235388"/>
                    <a:pt x="941931" y="253163"/>
                  </a:cubicBezTo>
                  <a:cubicBezTo>
                    <a:pt x="945913" y="257146"/>
                    <a:pt x="951304" y="259411"/>
                    <a:pt x="955990" y="262535"/>
                  </a:cubicBezTo>
                  <a:cubicBezTo>
                    <a:pt x="957552" y="267222"/>
                    <a:pt x="957590" y="272737"/>
                    <a:pt x="960676" y="276595"/>
                  </a:cubicBezTo>
                  <a:cubicBezTo>
                    <a:pt x="964194" y="280993"/>
                    <a:pt x="969697" y="283449"/>
                    <a:pt x="974735" y="285968"/>
                  </a:cubicBezTo>
                  <a:cubicBezTo>
                    <a:pt x="998143" y="297672"/>
                    <a:pt x="1056904" y="294911"/>
                    <a:pt x="1063773" y="295340"/>
                  </a:cubicBezTo>
                  <a:cubicBezTo>
                    <a:pt x="1068459" y="296902"/>
                    <a:pt x="1073414" y="297818"/>
                    <a:pt x="1077832" y="300027"/>
                  </a:cubicBezTo>
                  <a:cubicBezTo>
                    <a:pt x="1082870" y="302546"/>
                    <a:pt x="1086335" y="308474"/>
                    <a:pt x="1091891" y="309400"/>
                  </a:cubicBezTo>
                  <a:cubicBezTo>
                    <a:pt x="1096763" y="310212"/>
                    <a:pt x="1101263" y="306275"/>
                    <a:pt x="1105949" y="304713"/>
                  </a:cubicBezTo>
                  <a:cubicBezTo>
                    <a:pt x="1110899" y="289866"/>
                    <a:pt x="1109627" y="289571"/>
                    <a:pt x="1120008" y="276595"/>
                  </a:cubicBezTo>
                  <a:cubicBezTo>
                    <a:pt x="1122768" y="273145"/>
                    <a:pt x="1126730" y="270757"/>
                    <a:pt x="1129381" y="267222"/>
                  </a:cubicBezTo>
                  <a:cubicBezTo>
                    <a:pt x="1136139" y="258210"/>
                    <a:pt x="1141877" y="248476"/>
                    <a:pt x="1148125" y="239103"/>
                  </a:cubicBezTo>
                  <a:cubicBezTo>
                    <a:pt x="1151249" y="234417"/>
                    <a:pt x="1152812" y="228168"/>
                    <a:pt x="1157498" y="225044"/>
                  </a:cubicBezTo>
                  <a:lnTo>
                    <a:pt x="1171557" y="215671"/>
                  </a:lnTo>
                  <a:cubicBezTo>
                    <a:pt x="1175054" y="216545"/>
                    <a:pt x="1199561" y="222165"/>
                    <a:pt x="1204360" y="225044"/>
                  </a:cubicBezTo>
                  <a:cubicBezTo>
                    <a:pt x="1236525" y="244343"/>
                    <a:pt x="1187966" y="225828"/>
                    <a:pt x="1227791" y="239103"/>
                  </a:cubicBezTo>
                  <a:cubicBezTo>
                    <a:pt x="1239887" y="237375"/>
                    <a:pt x="1261564" y="236275"/>
                    <a:pt x="1274654" y="229730"/>
                  </a:cubicBezTo>
                  <a:cubicBezTo>
                    <a:pt x="1279691" y="227211"/>
                    <a:pt x="1284314" y="223876"/>
                    <a:pt x="1288712" y="220358"/>
                  </a:cubicBezTo>
                  <a:cubicBezTo>
                    <a:pt x="1292162" y="217598"/>
                    <a:pt x="1294296" y="213258"/>
                    <a:pt x="1298085" y="210985"/>
                  </a:cubicBezTo>
                  <a:cubicBezTo>
                    <a:pt x="1302321" y="208443"/>
                    <a:pt x="1307457" y="207860"/>
                    <a:pt x="1312143" y="206298"/>
                  </a:cubicBezTo>
                  <a:cubicBezTo>
                    <a:pt x="1315267" y="201612"/>
                    <a:pt x="1317533" y="196222"/>
                    <a:pt x="1321516" y="192239"/>
                  </a:cubicBezTo>
                  <a:cubicBezTo>
                    <a:pt x="1323636" y="190119"/>
                    <a:pt x="1348999" y="171467"/>
                    <a:pt x="1354319" y="168807"/>
                  </a:cubicBezTo>
                  <a:cubicBezTo>
                    <a:pt x="1358737" y="166598"/>
                    <a:pt x="1363692" y="165682"/>
                    <a:pt x="1368378" y="164120"/>
                  </a:cubicBezTo>
                  <a:cubicBezTo>
                    <a:pt x="1371502" y="167244"/>
                    <a:pt x="1374301" y="170733"/>
                    <a:pt x="1377751" y="173493"/>
                  </a:cubicBezTo>
                  <a:cubicBezTo>
                    <a:pt x="1407309" y="197141"/>
                    <a:pt x="1378550" y="169607"/>
                    <a:pt x="1401182" y="192239"/>
                  </a:cubicBezTo>
                  <a:cubicBezTo>
                    <a:pt x="1432423" y="190677"/>
                    <a:pt x="1463832" y="191139"/>
                    <a:pt x="1494906" y="187553"/>
                  </a:cubicBezTo>
                  <a:cubicBezTo>
                    <a:pt x="1494918" y="187552"/>
                    <a:pt x="1530047" y="175838"/>
                    <a:pt x="1537082" y="173493"/>
                  </a:cubicBezTo>
                  <a:lnTo>
                    <a:pt x="1551141" y="168807"/>
                  </a:lnTo>
                  <a:cubicBezTo>
                    <a:pt x="1560513" y="170369"/>
                    <a:pt x="1570244" y="170488"/>
                    <a:pt x="1579258" y="173493"/>
                  </a:cubicBezTo>
                  <a:cubicBezTo>
                    <a:pt x="1584601" y="175274"/>
                    <a:pt x="1587685" y="182866"/>
                    <a:pt x="1593317" y="182866"/>
                  </a:cubicBezTo>
                  <a:cubicBezTo>
                    <a:pt x="1598949" y="182866"/>
                    <a:pt x="1602690" y="176617"/>
                    <a:pt x="1607376" y="173493"/>
                  </a:cubicBezTo>
                  <a:cubicBezTo>
                    <a:pt x="1608938" y="168807"/>
                    <a:pt x="1608976" y="163291"/>
                    <a:pt x="1612062" y="159434"/>
                  </a:cubicBezTo>
                  <a:cubicBezTo>
                    <a:pt x="1615580" y="155036"/>
                    <a:pt x="1621794" y="153667"/>
                    <a:pt x="1626121" y="150061"/>
                  </a:cubicBezTo>
                  <a:cubicBezTo>
                    <a:pt x="1631212" y="145818"/>
                    <a:pt x="1635493" y="140688"/>
                    <a:pt x="1640179" y="136002"/>
                  </a:cubicBezTo>
                  <a:cubicBezTo>
                    <a:pt x="1641741" y="131316"/>
                    <a:pt x="1641779" y="125800"/>
                    <a:pt x="1644865" y="121943"/>
                  </a:cubicBezTo>
                  <a:cubicBezTo>
                    <a:pt x="1648383" y="117545"/>
                    <a:pt x="1654526" y="116089"/>
                    <a:pt x="1658924" y="112570"/>
                  </a:cubicBezTo>
                  <a:cubicBezTo>
                    <a:pt x="1677304" y="97866"/>
                    <a:pt x="1657941" y="106650"/>
                    <a:pt x="1682355" y="98510"/>
                  </a:cubicBezTo>
                  <a:cubicBezTo>
                    <a:pt x="1682514" y="98550"/>
                    <a:pt x="1712920" y="105644"/>
                    <a:pt x="1715159" y="107883"/>
                  </a:cubicBezTo>
                  <a:cubicBezTo>
                    <a:pt x="1718652" y="111376"/>
                    <a:pt x="1716759" y="118085"/>
                    <a:pt x="1719845" y="121943"/>
                  </a:cubicBezTo>
                  <a:cubicBezTo>
                    <a:pt x="1723363" y="126341"/>
                    <a:pt x="1729218" y="128191"/>
                    <a:pt x="1733904" y="131315"/>
                  </a:cubicBezTo>
                  <a:cubicBezTo>
                    <a:pt x="1737028" y="136002"/>
                    <a:pt x="1738046" y="143283"/>
                    <a:pt x="1743276" y="145375"/>
                  </a:cubicBezTo>
                  <a:cubicBezTo>
                    <a:pt x="1759401" y="151825"/>
                    <a:pt x="1758393" y="132675"/>
                    <a:pt x="1762021" y="126629"/>
                  </a:cubicBezTo>
                  <a:cubicBezTo>
                    <a:pt x="1764294" y="122840"/>
                    <a:pt x="1768270" y="120380"/>
                    <a:pt x="1771394" y="117256"/>
                  </a:cubicBezTo>
                  <a:cubicBezTo>
                    <a:pt x="1776343" y="102408"/>
                    <a:pt x="1775071" y="102115"/>
                    <a:pt x="1785452" y="89138"/>
                  </a:cubicBezTo>
                  <a:cubicBezTo>
                    <a:pt x="1788212" y="85688"/>
                    <a:pt x="1792065" y="83215"/>
                    <a:pt x="1794825" y="79765"/>
                  </a:cubicBezTo>
                  <a:cubicBezTo>
                    <a:pt x="1798343" y="75367"/>
                    <a:pt x="1799799" y="69224"/>
                    <a:pt x="1804197" y="65705"/>
                  </a:cubicBezTo>
                  <a:cubicBezTo>
                    <a:pt x="1808054" y="62619"/>
                    <a:pt x="1813570" y="62581"/>
                    <a:pt x="1818256" y="61019"/>
                  </a:cubicBezTo>
                  <a:cubicBezTo>
                    <a:pt x="1832315" y="62581"/>
                    <a:pt x="1846709" y="62274"/>
                    <a:pt x="1860432" y="65705"/>
                  </a:cubicBezTo>
                  <a:cubicBezTo>
                    <a:pt x="1888170" y="72640"/>
                    <a:pt x="1864317" y="74277"/>
                    <a:pt x="1879177" y="89138"/>
                  </a:cubicBezTo>
                  <a:cubicBezTo>
                    <a:pt x="1882670" y="92631"/>
                    <a:pt x="1888549" y="92262"/>
                    <a:pt x="1893235" y="93824"/>
                  </a:cubicBezTo>
                  <a:cubicBezTo>
                    <a:pt x="1896359" y="96948"/>
                    <a:pt x="1898321" y="104269"/>
                    <a:pt x="1902608" y="103197"/>
                  </a:cubicBezTo>
                  <a:cubicBezTo>
                    <a:pt x="1912086" y="100828"/>
                    <a:pt x="1912509" y="80622"/>
                    <a:pt x="1916667" y="75078"/>
                  </a:cubicBezTo>
                  <a:cubicBezTo>
                    <a:pt x="1938344" y="46175"/>
                    <a:pt x="1933833" y="58533"/>
                    <a:pt x="1954156" y="42273"/>
                  </a:cubicBezTo>
                  <a:cubicBezTo>
                    <a:pt x="1957606" y="39513"/>
                    <a:pt x="1960405" y="36024"/>
                    <a:pt x="1963529" y="32900"/>
                  </a:cubicBezTo>
                  <a:cubicBezTo>
                    <a:pt x="1972901" y="34462"/>
                    <a:pt x="1982749" y="34250"/>
                    <a:pt x="1991646" y="37587"/>
                  </a:cubicBezTo>
                  <a:cubicBezTo>
                    <a:pt x="1997583" y="39813"/>
                    <a:pt x="2008025" y="57470"/>
                    <a:pt x="2010391" y="61019"/>
                  </a:cubicBezTo>
                  <a:lnTo>
                    <a:pt x="2033822" y="37587"/>
                  </a:lnTo>
                  <a:cubicBezTo>
                    <a:pt x="2036946" y="34463"/>
                    <a:pt x="2039519" y="30665"/>
                    <a:pt x="2043195" y="28214"/>
                  </a:cubicBezTo>
                  <a:lnTo>
                    <a:pt x="2057253" y="18841"/>
                  </a:lnTo>
                  <a:cubicBezTo>
                    <a:pt x="2060377" y="21965"/>
                    <a:pt x="2063091" y="25563"/>
                    <a:pt x="2066626" y="28214"/>
                  </a:cubicBezTo>
                  <a:cubicBezTo>
                    <a:pt x="2075637" y="34973"/>
                    <a:pt x="2086778" y="38995"/>
                    <a:pt x="2094743" y="46960"/>
                  </a:cubicBezTo>
                  <a:cubicBezTo>
                    <a:pt x="2107609" y="59826"/>
                    <a:pt x="2099924" y="54936"/>
                    <a:pt x="2118174" y="61019"/>
                  </a:cubicBezTo>
                  <a:cubicBezTo>
                    <a:pt x="2121298" y="56333"/>
                    <a:pt x="2123308" y="50669"/>
                    <a:pt x="2127547" y="46960"/>
                  </a:cubicBezTo>
                  <a:cubicBezTo>
                    <a:pt x="2136024" y="39542"/>
                    <a:pt x="2155664" y="28214"/>
                    <a:pt x="2155664" y="28214"/>
                  </a:cubicBezTo>
                  <a:cubicBezTo>
                    <a:pt x="2158788" y="31338"/>
                    <a:pt x="2161085" y="35611"/>
                    <a:pt x="2165037" y="37587"/>
                  </a:cubicBezTo>
                  <a:cubicBezTo>
                    <a:pt x="2173873" y="42005"/>
                    <a:pt x="2193154" y="46960"/>
                    <a:pt x="2193154" y="46960"/>
                  </a:cubicBezTo>
                  <a:cubicBezTo>
                    <a:pt x="2197840" y="42273"/>
                    <a:pt x="2202970" y="37992"/>
                    <a:pt x="2207213" y="32900"/>
                  </a:cubicBezTo>
                  <a:cubicBezTo>
                    <a:pt x="2210818" y="28573"/>
                    <a:pt x="2212187" y="22359"/>
                    <a:pt x="2216585" y="18841"/>
                  </a:cubicBezTo>
                  <a:cubicBezTo>
                    <a:pt x="2220442" y="15755"/>
                    <a:pt x="2225958" y="15717"/>
                    <a:pt x="2230644" y="14155"/>
                  </a:cubicBezTo>
                  <a:cubicBezTo>
                    <a:pt x="2235541" y="10890"/>
                    <a:pt x="2250999" y="-1198"/>
                    <a:pt x="2258761" y="96"/>
                  </a:cubicBezTo>
                  <a:cubicBezTo>
                    <a:pt x="2264317" y="1022"/>
                    <a:pt x="2268134" y="6344"/>
                    <a:pt x="2272820" y="9468"/>
                  </a:cubicBezTo>
                  <a:cubicBezTo>
                    <a:pt x="2275944" y="14155"/>
                    <a:pt x="2277416" y="20543"/>
                    <a:pt x="2282192" y="23528"/>
                  </a:cubicBezTo>
                  <a:cubicBezTo>
                    <a:pt x="2290570" y="28764"/>
                    <a:pt x="2310310" y="32900"/>
                    <a:pt x="2310310" y="32900"/>
                  </a:cubicBezTo>
                  <a:cubicBezTo>
                    <a:pt x="2319682" y="31338"/>
                    <a:pt x="2329209" y="30519"/>
                    <a:pt x="2338427" y="28214"/>
                  </a:cubicBezTo>
                  <a:cubicBezTo>
                    <a:pt x="2348011" y="25818"/>
                    <a:pt x="2357172" y="21965"/>
                    <a:pt x="2366544" y="18841"/>
                  </a:cubicBezTo>
                  <a:lnTo>
                    <a:pt x="2380603" y="14155"/>
                  </a:lnTo>
                  <a:lnTo>
                    <a:pt x="2394662" y="9468"/>
                  </a:lnTo>
                  <a:cubicBezTo>
                    <a:pt x="2410202" y="4288"/>
                    <a:pt x="2408720" y="9722"/>
                    <a:pt x="2408720" y="96"/>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Rettangolo 292">
              <a:extLst>
                <a:ext uri="{FF2B5EF4-FFF2-40B4-BE49-F238E27FC236}">
                  <a16:creationId xmlns:a16="http://schemas.microsoft.com/office/drawing/2014/main" id="{994EBAD0-C469-8BB0-F346-420DBF0EFED3}"/>
                </a:ext>
              </a:extLst>
            </p:cNvPr>
            <p:cNvSpPr/>
            <p:nvPr/>
          </p:nvSpPr>
          <p:spPr>
            <a:xfrm>
              <a:off x="1729748" y="4325142"/>
              <a:ext cx="2392149" cy="462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4" name="Figura a mano libera 293">
              <a:extLst>
                <a:ext uri="{FF2B5EF4-FFF2-40B4-BE49-F238E27FC236}">
                  <a16:creationId xmlns:a16="http://schemas.microsoft.com/office/drawing/2014/main" id="{A15EE911-2818-3D4C-B342-EC060244DFD9}"/>
                </a:ext>
              </a:extLst>
            </p:cNvPr>
            <p:cNvSpPr/>
            <p:nvPr/>
          </p:nvSpPr>
          <p:spPr>
            <a:xfrm>
              <a:off x="1702212" y="4329828"/>
              <a:ext cx="2418093" cy="412836"/>
            </a:xfrm>
            <a:custGeom>
              <a:avLst/>
              <a:gdLst>
                <a:gd name="connsiteX0" fmla="*/ 0 w 2418093"/>
                <a:gd name="connsiteY0" fmla="*/ 412836 h 412836"/>
                <a:gd name="connsiteX1" fmla="*/ 23431 w 2418093"/>
                <a:gd name="connsiteY1" fmla="*/ 408150 h 412836"/>
                <a:gd name="connsiteX2" fmla="*/ 37490 w 2418093"/>
                <a:gd name="connsiteY2" fmla="*/ 403463 h 412836"/>
                <a:gd name="connsiteX3" fmla="*/ 42176 w 2418093"/>
                <a:gd name="connsiteY3" fmla="*/ 389404 h 412836"/>
                <a:gd name="connsiteX4" fmla="*/ 56235 w 2418093"/>
                <a:gd name="connsiteY4" fmla="*/ 375345 h 412836"/>
                <a:gd name="connsiteX5" fmla="*/ 117156 w 2418093"/>
                <a:gd name="connsiteY5" fmla="*/ 403463 h 412836"/>
                <a:gd name="connsiteX6" fmla="*/ 154645 w 2418093"/>
                <a:gd name="connsiteY6" fmla="*/ 412836 h 412836"/>
                <a:gd name="connsiteX7" fmla="*/ 187449 w 2418093"/>
                <a:gd name="connsiteY7" fmla="*/ 408150 h 412836"/>
                <a:gd name="connsiteX8" fmla="*/ 201508 w 2418093"/>
                <a:gd name="connsiteY8" fmla="*/ 389404 h 412836"/>
                <a:gd name="connsiteX9" fmla="*/ 229625 w 2418093"/>
                <a:gd name="connsiteY9" fmla="*/ 375345 h 412836"/>
                <a:gd name="connsiteX10" fmla="*/ 243684 w 2418093"/>
                <a:gd name="connsiteY10" fmla="*/ 380031 h 412836"/>
                <a:gd name="connsiteX11" fmla="*/ 271801 w 2418093"/>
                <a:gd name="connsiteY11" fmla="*/ 394090 h 412836"/>
                <a:gd name="connsiteX12" fmla="*/ 290546 w 2418093"/>
                <a:gd name="connsiteY12" fmla="*/ 389404 h 412836"/>
                <a:gd name="connsiteX13" fmla="*/ 304605 w 2418093"/>
                <a:gd name="connsiteY13" fmla="*/ 380031 h 412836"/>
                <a:gd name="connsiteX14" fmla="*/ 318663 w 2418093"/>
                <a:gd name="connsiteY14" fmla="*/ 375345 h 412836"/>
                <a:gd name="connsiteX15" fmla="*/ 337408 w 2418093"/>
                <a:gd name="connsiteY15" fmla="*/ 380031 h 412836"/>
                <a:gd name="connsiteX16" fmla="*/ 346781 w 2418093"/>
                <a:gd name="connsiteY16" fmla="*/ 389404 h 412836"/>
                <a:gd name="connsiteX17" fmla="*/ 374898 w 2418093"/>
                <a:gd name="connsiteY17" fmla="*/ 398777 h 412836"/>
                <a:gd name="connsiteX18" fmla="*/ 398329 w 2418093"/>
                <a:gd name="connsiteY18" fmla="*/ 394090 h 412836"/>
                <a:gd name="connsiteX19" fmla="*/ 417074 w 2418093"/>
                <a:gd name="connsiteY19" fmla="*/ 370658 h 412836"/>
                <a:gd name="connsiteX20" fmla="*/ 431133 w 2418093"/>
                <a:gd name="connsiteY20" fmla="*/ 361285 h 412836"/>
                <a:gd name="connsiteX21" fmla="*/ 459250 w 2418093"/>
                <a:gd name="connsiteY21" fmla="*/ 351912 h 412836"/>
                <a:gd name="connsiteX22" fmla="*/ 473309 w 2418093"/>
                <a:gd name="connsiteY22" fmla="*/ 342540 h 412836"/>
                <a:gd name="connsiteX23" fmla="*/ 501426 w 2418093"/>
                <a:gd name="connsiteY23" fmla="*/ 333167 h 412836"/>
                <a:gd name="connsiteX24" fmla="*/ 684189 w 2418093"/>
                <a:gd name="connsiteY24" fmla="*/ 333167 h 412836"/>
                <a:gd name="connsiteX25" fmla="*/ 712306 w 2418093"/>
                <a:gd name="connsiteY25" fmla="*/ 323794 h 412836"/>
                <a:gd name="connsiteX26" fmla="*/ 726365 w 2418093"/>
                <a:gd name="connsiteY26" fmla="*/ 319108 h 412836"/>
                <a:gd name="connsiteX27" fmla="*/ 740424 w 2418093"/>
                <a:gd name="connsiteY27" fmla="*/ 314421 h 412836"/>
                <a:gd name="connsiteX28" fmla="*/ 754482 w 2418093"/>
                <a:gd name="connsiteY28" fmla="*/ 309735 h 412836"/>
                <a:gd name="connsiteX29" fmla="*/ 838834 w 2418093"/>
                <a:gd name="connsiteY29" fmla="*/ 314421 h 412836"/>
                <a:gd name="connsiteX30" fmla="*/ 852893 w 2418093"/>
                <a:gd name="connsiteY30" fmla="*/ 319108 h 412836"/>
                <a:gd name="connsiteX31" fmla="*/ 890383 w 2418093"/>
                <a:gd name="connsiteY31" fmla="*/ 314421 h 412836"/>
                <a:gd name="connsiteX32" fmla="*/ 904442 w 2418093"/>
                <a:gd name="connsiteY32" fmla="*/ 309735 h 412836"/>
                <a:gd name="connsiteX33" fmla="*/ 923187 w 2418093"/>
                <a:gd name="connsiteY33" fmla="*/ 300362 h 412836"/>
                <a:gd name="connsiteX34" fmla="*/ 941931 w 2418093"/>
                <a:gd name="connsiteY34" fmla="*/ 295675 h 412836"/>
                <a:gd name="connsiteX35" fmla="*/ 955990 w 2418093"/>
                <a:gd name="connsiteY35" fmla="*/ 286303 h 412836"/>
                <a:gd name="connsiteX36" fmla="*/ 965363 w 2418093"/>
                <a:gd name="connsiteY36" fmla="*/ 276930 h 412836"/>
                <a:gd name="connsiteX37" fmla="*/ 993480 w 2418093"/>
                <a:gd name="connsiteY37" fmla="*/ 267557 h 412836"/>
                <a:gd name="connsiteX38" fmla="*/ 1021597 w 2418093"/>
                <a:gd name="connsiteY38" fmla="*/ 253498 h 412836"/>
                <a:gd name="connsiteX39" fmla="*/ 1035656 w 2418093"/>
                <a:gd name="connsiteY39" fmla="*/ 258184 h 412836"/>
                <a:gd name="connsiteX40" fmla="*/ 1059087 w 2418093"/>
                <a:gd name="connsiteY40" fmla="*/ 276930 h 412836"/>
                <a:gd name="connsiteX41" fmla="*/ 1073146 w 2418093"/>
                <a:gd name="connsiteY41" fmla="*/ 267557 h 412836"/>
                <a:gd name="connsiteX42" fmla="*/ 1091891 w 2418093"/>
                <a:gd name="connsiteY42" fmla="*/ 244125 h 412836"/>
                <a:gd name="connsiteX43" fmla="*/ 1120008 w 2418093"/>
                <a:gd name="connsiteY43" fmla="*/ 234752 h 412836"/>
                <a:gd name="connsiteX44" fmla="*/ 1134067 w 2418093"/>
                <a:gd name="connsiteY44" fmla="*/ 230065 h 412836"/>
                <a:gd name="connsiteX45" fmla="*/ 1148125 w 2418093"/>
                <a:gd name="connsiteY45" fmla="*/ 225379 h 412836"/>
                <a:gd name="connsiteX46" fmla="*/ 1162184 w 2418093"/>
                <a:gd name="connsiteY46" fmla="*/ 220693 h 412836"/>
                <a:gd name="connsiteX47" fmla="*/ 1237164 w 2418093"/>
                <a:gd name="connsiteY47" fmla="*/ 225379 h 412836"/>
                <a:gd name="connsiteX48" fmla="*/ 1255909 w 2418093"/>
                <a:gd name="connsiteY48" fmla="*/ 230065 h 412836"/>
                <a:gd name="connsiteX49" fmla="*/ 1368378 w 2418093"/>
                <a:gd name="connsiteY49" fmla="*/ 225379 h 412836"/>
                <a:gd name="connsiteX50" fmla="*/ 1396495 w 2418093"/>
                <a:gd name="connsiteY50" fmla="*/ 211320 h 412836"/>
                <a:gd name="connsiteX51" fmla="*/ 1410554 w 2418093"/>
                <a:gd name="connsiteY51" fmla="*/ 201947 h 412836"/>
                <a:gd name="connsiteX52" fmla="*/ 1424613 w 2418093"/>
                <a:gd name="connsiteY52" fmla="*/ 197260 h 412836"/>
                <a:gd name="connsiteX53" fmla="*/ 1438671 w 2418093"/>
                <a:gd name="connsiteY53" fmla="*/ 187888 h 412836"/>
                <a:gd name="connsiteX54" fmla="*/ 1466789 w 2418093"/>
                <a:gd name="connsiteY54" fmla="*/ 178515 h 412836"/>
                <a:gd name="connsiteX55" fmla="*/ 1480848 w 2418093"/>
                <a:gd name="connsiteY55" fmla="*/ 173828 h 412836"/>
                <a:gd name="connsiteX56" fmla="*/ 1494906 w 2418093"/>
                <a:gd name="connsiteY56" fmla="*/ 164455 h 412836"/>
                <a:gd name="connsiteX57" fmla="*/ 1532396 w 2418093"/>
                <a:gd name="connsiteY57" fmla="*/ 173828 h 412836"/>
                <a:gd name="connsiteX58" fmla="*/ 1546455 w 2418093"/>
                <a:gd name="connsiteY58" fmla="*/ 183201 h 412836"/>
                <a:gd name="connsiteX59" fmla="*/ 1579258 w 2418093"/>
                <a:gd name="connsiteY59" fmla="*/ 178515 h 412836"/>
                <a:gd name="connsiteX60" fmla="*/ 1612062 w 2418093"/>
                <a:gd name="connsiteY60" fmla="*/ 164455 h 412836"/>
                <a:gd name="connsiteX61" fmla="*/ 1626121 w 2418093"/>
                <a:gd name="connsiteY61" fmla="*/ 150396 h 412836"/>
                <a:gd name="connsiteX62" fmla="*/ 1654238 w 2418093"/>
                <a:gd name="connsiteY62" fmla="*/ 136337 h 412836"/>
                <a:gd name="connsiteX63" fmla="*/ 1668297 w 2418093"/>
                <a:gd name="connsiteY63" fmla="*/ 126964 h 412836"/>
                <a:gd name="connsiteX64" fmla="*/ 1701100 w 2418093"/>
                <a:gd name="connsiteY64" fmla="*/ 117591 h 412836"/>
                <a:gd name="connsiteX65" fmla="*/ 1715159 w 2418093"/>
                <a:gd name="connsiteY65" fmla="*/ 112905 h 412836"/>
                <a:gd name="connsiteX66" fmla="*/ 1832315 w 2418093"/>
                <a:gd name="connsiteY66" fmla="*/ 108218 h 412836"/>
                <a:gd name="connsiteX67" fmla="*/ 1860432 w 2418093"/>
                <a:gd name="connsiteY67" fmla="*/ 98845 h 412836"/>
                <a:gd name="connsiteX68" fmla="*/ 1874491 w 2418093"/>
                <a:gd name="connsiteY68" fmla="*/ 94159 h 412836"/>
                <a:gd name="connsiteX69" fmla="*/ 1916667 w 2418093"/>
                <a:gd name="connsiteY69" fmla="*/ 89473 h 412836"/>
                <a:gd name="connsiteX70" fmla="*/ 1949470 w 2418093"/>
                <a:gd name="connsiteY70" fmla="*/ 84786 h 412836"/>
                <a:gd name="connsiteX71" fmla="*/ 2057253 w 2418093"/>
                <a:gd name="connsiteY71" fmla="*/ 80100 h 412836"/>
                <a:gd name="connsiteX72" fmla="*/ 2080685 w 2418093"/>
                <a:gd name="connsiteY72" fmla="*/ 75413 h 412836"/>
                <a:gd name="connsiteX73" fmla="*/ 2113488 w 2418093"/>
                <a:gd name="connsiteY73" fmla="*/ 66040 h 412836"/>
                <a:gd name="connsiteX74" fmla="*/ 2160350 w 2418093"/>
                <a:gd name="connsiteY74" fmla="*/ 51981 h 412836"/>
                <a:gd name="connsiteX75" fmla="*/ 2174409 w 2418093"/>
                <a:gd name="connsiteY75" fmla="*/ 47295 h 412836"/>
                <a:gd name="connsiteX76" fmla="*/ 2207213 w 2418093"/>
                <a:gd name="connsiteY76" fmla="*/ 33235 h 412836"/>
                <a:gd name="connsiteX77" fmla="*/ 2268134 w 2418093"/>
                <a:gd name="connsiteY77" fmla="*/ 28549 h 412836"/>
                <a:gd name="connsiteX78" fmla="*/ 2286879 w 2418093"/>
                <a:gd name="connsiteY78" fmla="*/ 23863 h 412836"/>
                <a:gd name="connsiteX79" fmla="*/ 2319682 w 2418093"/>
                <a:gd name="connsiteY79" fmla="*/ 19176 h 412836"/>
                <a:gd name="connsiteX80" fmla="*/ 2347799 w 2418093"/>
                <a:gd name="connsiteY80" fmla="*/ 14490 h 412836"/>
                <a:gd name="connsiteX81" fmla="*/ 2380603 w 2418093"/>
                <a:gd name="connsiteY81" fmla="*/ 5117 h 412836"/>
                <a:gd name="connsiteX82" fmla="*/ 2394662 w 2418093"/>
                <a:gd name="connsiteY82" fmla="*/ 430 h 412836"/>
                <a:gd name="connsiteX83" fmla="*/ 2418093 w 2418093"/>
                <a:gd name="connsiteY83" fmla="*/ 430 h 41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18093" h="412836">
                  <a:moveTo>
                    <a:pt x="0" y="412836"/>
                  </a:moveTo>
                  <a:cubicBezTo>
                    <a:pt x="7810" y="411274"/>
                    <a:pt x="15704" y="410082"/>
                    <a:pt x="23431" y="408150"/>
                  </a:cubicBezTo>
                  <a:cubicBezTo>
                    <a:pt x="28223" y="406952"/>
                    <a:pt x="33997" y="406956"/>
                    <a:pt x="37490" y="403463"/>
                  </a:cubicBezTo>
                  <a:cubicBezTo>
                    <a:pt x="40983" y="399970"/>
                    <a:pt x="39436" y="393514"/>
                    <a:pt x="42176" y="389404"/>
                  </a:cubicBezTo>
                  <a:cubicBezTo>
                    <a:pt x="45852" y="383890"/>
                    <a:pt x="51549" y="380031"/>
                    <a:pt x="56235" y="375345"/>
                  </a:cubicBezTo>
                  <a:cubicBezTo>
                    <a:pt x="88571" y="407682"/>
                    <a:pt x="68706" y="397407"/>
                    <a:pt x="117156" y="403463"/>
                  </a:cubicBezTo>
                  <a:cubicBezTo>
                    <a:pt x="128252" y="407162"/>
                    <a:pt x="143331" y="412836"/>
                    <a:pt x="154645" y="412836"/>
                  </a:cubicBezTo>
                  <a:cubicBezTo>
                    <a:pt x="165691" y="412836"/>
                    <a:pt x="176514" y="409712"/>
                    <a:pt x="187449" y="408150"/>
                  </a:cubicBezTo>
                  <a:cubicBezTo>
                    <a:pt x="192135" y="401901"/>
                    <a:pt x="195985" y="394927"/>
                    <a:pt x="201508" y="389404"/>
                  </a:cubicBezTo>
                  <a:cubicBezTo>
                    <a:pt x="210593" y="380318"/>
                    <a:pt x="218189" y="379157"/>
                    <a:pt x="229625" y="375345"/>
                  </a:cubicBezTo>
                  <a:cubicBezTo>
                    <a:pt x="234311" y="376907"/>
                    <a:pt x="239266" y="377822"/>
                    <a:pt x="243684" y="380031"/>
                  </a:cubicBezTo>
                  <a:cubicBezTo>
                    <a:pt x="280021" y="398200"/>
                    <a:pt x="236463" y="382311"/>
                    <a:pt x="271801" y="394090"/>
                  </a:cubicBezTo>
                  <a:cubicBezTo>
                    <a:pt x="278049" y="392528"/>
                    <a:pt x="284626" y="391941"/>
                    <a:pt x="290546" y="389404"/>
                  </a:cubicBezTo>
                  <a:cubicBezTo>
                    <a:pt x="295723" y="387185"/>
                    <a:pt x="299567" y="382550"/>
                    <a:pt x="304605" y="380031"/>
                  </a:cubicBezTo>
                  <a:cubicBezTo>
                    <a:pt x="309023" y="377822"/>
                    <a:pt x="313977" y="376907"/>
                    <a:pt x="318663" y="375345"/>
                  </a:cubicBezTo>
                  <a:cubicBezTo>
                    <a:pt x="324911" y="376907"/>
                    <a:pt x="331647" y="377151"/>
                    <a:pt x="337408" y="380031"/>
                  </a:cubicBezTo>
                  <a:cubicBezTo>
                    <a:pt x="341360" y="382007"/>
                    <a:pt x="342829" y="387428"/>
                    <a:pt x="346781" y="389404"/>
                  </a:cubicBezTo>
                  <a:cubicBezTo>
                    <a:pt x="355617" y="393822"/>
                    <a:pt x="374898" y="398777"/>
                    <a:pt x="374898" y="398777"/>
                  </a:cubicBezTo>
                  <a:cubicBezTo>
                    <a:pt x="382708" y="397215"/>
                    <a:pt x="391008" y="397228"/>
                    <a:pt x="398329" y="394090"/>
                  </a:cubicBezTo>
                  <a:cubicBezTo>
                    <a:pt x="406447" y="390611"/>
                    <a:pt x="411928" y="375804"/>
                    <a:pt x="417074" y="370658"/>
                  </a:cubicBezTo>
                  <a:cubicBezTo>
                    <a:pt x="421057" y="366675"/>
                    <a:pt x="425986" y="363573"/>
                    <a:pt x="431133" y="361285"/>
                  </a:cubicBezTo>
                  <a:cubicBezTo>
                    <a:pt x="440161" y="357272"/>
                    <a:pt x="451030" y="357392"/>
                    <a:pt x="459250" y="351912"/>
                  </a:cubicBezTo>
                  <a:cubicBezTo>
                    <a:pt x="463936" y="348788"/>
                    <a:pt x="468162" y="344827"/>
                    <a:pt x="473309" y="342540"/>
                  </a:cubicBezTo>
                  <a:cubicBezTo>
                    <a:pt x="482337" y="338528"/>
                    <a:pt x="501426" y="333167"/>
                    <a:pt x="501426" y="333167"/>
                  </a:cubicBezTo>
                  <a:cubicBezTo>
                    <a:pt x="577229" y="337378"/>
                    <a:pt x="605859" y="341871"/>
                    <a:pt x="684189" y="333167"/>
                  </a:cubicBezTo>
                  <a:cubicBezTo>
                    <a:pt x="694008" y="332076"/>
                    <a:pt x="702934" y="326918"/>
                    <a:pt x="712306" y="323794"/>
                  </a:cubicBezTo>
                  <a:lnTo>
                    <a:pt x="726365" y="319108"/>
                  </a:lnTo>
                  <a:lnTo>
                    <a:pt x="740424" y="314421"/>
                  </a:lnTo>
                  <a:lnTo>
                    <a:pt x="754482" y="309735"/>
                  </a:lnTo>
                  <a:cubicBezTo>
                    <a:pt x="782599" y="311297"/>
                    <a:pt x="810800" y="311751"/>
                    <a:pt x="838834" y="314421"/>
                  </a:cubicBezTo>
                  <a:cubicBezTo>
                    <a:pt x="843752" y="314889"/>
                    <a:pt x="847953" y="319108"/>
                    <a:pt x="852893" y="319108"/>
                  </a:cubicBezTo>
                  <a:cubicBezTo>
                    <a:pt x="865487" y="319108"/>
                    <a:pt x="877886" y="315983"/>
                    <a:pt x="890383" y="314421"/>
                  </a:cubicBezTo>
                  <a:cubicBezTo>
                    <a:pt x="895069" y="312859"/>
                    <a:pt x="899902" y="311681"/>
                    <a:pt x="904442" y="309735"/>
                  </a:cubicBezTo>
                  <a:cubicBezTo>
                    <a:pt x="910863" y="306983"/>
                    <a:pt x="916646" y="302815"/>
                    <a:pt x="923187" y="300362"/>
                  </a:cubicBezTo>
                  <a:cubicBezTo>
                    <a:pt x="929217" y="298100"/>
                    <a:pt x="935683" y="297237"/>
                    <a:pt x="941931" y="295675"/>
                  </a:cubicBezTo>
                  <a:cubicBezTo>
                    <a:pt x="946617" y="292551"/>
                    <a:pt x="951592" y="289821"/>
                    <a:pt x="955990" y="286303"/>
                  </a:cubicBezTo>
                  <a:cubicBezTo>
                    <a:pt x="959440" y="283543"/>
                    <a:pt x="961411" y="278906"/>
                    <a:pt x="965363" y="276930"/>
                  </a:cubicBezTo>
                  <a:cubicBezTo>
                    <a:pt x="974199" y="272512"/>
                    <a:pt x="993480" y="267557"/>
                    <a:pt x="993480" y="267557"/>
                  </a:cubicBezTo>
                  <a:cubicBezTo>
                    <a:pt x="1000588" y="262818"/>
                    <a:pt x="1011896" y="253498"/>
                    <a:pt x="1021597" y="253498"/>
                  </a:cubicBezTo>
                  <a:cubicBezTo>
                    <a:pt x="1026537" y="253498"/>
                    <a:pt x="1030970" y="256622"/>
                    <a:pt x="1035656" y="258184"/>
                  </a:cubicBezTo>
                  <a:cubicBezTo>
                    <a:pt x="1041132" y="266398"/>
                    <a:pt x="1045506" y="279193"/>
                    <a:pt x="1059087" y="276930"/>
                  </a:cubicBezTo>
                  <a:cubicBezTo>
                    <a:pt x="1064643" y="276004"/>
                    <a:pt x="1068460" y="270681"/>
                    <a:pt x="1073146" y="267557"/>
                  </a:cubicBezTo>
                  <a:cubicBezTo>
                    <a:pt x="1076458" y="262589"/>
                    <a:pt x="1085212" y="247465"/>
                    <a:pt x="1091891" y="244125"/>
                  </a:cubicBezTo>
                  <a:cubicBezTo>
                    <a:pt x="1100727" y="239707"/>
                    <a:pt x="1110636" y="237876"/>
                    <a:pt x="1120008" y="234752"/>
                  </a:cubicBezTo>
                  <a:lnTo>
                    <a:pt x="1134067" y="230065"/>
                  </a:lnTo>
                  <a:lnTo>
                    <a:pt x="1148125" y="225379"/>
                  </a:lnTo>
                  <a:lnTo>
                    <a:pt x="1162184" y="220693"/>
                  </a:lnTo>
                  <a:cubicBezTo>
                    <a:pt x="1187177" y="222255"/>
                    <a:pt x="1212246" y="222887"/>
                    <a:pt x="1237164" y="225379"/>
                  </a:cubicBezTo>
                  <a:cubicBezTo>
                    <a:pt x="1243573" y="226020"/>
                    <a:pt x="1249468" y="230065"/>
                    <a:pt x="1255909" y="230065"/>
                  </a:cubicBezTo>
                  <a:cubicBezTo>
                    <a:pt x="1293431" y="230065"/>
                    <a:pt x="1330888" y="226941"/>
                    <a:pt x="1368378" y="225379"/>
                  </a:cubicBezTo>
                  <a:cubicBezTo>
                    <a:pt x="1408671" y="198516"/>
                    <a:pt x="1357691" y="230723"/>
                    <a:pt x="1396495" y="211320"/>
                  </a:cubicBezTo>
                  <a:cubicBezTo>
                    <a:pt x="1401533" y="208801"/>
                    <a:pt x="1405516" y="204466"/>
                    <a:pt x="1410554" y="201947"/>
                  </a:cubicBezTo>
                  <a:cubicBezTo>
                    <a:pt x="1414972" y="199738"/>
                    <a:pt x="1420195" y="199469"/>
                    <a:pt x="1424613" y="197260"/>
                  </a:cubicBezTo>
                  <a:cubicBezTo>
                    <a:pt x="1429650" y="194741"/>
                    <a:pt x="1433525" y="190175"/>
                    <a:pt x="1438671" y="187888"/>
                  </a:cubicBezTo>
                  <a:cubicBezTo>
                    <a:pt x="1447699" y="183875"/>
                    <a:pt x="1457416" y="181639"/>
                    <a:pt x="1466789" y="178515"/>
                  </a:cubicBezTo>
                  <a:cubicBezTo>
                    <a:pt x="1471475" y="176953"/>
                    <a:pt x="1476738" y="176568"/>
                    <a:pt x="1480848" y="173828"/>
                  </a:cubicBezTo>
                  <a:lnTo>
                    <a:pt x="1494906" y="164455"/>
                  </a:lnTo>
                  <a:cubicBezTo>
                    <a:pt x="1503813" y="166237"/>
                    <a:pt x="1522792" y="169026"/>
                    <a:pt x="1532396" y="173828"/>
                  </a:cubicBezTo>
                  <a:cubicBezTo>
                    <a:pt x="1537434" y="176347"/>
                    <a:pt x="1541769" y="180077"/>
                    <a:pt x="1546455" y="183201"/>
                  </a:cubicBezTo>
                  <a:cubicBezTo>
                    <a:pt x="1557389" y="181639"/>
                    <a:pt x="1568427" y="180681"/>
                    <a:pt x="1579258" y="178515"/>
                  </a:cubicBezTo>
                  <a:cubicBezTo>
                    <a:pt x="1587756" y="176815"/>
                    <a:pt x="1606136" y="168688"/>
                    <a:pt x="1612062" y="164455"/>
                  </a:cubicBezTo>
                  <a:cubicBezTo>
                    <a:pt x="1617455" y="160603"/>
                    <a:pt x="1621030" y="154639"/>
                    <a:pt x="1626121" y="150396"/>
                  </a:cubicBezTo>
                  <a:cubicBezTo>
                    <a:pt x="1638235" y="140301"/>
                    <a:pt x="1640146" y="141034"/>
                    <a:pt x="1654238" y="136337"/>
                  </a:cubicBezTo>
                  <a:cubicBezTo>
                    <a:pt x="1658924" y="133213"/>
                    <a:pt x="1663259" y="129483"/>
                    <a:pt x="1668297" y="126964"/>
                  </a:cubicBezTo>
                  <a:cubicBezTo>
                    <a:pt x="1675784" y="123221"/>
                    <a:pt x="1694099" y="119591"/>
                    <a:pt x="1701100" y="117591"/>
                  </a:cubicBezTo>
                  <a:cubicBezTo>
                    <a:pt x="1705850" y="116234"/>
                    <a:pt x="1710232" y="113257"/>
                    <a:pt x="1715159" y="112905"/>
                  </a:cubicBezTo>
                  <a:cubicBezTo>
                    <a:pt x="1754143" y="110120"/>
                    <a:pt x="1793263" y="109780"/>
                    <a:pt x="1832315" y="108218"/>
                  </a:cubicBezTo>
                  <a:lnTo>
                    <a:pt x="1860432" y="98845"/>
                  </a:lnTo>
                  <a:cubicBezTo>
                    <a:pt x="1865118" y="97283"/>
                    <a:pt x="1869581" y="94704"/>
                    <a:pt x="1874491" y="94159"/>
                  </a:cubicBezTo>
                  <a:lnTo>
                    <a:pt x="1916667" y="89473"/>
                  </a:lnTo>
                  <a:cubicBezTo>
                    <a:pt x="1927627" y="88103"/>
                    <a:pt x="1938449" y="85521"/>
                    <a:pt x="1949470" y="84786"/>
                  </a:cubicBezTo>
                  <a:cubicBezTo>
                    <a:pt x="1985352" y="82394"/>
                    <a:pt x="2021325" y="81662"/>
                    <a:pt x="2057253" y="80100"/>
                  </a:cubicBezTo>
                  <a:cubicBezTo>
                    <a:pt x="2065064" y="78538"/>
                    <a:pt x="2072909" y="77141"/>
                    <a:pt x="2080685" y="75413"/>
                  </a:cubicBezTo>
                  <a:cubicBezTo>
                    <a:pt x="2113664" y="68084"/>
                    <a:pt x="2086076" y="73872"/>
                    <a:pt x="2113488" y="66040"/>
                  </a:cubicBezTo>
                  <a:cubicBezTo>
                    <a:pt x="2163090" y="51867"/>
                    <a:pt x="2093493" y="74267"/>
                    <a:pt x="2160350" y="51981"/>
                  </a:cubicBezTo>
                  <a:cubicBezTo>
                    <a:pt x="2165036" y="50419"/>
                    <a:pt x="2169991" y="49504"/>
                    <a:pt x="2174409" y="47295"/>
                  </a:cubicBezTo>
                  <a:cubicBezTo>
                    <a:pt x="2181318" y="43840"/>
                    <a:pt x="2198021" y="34384"/>
                    <a:pt x="2207213" y="33235"/>
                  </a:cubicBezTo>
                  <a:cubicBezTo>
                    <a:pt x="2227423" y="30709"/>
                    <a:pt x="2247827" y="30111"/>
                    <a:pt x="2268134" y="28549"/>
                  </a:cubicBezTo>
                  <a:cubicBezTo>
                    <a:pt x="2274382" y="26987"/>
                    <a:pt x="2280542" y="25015"/>
                    <a:pt x="2286879" y="23863"/>
                  </a:cubicBezTo>
                  <a:cubicBezTo>
                    <a:pt x="2297746" y="21887"/>
                    <a:pt x="2308765" y="20856"/>
                    <a:pt x="2319682" y="19176"/>
                  </a:cubicBezTo>
                  <a:cubicBezTo>
                    <a:pt x="2329073" y="17731"/>
                    <a:pt x="2338427" y="16052"/>
                    <a:pt x="2347799" y="14490"/>
                  </a:cubicBezTo>
                  <a:cubicBezTo>
                    <a:pt x="2381508" y="3252"/>
                    <a:pt x="2339412" y="16886"/>
                    <a:pt x="2380603" y="5117"/>
                  </a:cubicBezTo>
                  <a:cubicBezTo>
                    <a:pt x="2385353" y="3760"/>
                    <a:pt x="2389760" y="1043"/>
                    <a:pt x="2394662" y="430"/>
                  </a:cubicBezTo>
                  <a:cubicBezTo>
                    <a:pt x="2402412" y="-539"/>
                    <a:pt x="2410283" y="430"/>
                    <a:pt x="2418093" y="43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Figura a mano libera 294">
              <a:extLst>
                <a:ext uri="{FF2B5EF4-FFF2-40B4-BE49-F238E27FC236}">
                  <a16:creationId xmlns:a16="http://schemas.microsoft.com/office/drawing/2014/main" id="{516E31B7-F266-2B48-0986-F9F359B83AB4}"/>
                </a:ext>
              </a:extLst>
            </p:cNvPr>
            <p:cNvSpPr/>
            <p:nvPr/>
          </p:nvSpPr>
          <p:spPr>
            <a:xfrm>
              <a:off x="4141061" y="3525672"/>
              <a:ext cx="2399731" cy="72029"/>
            </a:xfrm>
            <a:custGeom>
              <a:avLst/>
              <a:gdLst>
                <a:gd name="connsiteX0" fmla="*/ 0 w 2399731"/>
                <a:gd name="connsiteY0" fmla="*/ 45492 h 72029"/>
                <a:gd name="connsiteX1" fmla="*/ 18955 w 2399731"/>
                <a:gd name="connsiteY1" fmla="*/ 53074 h 72029"/>
                <a:gd name="connsiteX2" fmla="*/ 163015 w 2399731"/>
                <a:gd name="connsiteY2" fmla="*/ 64447 h 72029"/>
                <a:gd name="connsiteX3" fmla="*/ 174388 w 2399731"/>
                <a:gd name="connsiteY3" fmla="*/ 68238 h 72029"/>
                <a:gd name="connsiteX4" fmla="*/ 208507 w 2399731"/>
                <a:gd name="connsiteY4" fmla="*/ 53074 h 72029"/>
                <a:gd name="connsiteX5" fmla="*/ 219880 w 2399731"/>
                <a:gd name="connsiteY5" fmla="*/ 49283 h 72029"/>
                <a:gd name="connsiteX6" fmla="*/ 231254 w 2399731"/>
                <a:gd name="connsiteY6" fmla="*/ 53074 h 72029"/>
                <a:gd name="connsiteX7" fmla="*/ 265373 w 2399731"/>
                <a:gd name="connsiteY7" fmla="*/ 72029 h 72029"/>
                <a:gd name="connsiteX8" fmla="*/ 291910 w 2399731"/>
                <a:gd name="connsiteY8" fmla="*/ 68238 h 72029"/>
                <a:gd name="connsiteX9" fmla="*/ 326030 w 2399731"/>
                <a:gd name="connsiteY9" fmla="*/ 49283 h 72029"/>
                <a:gd name="connsiteX10" fmla="*/ 439761 w 2399731"/>
                <a:gd name="connsiteY10" fmla="*/ 41701 h 72029"/>
                <a:gd name="connsiteX11" fmla="*/ 731671 w 2399731"/>
                <a:gd name="connsiteY11" fmla="*/ 34119 h 72029"/>
                <a:gd name="connsiteX12" fmla="*/ 883313 w 2399731"/>
                <a:gd name="connsiteY12" fmla="*/ 30328 h 72029"/>
                <a:gd name="connsiteX13" fmla="*/ 1182806 w 2399731"/>
                <a:gd name="connsiteY13" fmla="*/ 26537 h 72029"/>
                <a:gd name="connsiteX14" fmla="*/ 1702179 w 2399731"/>
                <a:gd name="connsiteY14" fmla="*/ 30328 h 72029"/>
                <a:gd name="connsiteX15" fmla="*/ 1804537 w 2399731"/>
                <a:gd name="connsiteY15" fmla="*/ 30328 h 72029"/>
                <a:gd name="connsiteX16" fmla="*/ 1827283 w 2399731"/>
                <a:gd name="connsiteY16" fmla="*/ 22746 h 72029"/>
                <a:gd name="connsiteX17" fmla="*/ 1842448 w 2399731"/>
                <a:gd name="connsiteY17" fmla="*/ 18955 h 72029"/>
                <a:gd name="connsiteX18" fmla="*/ 1899313 w 2399731"/>
                <a:gd name="connsiteY18" fmla="*/ 22746 h 72029"/>
                <a:gd name="connsiteX19" fmla="*/ 2009254 w 2399731"/>
                <a:gd name="connsiteY19" fmla="*/ 26537 h 72029"/>
                <a:gd name="connsiteX20" fmla="*/ 2020627 w 2399731"/>
                <a:gd name="connsiteY20" fmla="*/ 30328 h 72029"/>
                <a:gd name="connsiteX21" fmla="*/ 2054746 w 2399731"/>
                <a:gd name="connsiteY21" fmla="*/ 34119 h 72029"/>
                <a:gd name="connsiteX22" fmla="*/ 2104030 w 2399731"/>
                <a:gd name="connsiteY22" fmla="*/ 30328 h 72029"/>
                <a:gd name="connsiteX23" fmla="*/ 2119194 w 2399731"/>
                <a:gd name="connsiteY23" fmla="*/ 26537 h 72029"/>
                <a:gd name="connsiteX24" fmla="*/ 2141940 w 2399731"/>
                <a:gd name="connsiteY24" fmla="*/ 11373 h 72029"/>
                <a:gd name="connsiteX25" fmla="*/ 2172268 w 2399731"/>
                <a:gd name="connsiteY25" fmla="*/ 18955 h 72029"/>
                <a:gd name="connsiteX26" fmla="*/ 2183642 w 2399731"/>
                <a:gd name="connsiteY26" fmla="*/ 26537 h 72029"/>
                <a:gd name="connsiteX27" fmla="*/ 2255671 w 2399731"/>
                <a:gd name="connsiteY27" fmla="*/ 22746 h 72029"/>
                <a:gd name="connsiteX28" fmla="*/ 2267045 w 2399731"/>
                <a:gd name="connsiteY28" fmla="*/ 18955 h 72029"/>
                <a:gd name="connsiteX29" fmla="*/ 2278418 w 2399731"/>
                <a:gd name="connsiteY29" fmla="*/ 7582 h 72029"/>
                <a:gd name="connsiteX30" fmla="*/ 2289791 w 2399731"/>
                <a:gd name="connsiteY30" fmla="*/ 0 h 72029"/>
                <a:gd name="connsiteX31" fmla="*/ 2308746 w 2399731"/>
                <a:gd name="connsiteY31" fmla="*/ 3791 h 72029"/>
                <a:gd name="connsiteX32" fmla="*/ 2320119 w 2399731"/>
                <a:gd name="connsiteY32" fmla="*/ 11373 h 72029"/>
                <a:gd name="connsiteX33" fmla="*/ 2350448 w 2399731"/>
                <a:gd name="connsiteY33" fmla="*/ 22746 h 72029"/>
                <a:gd name="connsiteX34" fmla="*/ 2399731 w 2399731"/>
                <a:gd name="connsiteY34" fmla="*/ 22746 h 7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99731" h="72029">
                  <a:moveTo>
                    <a:pt x="0" y="45492"/>
                  </a:moveTo>
                  <a:cubicBezTo>
                    <a:pt x="6318" y="48019"/>
                    <a:pt x="12560" y="50748"/>
                    <a:pt x="18955" y="53074"/>
                  </a:cubicBezTo>
                  <a:cubicBezTo>
                    <a:pt x="74510" y="73276"/>
                    <a:pt x="61924" y="61288"/>
                    <a:pt x="163015" y="64447"/>
                  </a:cubicBezTo>
                  <a:cubicBezTo>
                    <a:pt x="166806" y="65711"/>
                    <a:pt x="170416" y="68679"/>
                    <a:pt x="174388" y="68238"/>
                  </a:cubicBezTo>
                  <a:cubicBezTo>
                    <a:pt x="199538" y="65444"/>
                    <a:pt x="191578" y="61539"/>
                    <a:pt x="208507" y="53074"/>
                  </a:cubicBezTo>
                  <a:cubicBezTo>
                    <a:pt x="212081" y="51287"/>
                    <a:pt x="216089" y="50547"/>
                    <a:pt x="219880" y="49283"/>
                  </a:cubicBezTo>
                  <a:cubicBezTo>
                    <a:pt x="223671" y="50547"/>
                    <a:pt x="227761" y="51133"/>
                    <a:pt x="231254" y="53074"/>
                  </a:cubicBezTo>
                  <a:cubicBezTo>
                    <a:pt x="270363" y="74801"/>
                    <a:pt x="239638" y="63451"/>
                    <a:pt x="265373" y="72029"/>
                  </a:cubicBezTo>
                  <a:cubicBezTo>
                    <a:pt x="274219" y="70765"/>
                    <a:pt x="283570" y="71446"/>
                    <a:pt x="291910" y="68238"/>
                  </a:cubicBezTo>
                  <a:cubicBezTo>
                    <a:pt x="308644" y="61802"/>
                    <a:pt x="310107" y="51156"/>
                    <a:pt x="326030" y="49283"/>
                  </a:cubicBezTo>
                  <a:cubicBezTo>
                    <a:pt x="337896" y="47887"/>
                    <a:pt x="431550" y="42214"/>
                    <a:pt x="439761" y="41701"/>
                  </a:cubicBezTo>
                  <a:cubicBezTo>
                    <a:pt x="540011" y="8284"/>
                    <a:pt x="443507" y="39174"/>
                    <a:pt x="731671" y="34119"/>
                  </a:cubicBezTo>
                  <a:lnTo>
                    <a:pt x="883313" y="30328"/>
                  </a:lnTo>
                  <a:cubicBezTo>
                    <a:pt x="993884" y="-6527"/>
                    <a:pt x="894601" y="23792"/>
                    <a:pt x="1182806" y="26537"/>
                  </a:cubicBezTo>
                  <a:lnTo>
                    <a:pt x="1702179" y="30328"/>
                  </a:lnTo>
                  <a:cubicBezTo>
                    <a:pt x="1740666" y="43157"/>
                    <a:pt x="1722345" y="38547"/>
                    <a:pt x="1804537" y="30328"/>
                  </a:cubicBezTo>
                  <a:cubicBezTo>
                    <a:pt x="1812489" y="29533"/>
                    <a:pt x="1819529" y="24684"/>
                    <a:pt x="1827283" y="22746"/>
                  </a:cubicBezTo>
                  <a:lnTo>
                    <a:pt x="1842448" y="18955"/>
                  </a:lnTo>
                  <a:cubicBezTo>
                    <a:pt x="1861403" y="20219"/>
                    <a:pt x="1880336" y="21883"/>
                    <a:pt x="1899313" y="22746"/>
                  </a:cubicBezTo>
                  <a:cubicBezTo>
                    <a:pt x="1935944" y="24411"/>
                    <a:pt x="1972657" y="24250"/>
                    <a:pt x="2009254" y="26537"/>
                  </a:cubicBezTo>
                  <a:cubicBezTo>
                    <a:pt x="2013242" y="26786"/>
                    <a:pt x="2016685" y="29671"/>
                    <a:pt x="2020627" y="30328"/>
                  </a:cubicBezTo>
                  <a:cubicBezTo>
                    <a:pt x="2031914" y="32209"/>
                    <a:pt x="2043373" y="32855"/>
                    <a:pt x="2054746" y="34119"/>
                  </a:cubicBezTo>
                  <a:cubicBezTo>
                    <a:pt x="2071174" y="32855"/>
                    <a:pt x="2087666" y="32253"/>
                    <a:pt x="2104030" y="30328"/>
                  </a:cubicBezTo>
                  <a:cubicBezTo>
                    <a:pt x="2109205" y="29719"/>
                    <a:pt x="2114670" y="29122"/>
                    <a:pt x="2119194" y="26537"/>
                  </a:cubicBezTo>
                  <a:cubicBezTo>
                    <a:pt x="2158950" y="3819"/>
                    <a:pt x="2106431" y="23209"/>
                    <a:pt x="2141940" y="11373"/>
                  </a:cubicBezTo>
                  <a:cubicBezTo>
                    <a:pt x="2149150" y="12815"/>
                    <a:pt x="2164496" y="15069"/>
                    <a:pt x="2172268" y="18955"/>
                  </a:cubicBezTo>
                  <a:cubicBezTo>
                    <a:pt x="2176343" y="20993"/>
                    <a:pt x="2179851" y="24010"/>
                    <a:pt x="2183642" y="26537"/>
                  </a:cubicBezTo>
                  <a:cubicBezTo>
                    <a:pt x="2207652" y="25273"/>
                    <a:pt x="2231727" y="24923"/>
                    <a:pt x="2255671" y="22746"/>
                  </a:cubicBezTo>
                  <a:cubicBezTo>
                    <a:pt x="2259651" y="22384"/>
                    <a:pt x="2263720" y="21172"/>
                    <a:pt x="2267045" y="18955"/>
                  </a:cubicBezTo>
                  <a:cubicBezTo>
                    <a:pt x="2271506" y="15981"/>
                    <a:pt x="2274299" y="11014"/>
                    <a:pt x="2278418" y="7582"/>
                  </a:cubicBezTo>
                  <a:cubicBezTo>
                    <a:pt x="2281918" y="4665"/>
                    <a:pt x="2286000" y="2527"/>
                    <a:pt x="2289791" y="0"/>
                  </a:cubicBezTo>
                  <a:cubicBezTo>
                    <a:pt x="2296109" y="1264"/>
                    <a:pt x="2302713" y="1529"/>
                    <a:pt x="2308746" y="3791"/>
                  </a:cubicBezTo>
                  <a:cubicBezTo>
                    <a:pt x="2313012" y="5391"/>
                    <a:pt x="2316163" y="9112"/>
                    <a:pt x="2320119" y="11373"/>
                  </a:cubicBezTo>
                  <a:cubicBezTo>
                    <a:pt x="2328830" y="16351"/>
                    <a:pt x="2340047" y="22134"/>
                    <a:pt x="2350448" y="22746"/>
                  </a:cubicBezTo>
                  <a:cubicBezTo>
                    <a:pt x="2366847" y="23711"/>
                    <a:pt x="2383303" y="22746"/>
                    <a:pt x="2399731" y="22746"/>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Figura a mano libera 295">
              <a:extLst>
                <a:ext uri="{FF2B5EF4-FFF2-40B4-BE49-F238E27FC236}">
                  <a16:creationId xmlns:a16="http://schemas.microsoft.com/office/drawing/2014/main" id="{F85903D5-CAC1-FEEA-C25D-3A6B608C2C75}"/>
                </a:ext>
              </a:extLst>
            </p:cNvPr>
            <p:cNvSpPr/>
            <p:nvPr/>
          </p:nvSpPr>
          <p:spPr>
            <a:xfrm>
              <a:off x="4141060" y="3950269"/>
              <a:ext cx="2406489" cy="322238"/>
            </a:xfrm>
            <a:custGeom>
              <a:avLst/>
              <a:gdLst>
                <a:gd name="connsiteX0" fmla="*/ 0 w 2388358"/>
                <a:gd name="connsiteY0" fmla="*/ 299492 h 322238"/>
                <a:gd name="connsiteX1" fmla="*/ 18955 w 2388358"/>
                <a:gd name="connsiteY1" fmla="*/ 310865 h 322238"/>
                <a:gd name="connsiteX2" fmla="*/ 30328 w 2388358"/>
                <a:gd name="connsiteY2" fmla="*/ 318447 h 322238"/>
                <a:gd name="connsiteX3" fmla="*/ 41701 w 2388358"/>
                <a:gd name="connsiteY3" fmla="*/ 322238 h 322238"/>
                <a:gd name="connsiteX4" fmla="*/ 68239 w 2388358"/>
                <a:gd name="connsiteY4" fmla="*/ 318447 h 322238"/>
                <a:gd name="connsiteX5" fmla="*/ 94776 w 2388358"/>
                <a:gd name="connsiteY5" fmla="*/ 310865 h 322238"/>
                <a:gd name="connsiteX6" fmla="*/ 219880 w 2388358"/>
                <a:gd name="connsiteY6" fmla="*/ 307074 h 322238"/>
                <a:gd name="connsiteX7" fmla="*/ 322239 w 2388358"/>
                <a:gd name="connsiteY7" fmla="*/ 307074 h 322238"/>
                <a:gd name="connsiteX8" fmla="*/ 344985 w 2388358"/>
                <a:gd name="connsiteY8" fmla="*/ 318447 h 322238"/>
                <a:gd name="connsiteX9" fmla="*/ 356358 w 2388358"/>
                <a:gd name="connsiteY9" fmla="*/ 322238 h 322238"/>
                <a:gd name="connsiteX10" fmla="*/ 375313 w 2388358"/>
                <a:gd name="connsiteY10" fmla="*/ 303283 h 322238"/>
                <a:gd name="connsiteX11" fmla="*/ 386686 w 2388358"/>
                <a:gd name="connsiteY11" fmla="*/ 295701 h 322238"/>
                <a:gd name="connsiteX12" fmla="*/ 401851 w 2388358"/>
                <a:gd name="connsiteY12" fmla="*/ 276746 h 322238"/>
                <a:gd name="connsiteX13" fmla="*/ 413224 w 2388358"/>
                <a:gd name="connsiteY13" fmla="*/ 272955 h 322238"/>
                <a:gd name="connsiteX14" fmla="*/ 420806 w 2388358"/>
                <a:gd name="connsiteY14" fmla="*/ 284328 h 322238"/>
                <a:gd name="connsiteX15" fmla="*/ 443552 w 2388358"/>
                <a:gd name="connsiteY15" fmla="*/ 291910 h 322238"/>
                <a:gd name="connsiteX16" fmla="*/ 489045 w 2388358"/>
                <a:gd name="connsiteY16" fmla="*/ 280537 h 322238"/>
                <a:gd name="connsiteX17" fmla="*/ 500418 w 2388358"/>
                <a:gd name="connsiteY17" fmla="*/ 276746 h 322238"/>
                <a:gd name="connsiteX18" fmla="*/ 519373 w 2388358"/>
                <a:gd name="connsiteY18" fmla="*/ 280537 h 322238"/>
                <a:gd name="connsiteX19" fmla="*/ 542119 w 2388358"/>
                <a:gd name="connsiteY19" fmla="*/ 288119 h 322238"/>
                <a:gd name="connsiteX20" fmla="*/ 629313 w 2388358"/>
                <a:gd name="connsiteY20" fmla="*/ 284328 h 322238"/>
                <a:gd name="connsiteX21" fmla="*/ 640686 w 2388358"/>
                <a:gd name="connsiteY21" fmla="*/ 280537 h 322238"/>
                <a:gd name="connsiteX22" fmla="*/ 652060 w 2388358"/>
                <a:gd name="connsiteY22" fmla="*/ 269164 h 322238"/>
                <a:gd name="connsiteX23" fmla="*/ 655851 w 2388358"/>
                <a:gd name="connsiteY23" fmla="*/ 257791 h 322238"/>
                <a:gd name="connsiteX24" fmla="*/ 678597 w 2388358"/>
                <a:gd name="connsiteY24" fmla="*/ 257791 h 322238"/>
                <a:gd name="connsiteX25" fmla="*/ 689970 w 2388358"/>
                <a:gd name="connsiteY25" fmla="*/ 265373 h 322238"/>
                <a:gd name="connsiteX26" fmla="*/ 705134 w 2388358"/>
                <a:gd name="connsiteY26" fmla="*/ 276746 h 322238"/>
                <a:gd name="connsiteX27" fmla="*/ 727880 w 2388358"/>
                <a:gd name="connsiteY27" fmla="*/ 284328 h 322238"/>
                <a:gd name="connsiteX28" fmla="*/ 762000 w 2388358"/>
                <a:gd name="connsiteY28" fmla="*/ 280537 h 322238"/>
                <a:gd name="connsiteX29" fmla="*/ 784746 w 2388358"/>
                <a:gd name="connsiteY29" fmla="*/ 265373 h 322238"/>
                <a:gd name="connsiteX30" fmla="*/ 796119 w 2388358"/>
                <a:gd name="connsiteY30" fmla="*/ 257791 h 322238"/>
                <a:gd name="connsiteX31" fmla="*/ 807492 w 2388358"/>
                <a:gd name="connsiteY31" fmla="*/ 254000 h 322238"/>
                <a:gd name="connsiteX32" fmla="*/ 913642 w 2388358"/>
                <a:gd name="connsiteY32" fmla="*/ 250209 h 322238"/>
                <a:gd name="connsiteX33" fmla="*/ 962925 w 2388358"/>
                <a:gd name="connsiteY33" fmla="*/ 254000 h 322238"/>
                <a:gd name="connsiteX34" fmla="*/ 985671 w 2388358"/>
                <a:gd name="connsiteY34" fmla="*/ 261582 h 322238"/>
                <a:gd name="connsiteX35" fmla="*/ 997045 w 2388358"/>
                <a:gd name="connsiteY35" fmla="*/ 265373 h 322238"/>
                <a:gd name="connsiteX36" fmla="*/ 1050119 w 2388358"/>
                <a:gd name="connsiteY36" fmla="*/ 261582 h 322238"/>
                <a:gd name="connsiteX37" fmla="*/ 1072865 w 2388358"/>
                <a:gd name="connsiteY37" fmla="*/ 250209 h 322238"/>
                <a:gd name="connsiteX38" fmla="*/ 1084239 w 2388358"/>
                <a:gd name="connsiteY38" fmla="*/ 246418 h 322238"/>
                <a:gd name="connsiteX39" fmla="*/ 1110776 w 2388358"/>
                <a:gd name="connsiteY39" fmla="*/ 250209 h 322238"/>
                <a:gd name="connsiteX40" fmla="*/ 1163851 w 2388358"/>
                <a:gd name="connsiteY40" fmla="*/ 238835 h 322238"/>
                <a:gd name="connsiteX41" fmla="*/ 1175224 w 2388358"/>
                <a:gd name="connsiteY41" fmla="*/ 231253 h 322238"/>
                <a:gd name="connsiteX42" fmla="*/ 1186597 w 2388358"/>
                <a:gd name="connsiteY42" fmla="*/ 227462 h 322238"/>
                <a:gd name="connsiteX43" fmla="*/ 1311701 w 2388358"/>
                <a:gd name="connsiteY43" fmla="*/ 223671 h 322238"/>
                <a:gd name="connsiteX44" fmla="*/ 1357194 w 2388358"/>
                <a:gd name="connsiteY44" fmla="*/ 219880 h 322238"/>
                <a:gd name="connsiteX45" fmla="*/ 1368567 w 2388358"/>
                <a:gd name="connsiteY45" fmla="*/ 216089 h 322238"/>
                <a:gd name="connsiteX46" fmla="*/ 1425433 w 2388358"/>
                <a:gd name="connsiteY46" fmla="*/ 219880 h 322238"/>
                <a:gd name="connsiteX47" fmla="*/ 1463343 w 2388358"/>
                <a:gd name="connsiteY47" fmla="*/ 219880 h 322238"/>
                <a:gd name="connsiteX48" fmla="*/ 1512627 w 2388358"/>
                <a:gd name="connsiteY48" fmla="*/ 223671 h 322238"/>
                <a:gd name="connsiteX49" fmla="*/ 1539164 w 2388358"/>
                <a:gd name="connsiteY49" fmla="*/ 223671 h 322238"/>
                <a:gd name="connsiteX50" fmla="*/ 1546746 w 2388358"/>
                <a:gd name="connsiteY50" fmla="*/ 208507 h 322238"/>
                <a:gd name="connsiteX51" fmla="*/ 1614985 w 2388358"/>
                <a:gd name="connsiteY51" fmla="*/ 197134 h 322238"/>
                <a:gd name="connsiteX52" fmla="*/ 1622567 w 2388358"/>
                <a:gd name="connsiteY52" fmla="*/ 185761 h 322238"/>
                <a:gd name="connsiteX53" fmla="*/ 1633940 w 2388358"/>
                <a:gd name="connsiteY53" fmla="*/ 170597 h 322238"/>
                <a:gd name="connsiteX54" fmla="*/ 1637731 w 2388358"/>
                <a:gd name="connsiteY54" fmla="*/ 159224 h 322238"/>
                <a:gd name="connsiteX55" fmla="*/ 1652895 w 2388358"/>
                <a:gd name="connsiteY55" fmla="*/ 155432 h 322238"/>
                <a:gd name="connsiteX56" fmla="*/ 1664268 w 2388358"/>
                <a:gd name="connsiteY56" fmla="*/ 147850 h 322238"/>
                <a:gd name="connsiteX57" fmla="*/ 1690806 w 2388358"/>
                <a:gd name="connsiteY57" fmla="*/ 140268 h 322238"/>
                <a:gd name="connsiteX58" fmla="*/ 1702179 w 2388358"/>
                <a:gd name="connsiteY58" fmla="*/ 132686 h 322238"/>
                <a:gd name="connsiteX59" fmla="*/ 1717343 w 2388358"/>
                <a:gd name="connsiteY59" fmla="*/ 109940 h 322238"/>
                <a:gd name="connsiteX60" fmla="*/ 1724925 w 2388358"/>
                <a:gd name="connsiteY60" fmla="*/ 98567 h 322238"/>
                <a:gd name="connsiteX61" fmla="*/ 1736298 w 2388358"/>
                <a:gd name="connsiteY61" fmla="*/ 87194 h 322238"/>
                <a:gd name="connsiteX62" fmla="*/ 1755254 w 2388358"/>
                <a:gd name="connsiteY62" fmla="*/ 72030 h 322238"/>
                <a:gd name="connsiteX63" fmla="*/ 1774209 w 2388358"/>
                <a:gd name="connsiteY63" fmla="*/ 56865 h 322238"/>
                <a:gd name="connsiteX64" fmla="*/ 1793164 w 2388358"/>
                <a:gd name="connsiteY64" fmla="*/ 60656 h 322238"/>
                <a:gd name="connsiteX65" fmla="*/ 1812119 w 2388358"/>
                <a:gd name="connsiteY65" fmla="*/ 83403 h 322238"/>
                <a:gd name="connsiteX66" fmla="*/ 1823492 w 2388358"/>
                <a:gd name="connsiteY66" fmla="*/ 90985 h 322238"/>
                <a:gd name="connsiteX67" fmla="*/ 1842448 w 2388358"/>
                <a:gd name="connsiteY67" fmla="*/ 109940 h 322238"/>
                <a:gd name="connsiteX68" fmla="*/ 1850030 w 2388358"/>
                <a:gd name="connsiteY68" fmla="*/ 121313 h 322238"/>
                <a:gd name="connsiteX69" fmla="*/ 1861403 w 2388358"/>
                <a:gd name="connsiteY69" fmla="*/ 125104 h 322238"/>
                <a:gd name="connsiteX70" fmla="*/ 1925851 w 2388358"/>
                <a:gd name="connsiteY70" fmla="*/ 128895 h 322238"/>
                <a:gd name="connsiteX71" fmla="*/ 1937224 w 2388358"/>
                <a:gd name="connsiteY71" fmla="*/ 132686 h 322238"/>
                <a:gd name="connsiteX72" fmla="*/ 1944806 w 2388358"/>
                <a:gd name="connsiteY72" fmla="*/ 144059 h 322238"/>
                <a:gd name="connsiteX73" fmla="*/ 1959970 w 2388358"/>
                <a:gd name="connsiteY73" fmla="*/ 140268 h 322238"/>
                <a:gd name="connsiteX74" fmla="*/ 1990298 w 2388358"/>
                <a:gd name="connsiteY74" fmla="*/ 117522 h 322238"/>
                <a:gd name="connsiteX75" fmla="*/ 1997880 w 2388358"/>
                <a:gd name="connsiteY75" fmla="*/ 106149 h 322238"/>
                <a:gd name="connsiteX76" fmla="*/ 2001671 w 2388358"/>
                <a:gd name="connsiteY76" fmla="*/ 94776 h 322238"/>
                <a:gd name="connsiteX77" fmla="*/ 2009254 w 2388358"/>
                <a:gd name="connsiteY77" fmla="*/ 87194 h 322238"/>
                <a:gd name="connsiteX78" fmla="*/ 2016836 w 2388358"/>
                <a:gd name="connsiteY78" fmla="*/ 64447 h 322238"/>
                <a:gd name="connsiteX79" fmla="*/ 2020627 w 2388358"/>
                <a:gd name="connsiteY79" fmla="*/ 53074 h 322238"/>
                <a:gd name="connsiteX80" fmla="*/ 2032000 w 2388358"/>
                <a:gd name="connsiteY80" fmla="*/ 26537 h 322238"/>
                <a:gd name="connsiteX81" fmla="*/ 2043373 w 2388358"/>
                <a:gd name="connsiteY81" fmla="*/ 18955 h 322238"/>
                <a:gd name="connsiteX82" fmla="*/ 2054746 w 2388358"/>
                <a:gd name="connsiteY82" fmla="*/ 7582 h 322238"/>
                <a:gd name="connsiteX83" fmla="*/ 2069910 w 2388358"/>
                <a:gd name="connsiteY83" fmla="*/ 11373 h 322238"/>
                <a:gd name="connsiteX84" fmla="*/ 2085074 w 2388358"/>
                <a:gd name="connsiteY84" fmla="*/ 34119 h 322238"/>
                <a:gd name="connsiteX85" fmla="*/ 2104030 w 2388358"/>
                <a:gd name="connsiteY85" fmla="*/ 49283 h 322238"/>
                <a:gd name="connsiteX86" fmla="*/ 2111612 w 2388358"/>
                <a:gd name="connsiteY86" fmla="*/ 60656 h 322238"/>
                <a:gd name="connsiteX87" fmla="*/ 2115403 w 2388358"/>
                <a:gd name="connsiteY87" fmla="*/ 72030 h 322238"/>
                <a:gd name="connsiteX88" fmla="*/ 2126776 w 2388358"/>
                <a:gd name="connsiteY88" fmla="*/ 79612 h 322238"/>
                <a:gd name="connsiteX89" fmla="*/ 2157104 w 2388358"/>
                <a:gd name="connsiteY89" fmla="*/ 98567 h 322238"/>
                <a:gd name="connsiteX90" fmla="*/ 2168477 w 2388358"/>
                <a:gd name="connsiteY90" fmla="*/ 102358 h 322238"/>
                <a:gd name="connsiteX91" fmla="*/ 2179851 w 2388358"/>
                <a:gd name="connsiteY91" fmla="*/ 98567 h 322238"/>
                <a:gd name="connsiteX92" fmla="*/ 2202597 w 2388358"/>
                <a:gd name="connsiteY92" fmla="*/ 83403 h 322238"/>
                <a:gd name="connsiteX93" fmla="*/ 2213970 w 2388358"/>
                <a:gd name="connsiteY93" fmla="*/ 75821 h 322238"/>
                <a:gd name="connsiteX94" fmla="*/ 2225343 w 2388358"/>
                <a:gd name="connsiteY94" fmla="*/ 72030 h 322238"/>
                <a:gd name="connsiteX95" fmla="*/ 2232925 w 2388358"/>
                <a:gd name="connsiteY95" fmla="*/ 64447 h 322238"/>
                <a:gd name="connsiteX96" fmla="*/ 2244298 w 2388358"/>
                <a:gd name="connsiteY96" fmla="*/ 41701 h 322238"/>
                <a:gd name="connsiteX97" fmla="*/ 2255671 w 2388358"/>
                <a:gd name="connsiteY97" fmla="*/ 34119 h 322238"/>
                <a:gd name="connsiteX98" fmla="*/ 2274627 w 2388358"/>
                <a:gd name="connsiteY98" fmla="*/ 18955 h 322238"/>
                <a:gd name="connsiteX99" fmla="*/ 2304955 w 2388358"/>
                <a:gd name="connsiteY99" fmla="*/ 26537 h 322238"/>
                <a:gd name="connsiteX100" fmla="*/ 2316328 w 2388358"/>
                <a:gd name="connsiteY100" fmla="*/ 34119 h 322238"/>
                <a:gd name="connsiteX101" fmla="*/ 2339074 w 2388358"/>
                <a:gd name="connsiteY101" fmla="*/ 45492 h 322238"/>
                <a:gd name="connsiteX102" fmla="*/ 2376985 w 2388358"/>
                <a:gd name="connsiteY102" fmla="*/ 34119 h 322238"/>
                <a:gd name="connsiteX103" fmla="*/ 2384567 w 2388358"/>
                <a:gd name="connsiteY103" fmla="*/ 11373 h 322238"/>
                <a:gd name="connsiteX104" fmla="*/ 2388358 w 2388358"/>
                <a:gd name="connsiteY104" fmla="*/ 0 h 32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388358" h="322238">
                  <a:moveTo>
                    <a:pt x="0" y="299492"/>
                  </a:moveTo>
                  <a:cubicBezTo>
                    <a:pt x="6318" y="303283"/>
                    <a:pt x="12707" y="306960"/>
                    <a:pt x="18955" y="310865"/>
                  </a:cubicBezTo>
                  <a:cubicBezTo>
                    <a:pt x="22819" y="313280"/>
                    <a:pt x="26253" y="316409"/>
                    <a:pt x="30328" y="318447"/>
                  </a:cubicBezTo>
                  <a:cubicBezTo>
                    <a:pt x="33902" y="320234"/>
                    <a:pt x="37910" y="320974"/>
                    <a:pt x="41701" y="322238"/>
                  </a:cubicBezTo>
                  <a:cubicBezTo>
                    <a:pt x="50547" y="320974"/>
                    <a:pt x="59477" y="320199"/>
                    <a:pt x="68239" y="318447"/>
                  </a:cubicBezTo>
                  <a:cubicBezTo>
                    <a:pt x="79854" y="316124"/>
                    <a:pt x="81864" y="311563"/>
                    <a:pt x="94776" y="310865"/>
                  </a:cubicBezTo>
                  <a:cubicBezTo>
                    <a:pt x="136436" y="308613"/>
                    <a:pt x="178179" y="308338"/>
                    <a:pt x="219880" y="307074"/>
                  </a:cubicBezTo>
                  <a:cubicBezTo>
                    <a:pt x="270555" y="302467"/>
                    <a:pt x="263911" y="300934"/>
                    <a:pt x="322239" y="307074"/>
                  </a:cubicBezTo>
                  <a:cubicBezTo>
                    <a:pt x="334309" y="308344"/>
                    <a:pt x="334421" y="313165"/>
                    <a:pt x="344985" y="318447"/>
                  </a:cubicBezTo>
                  <a:cubicBezTo>
                    <a:pt x="348559" y="320234"/>
                    <a:pt x="352567" y="320974"/>
                    <a:pt x="356358" y="322238"/>
                  </a:cubicBezTo>
                  <a:cubicBezTo>
                    <a:pt x="386686" y="302019"/>
                    <a:pt x="350040" y="328556"/>
                    <a:pt x="375313" y="303283"/>
                  </a:cubicBezTo>
                  <a:cubicBezTo>
                    <a:pt x="378535" y="300061"/>
                    <a:pt x="382895" y="298228"/>
                    <a:pt x="386686" y="295701"/>
                  </a:cubicBezTo>
                  <a:cubicBezTo>
                    <a:pt x="390131" y="290533"/>
                    <a:pt x="395847" y="280348"/>
                    <a:pt x="401851" y="276746"/>
                  </a:cubicBezTo>
                  <a:cubicBezTo>
                    <a:pt x="405278" y="274690"/>
                    <a:pt x="409433" y="274219"/>
                    <a:pt x="413224" y="272955"/>
                  </a:cubicBezTo>
                  <a:cubicBezTo>
                    <a:pt x="415751" y="276746"/>
                    <a:pt x="416942" y="281913"/>
                    <a:pt x="420806" y="284328"/>
                  </a:cubicBezTo>
                  <a:cubicBezTo>
                    <a:pt x="427583" y="288564"/>
                    <a:pt x="443552" y="291910"/>
                    <a:pt x="443552" y="291910"/>
                  </a:cubicBezTo>
                  <a:cubicBezTo>
                    <a:pt x="474181" y="286805"/>
                    <a:pt x="459007" y="290549"/>
                    <a:pt x="489045" y="280537"/>
                  </a:cubicBezTo>
                  <a:lnTo>
                    <a:pt x="500418" y="276746"/>
                  </a:lnTo>
                  <a:cubicBezTo>
                    <a:pt x="506736" y="278010"/>
                    <a:pt x="513157" y="278842"/>
                    <a:pt x="519373" y="280537"/>
                  </a:cubicBezTo>
                  <a:cubicBezTo>
                    <a:pt x="527084" y="282640"/>
                    <a:pt x="542119" y="288119"/>
                    <a:pt x="542119" y="288119"/>
                  </a:cubicBezTo>
                  <a:cubicBezTo>
                    <a:pt x="571184" y="286855"/>
                    <a:pt x="600307" y="286559"/>
                    <a:pt x="629313" y="284328"/>
                  </a:cubicBezTo>
                  <a:cubicBezTo>
                    <a:pt x="633297" y="284022"/>
                    <a:pt x="637361" y="282754"/>
                    <a:pt x="640686" y="280537"/>
                  </a:cubicBezTo>
                  <a:cubicBezTo>
                    <a:pt x="645147" y="277563"/>
                    <a:pt x="648269" y="272955"/>
                    <a:pt x="652060" y="269164"/>
                  </a:cubicBezTo>
                  <a:cubicBezTo>
                    <a:pt x="653324" y="265373"/>
                    <a:pt x="653025" y="260617"/>
                    <a:pt x="655851" y="257791"/>
                  </a:cubicBezTo>
                  <a:cubicBezTo>
                    <a:pt x="662591" y="251051"/>
                    <a:pt x="671857" y="254421"/>
                    <a:pt x="678597" y="257791"/>
                  </a:cubicBezTo>
                  <a:cubicBezTo>
                    <a:pt x="682672" y="259829"/>
                    <a:pt x="686262" y="262725"/>
                    <a:pt x="689970" y="265373"/>
                  </a:cubicBezTo>
                  <a:cubicBezTo>
                    <a:pt x="695111" y="269045"/>
                    <a:pt x="699483" y="273920"/>
                    <a:pt x="705134" y="276746"/>
                  </a:cubicBezTo>
                  <a:cubicBezTo>
                    <a:pt x="712282" y="280320"/>
                    <a:pt x="727880" y="284328"/>
                    <a:pt x="727880" y="284328"/>
                  </a:cubicBezTo>
                  <a:cubicBezTo>
                    <a:pt x="739253" y="283064"/>
                    <a:pt x="751144" y="284156"/>
                    <a:pt x="762000" y="280537"/>
                  </a:cubicBezTo>
                  <a:cubicBezTo>
                    <a:pt x="770645" y="277655"/>
                    <a:pt x="777164" y="270428"/>
                    <a:pt x="784746" y="265373"/>
                  </a:cubicBezTo>
                  <a:cubicBezTo>
                    <a:pt x="788537" y="262846"/>
                    <a:pt x="791797" y="259232"/>
                    <a:pt x="796119" y="257791"/>
                  </a:cubicBezTo>
                  <a:cubicBezTo>
                    <a:pt x="799910" y="256527"/>
                    <a:pt x="803504" y="254257"/>
                    <a:pt x="807492" y="254000"/>
                  </a:cubicBezTo>
                  <a:cubicBezTo>
                    <a:pt x="842824" y="251721"/>
                    <a:pt x="878259" y="251473"/>
                    <a:pt x="913642" y="250209"/>
                  </a:cubicBezTo>
                  <a:cubicBezTo>
                    <a:pt x="930070" y="251473"/>
                    <a:pt x="946650" y="251430"/>
                    <a:pt x="962925" y="254000"/>
                  </a:cubicBezTo>
                  <a:cubicBezTo>
                    <a:pt x="970819" y="255246"/>
                    <a:pt x="978089" y="259055"/>
                    <a:pt x="985671" y="261582"/>
                  </a:cubicBezTo>
                  <a:lnTo>
                    <a:pt x="997045" y="265373"/>
                  </a:lnTo>
                  <a:cubicBezTo>
                    <a:pt x="1014736" y="264109"/>
                    <a:pt x="1032504" y="263654"/>
                    <a:pt x="1050119" y="261582"/>
                  </a:cubicBezTo>
                  <a:cubicBezTo>
                    <a:pt x="1062580" y="260116"/>
                    <a:pt x="1061855" y="255714"/>
                    <a:pt x="1072865" y="250209"/>
                  </a:cubicBezTo>
                  <a:cubicBezTo>
                    <a:pt x="1076440" y="248422"/>
                    <a:pt x="1080448" y="247682"/>
                    <a:pt x="1084239" y="246418"/>
                  </a:cubicBezTo>
                  <a:cubicBezTo>
                    <a:pt x="1093085" y="247682"/>
                    <a:pt x="1101856" y="250734"/>
                    <a:pt x="1110776" y="250209"/>
                  </a:cubicBezTo>
                  <a:cubicBezTo>
                    <a:pt x="1122035" y="249547"/>
                    <a:pt x="1149026" y="242542"/>
                    <a:pt x="1163851" y="238835"/>
                  </a:cubicBezTo>
                  <a:cubicBezTo>
                    <a:pt x="1167642" y="236308"/>
                    <a:pt x="1171149" y="233291"/>
                    <a:pt x="1175224" y="231253"/>
                  </a:cubicBezTo>
                  <a:cubicBezTo>
                    <a:pt x="1178798" y="229466"/>
                    <a:pt x="1182607" y="227684"/>
                    <a:pt x="1186597" y="227462"/>
                  </a:cubicBezTo>
                  <a:cubicBezTo>
                    <a:pt x="1228253" y="225148"/>
                    <a:pt x="1270000" y="224935"/>
                    <a:pt x="1311701" y="223671"/>
                  </a:cubicBezTo>
                  <a:cubicBezTo>
                    <a:pt x="1326865" y="222407"/>
                    <a:pt x="1342111" y="221891"/>
                    <a:pt x="1357194" y="219880"/>
                  </a:cubicBezTo>
                  <a:cubicBezTo>
                    <a:pt x="1361155" y="219352"/>
                    <a:pt x="1364571" y="216089"/>
                    <a:pt x="1368567" y="216089"/>
                  </a:cubicBezTo>
                  <a:cubicBezTo>
                    <a:pt x="1387564" y="216089"/>
                    <a:pt x="1406478" y="218616"/>
                    <a:pt x="1425433" y="219880"/>
                  </a:cubicBezTo>
                  <a:cubicBezTo>
                    <a:pt x="1460655" y="228686"/>
                    <a:pt x="1416867" y="219880"/>
                    <a:pt x="1463343" y="219880"/>
                  </a:cubicBezTo>
                  <a:cubicBezTo>
                    <a:pt x="1479820" y="219880"/>
                    <a:pt x="1496199" y="222407"/>
                    <a:pt x="1512627" y="223671"/>
                  </a:cubicBezTo>
                  <a:cubicBezTo>
                    <a:pt x="1520322" y="225595"/>
                    <a:pt x="1531550" y="231285"/>
                    <a:pt x="1539164" y="223671"/>
                  </a:cubicBezTo>
                  <a:cubicBezTo>
                    <a:pt x="1543160" y="219675"/>
                    <a:pt x="1542225" y="211898"/>
                    <a:pt x="1546746" y="208507"/>
                  </a:cubicBezTo>
                  <a:cubicBezTo>
                    <a:pt x="1560689" y="198050"/>
                    <a:pt x="1605774" y="197902"/>
                    <a:pt x="1614985" y="197134"/>
                  </a:cubicBezTo>
                  <a:cubicBezTo>
                    <a:pt x="1617512" y="193343"/>
                    <a:pt x="1619919" y="189469"/>
                    <a:pt x="1622567" y="185761"/>
                  </a:cubicBezTo>
                  <a:cubicBezTo>
                    <a:pt x="1626239" y="180620"/>
                    <a:pt x="1630805" y="176083"/>
                    <a:pt x="1633940" y="170597"/>
                  </a:cubicBezTo>
                  <a:cubicBezTo>
                    <a:pt x="1635923" y="167127"/>
                    <a:pt x="1634611" y="161720"/>
                    <a:pt x="1637731" y="159224"/>
                  </a:cubicBezTo>
                  <a:cubicBezTo>
                    <a:pt x="1641799" y="155969"/>
                    <a:pt x="1647840" y="156696"/>
                    <a:pt x="1652895" y="155432"/>
                  </a:cubicBezTo>
                  <a:cubicBezTo>
                    <a:pt x="1656686" y="152905"/>
                    <a:pt x="1660193" y="149888"/>
                    <a:pt x="1664268" y="147850"/>
                  </a:cubicBezTo>
                  <a:cubicBezTo>
                    <a:pt x="1669706" y="145131"/>
                    <a:pt x="1685949" y="141482"/>
                    <a:pt x="1690806" y="140268"/>
                  </a:cubicBezTo>
                  <a:cubicBezTo>
                    <a:pt x="1694597" y="137741"/>
                    <a:pt x="1699179" y="136115"/>
                    <a:pt x="1702179" y="132686"/>
                  </a:cubicBezTo>
                  <a:cubicBezTo>
                    <a:pt x="1708180" y="125828"/>
                    <a:pt x="1712288" y="117522"/>
                    <a:pt x="1717343" y="109940"/>
                  </a:cubicBezTo>
                  <a:cubicBezTo>
                    <a:pt x="1719870" y="106149"/>
                    <a:pt x="1721703" y="101789"/>
                    <a:pt x="1724925" y="98567"/>
                  </a:cubicBezTo>
                  <a:cubicBezTo>
                    <a:pt x="1728716" y="94776"/>
                    <a:pt x="1732866" y="91313"/>
                    <a:pt x="1736298" y="87194"/>
                  </a:cubicBezTo>
                  <a:cubicBezTo>
                    <a:pt x="1749489" y="71365"/>
                    <a:pt x="1736583" y="78253"/>
                    <a:pt x="1755254" y="72030"/>
                  </a:cubicBezTo>
                  <a:cubicBezTo>
                    <a:pt x="1759091" y="68193"/>
                    <a:pt x="1768742" y="57548"/>
                    <a:pt x="1774209" y="56865"/>
                  </a:cubicBezTo>
                  <a:cubicBezTo>
                    <a:pt x="1780603" y="56066"/>
                    <a:pt x="1786846" y="59392"/>
                    <a:pt x="1793164" y="60656"/>
                  </a:cubicBezTo>
                  <a:cubicBezTo>
                    <a:pt x="1800619" y="71840"/>
                    <a:pt x="1801172" y="74281"/>
                    <a:pt x="1812119" y="83403"/>
                  </a:cubicBezTo>
                  <a:cubicBezTo>
                    <a:pt x="1815619" y="86320"/>
                    <a:pt x="1820063" y="87985"/>
                    <a:pt x="1823492" y="90985"/>
                  </a:cubicBezTo>
                  <a:cubicBezTo>
                    <a:pt x="1830217" y="96869"/>
                    <a:pt x="1837491" y="102505"/>
                    <a:pt x="1842448" y="109940"/>
                  </a:cubicBezTo>
                  <a:cubicBezTo>
                    <a:pt x="1844975" y="113731"/>
                    <a:pt x="1846472" y="118467"/>
                    <a:pt x="1850030" y="121313"/>
                  </a:cubicBezTo>
                  <a:cubicBezTo>
                    <a:pt x="1853150" y="123809"/>
                    <a:pt x="1857427" y="124706"/>
                    <a:pt x="1861403" y="125104"/>
                  </a:cubicBezTo>
                  <a:cubicBezTo>
                    <a:pt x="1882816" y="127245"/>
                    <a:pt x="1904368" y="127631"/>
                    <a:pt x="1925851" y="128895"/>
                  </a:cubicBezTo>
                  <a:cubicBezTo>
                    <a:pt x="1929642" y="130159"/>
                    <a:pt x="1934104" y="130190"/>
                    <a:pt x="1937224" y="132686"/>
                  </a:cubicBezTo>
                  <a:cubicBezTo>
                    <a:pt x="1940782" y="135532"/>
                    <a:pt x="1940484" y="142618"/>
                    <a:pt x="1944806" y="144059"/>
                  </a:cubicBezTo>
                  <a:cubicBezTo>
                    <a:pt x="1949749" y="145707"/>
                    <a:pt x="1954915" y="141532"/>
                    <a:pt x="1959970" y="140268"/>
                  </a:cubicBezTo>
                  <a:cubicBezTo>
                    <a:pt x="1970079" y="132686"/>
                    <a:pt x="1983288" y="128036"/>
                    <a:pt x="1990298" y="117522"/>
                  </a:cubicBezTo>
                  <a:cubicBezTo>
                    <a:pt x="1992825" y="113731"/>
                    <a:pt x="1995842" y="110224"/>
                    <a:pt x="1997880" y="106149"/>
                  </a:cubicBezTo>
                  <a:cubicBezTo>
                    <a:pt x="1999667" y="102575"/>
                    <a:pt x="1999615" y="98203"/>
                    <a:pt x="2001671" y="94776"/>
                  </a:cubicBezTo>
                  <a:cubicBezTo>
                    <a:pt x="2003510" y="91711"/>
                    <a:pt x="2006726" y="89721"/>
                    <a:pt x="2009254" y="87194"/>
                  </a:cubicBezTo>
                  <a:lnTo>
                    <a:pt x="2016836" y="64447"/>
                  </a:lnTo>
                  <a:cubicBezTo>
                    <a:pt x="2018100" y="60656"/>
                    <a:pt x="2019658" y="56951"/>
                    <a:pt x="2020627" y="53074"/>
                  </a:cubicBezTo>
                  <a:cubicBezTo>
                    <a:pt x="2023527" y="41473"/>
                    <a:pt x="2023273" y="35264"/>
                    <a:pt x="2032000" y="26537"/>
                  </a:cubicBezTo>
                  <a:cubicBezTo>
                    <a:pt x="2035222" y="23315"/>
                    <a:pt x="2039873" y="21872"/>
                    <a:pt x="2043373" y="18955"/>
                  </a:cubicBezTo>
                  <a:cubicBezTo>
                    <a:pt x="2047492" y="15523"/>
                    <a:pt x="2050955" y="11373"/>
                    <a:pt x="2054746" y="7582"/>
                  </a:cubicBezTo>
                  <a:cubicBezTo>
                    <a:pt x="2059801" y="8846"/>
                    <a:pt x="2065989" y="7942"/>
                    <a:pt x="2069910" y="11373"/>
                  </a:cubicBezTo>
                  <a:cubicBezTo>
                    <a:pt x="2076768" y="17374"/>
                    <a:pt x="2078630" y="27676"/>
                    <a:pt x="2085074" y="34119"/>
                  </a:cubicBezTo>
                  <a:cubicBezTo>
                    <a:pt x="2095879" y="44923"/>
                    <a:pt x="2089683" y="39718"/>
                    <a:pt x="2104030" y="49283"/>
                  </a:cubicBezTo>
                  <a:cubicBezTo>
                    <a:pt x="2106557" y="53074"/>
                    <a:pt x="2109574" y="56581"/>
                    <a:pt x="2111612" y="60656"/>
                  </a:cubicBezTo>
                  <a:cubicBezTo>
                    <a:pt x="2113399" y="64231"/>
                    <a:pt x="2112907" y="68909"/>
                    <a:pt x="2115403" y="72030"/>
                  </a:cubicBezTo>
                  <a:cubicBezTo>
                    <a:pt x="2118249" y="75588"/>
                    <a:pt x="2122985" y="77085"/>
                    <a:pt x="2126776" y="79612"/>
                  </a:cubicBezTo>
                  <a:cubicBezTo>
                    <a:pt x="2138791" y="97635"/>
                    <a:pt x="2130036" y="89544"/>
                    <a:pt x="2157104" y="98567"/>
                  </a:cubicBezTo>
                  <a:lnTo>
                    <a:pt x="2168477" y="102358"/>
                  </a:lnTo>
                  <a:cubicBezTo>
                    <a:pt x="2172268" y="101094"/>
                    <a:pt x="2176358" y="100508"/>
                    <a:pt x="2179851" y="98567"/>
                  </a:cubicBezTo>
                  <a:cubicBezTo>
                    <a:pt x="2187817" y="94142"/>
                    <a:pt x="2195015" y="88458"/>
                    <a:pt x="2202597" y="83403"/>
                  </a:cubicBezTo>
                  <a:cubicBezTo>
                    <a:pt x="2206388" y="80876"/>
                    <a:pt x="2209648" y="77262"/>
                    <a:pt x="2213970" y="75821"/>
                  </a:cubicBezTo>
                  <a:lnTo>
                    <a:pt x="2225343" y="72030"/>
                  </a:lnTo>
                  <a:cubicBezTo>
                    <a:pt x="2227870" y="69502"/>
                    <a:pt x="2231086" y="67512"/>
                    <a:pt x="2232925" y="64447"/>
                  </a:cubicBezTo>
                  <a:cubicBezTo>
                    <a:pt x="2242174" y="49032"/>
                    <a:pt x="2229919" y="56080"/>
                    <a:pt x="2244298" y="41701"/>
                  </a:cubicBezTo>
                  <a:cubicBezTo>
                    <a:pt x="2247520" y="38479"/>
                    <a:pt x="2252113" y="36965"/>
                    <a:pt x="2255671" y="34119"/>
                  </a:cubicBezTo>
                  <a:cubicBezTo>
                    <a:pt x="2282681" y="12512"/>
                    <a:pt x="2239624" y="42291"/>
                    <a:pt x="2274627" y="18955"/>
                  </a:cubicBezTo>
                  <a:cubicBezTo>
                    <a:pt x="2281837" y="20397"/>
                    <a:pt x="2297184" y="22651"/>
                    <a:pt x="2304955" y="26537"/>
                  </a:cubicBezTo>
                  <a:cubicBezTo>
                    <a:pt x="2309030" y="28575"/>
                    <a:pt x="2312253" y="32081"/>
                    <a:pt x="2316328" y="34119"/>
                  </a:cubicBezTo>
                  <a:cubicBezTo>
                    <a:pt x="2347719" y="49814"/>
                    <a:pt x="2306481" y="23763"/>
                    <a:pt x="2339074" y="45492"/>
                  </a:cubicBezTo>
                  <a:cubicBezTo>
                    <a:pt x="2346496" y="44432"/>
                    <a:pt x="2370224" y="44937"/>
                    <a:pt x="2376985" y="34119"/>
                  </a:cubicBezTo>
                  <a:cubicBezTo>
                    <a:pt x="2381221" y="27342"/>
                    <a:pt x="2382040" y="18955"/>
                    <a:pt x="2384567" y="11373"/>
                  </a:cubicBezTo>
                  <a:lnTo>
                    <a:pt x="2388358" y="0"/>
                  </a:ln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Figura a mano libera 296">
              <a:extLst>
                <a:ext uri="{FF2B5EF4-FFF2-40B4-BE49-F238E27FC236}">
                  <a16:creationId xmlns:a16="http://schemas.microsoft.com/office/drawing/2014/main" id="{40ECBDC3-17C6-5DFA-E374-82234DB90155}"/>
                </a:ext>
              </a:extLst>
            </p:cNvPr>
            <p:cNvSpPr/>
            <p:nvPr/>
          </p:nvSpPr>
          <p:spPr>
            <a:xfrm>
              <a:off x="4141061" y="4314210"/>
              <a:ext cx="2412000" cy="473578"/>
            </a:xfrm>
            <a:custGeom>
              <a:avLst/>
              <a:gdLst>
                <a:gd name="connsiteX0" fmla="*/ 0 w 2395940"/>
                <a:gd name="connsiteY0" fmla="*/ 470089 h 470444"/>
                <a:gd name="connsiteX1" fmla="*/ 56865 w 2395940"/>
                <a:gd name="connsiteY1" fmla="*/ 466298 h 470444"/>
                <a:gd name="connsiteX2" fmla="*/ 64448 w 2395940"/>
                <a:gd name="connsiteY2" fmla="*/ 443552 h 470444"/>
                <a:gd name="connsiteX3" fmla="*/ 72030 w 2395940"/>
                <a:gd name="connsiteY3" fmla="*/ 432179 h 470444"/>
                <a:gd name="connsiteX4" fmla="*/ 94776 w 2395940"/>
                <a:gd name="connsiteY4" fmla="*/ 420806 h 470444"/>
                <a:gd name="connsiteX5" fmla="*/ 106149 w 2395940"/>
                <a:gd name="connsiteY5" fmla="*/ 413224 h 470444"/>
                <a:gd name="connsiteX6" fmla="*/ 246418 w 2395940"/>
                <a:gd name="connsiteY6" fmla="*/ 401851 h 470444"/>
                <a:gd name="connsiteX7" fmla="*/ 257791 w 2395940"/>
                <a:gd name="connsiteY7" fmla="*/ 398059 h 470444"/>
                <a:gd name="connsiteX8" fmla="*/ 280537 w 2395940"/>
                <a:gd name="connsiteY8" fmla="*/ 382895 h 470444"/>
                <a:gd name="connsiteX9" fmla="*/ 322239 w 2395940"/>
                <a:gd name="connsiteY9" fmla="*/ 375313 h 470444"/>
                <a:gd name="connsiteX10" fmla="*/ 333612 w 2395940"/>
                <a:gd name="connsiteY10" fmla="*/ 367731 h 470444"/>
                <a:gd name="connsiteX11" fmla="*/ 394268 w 2395940"/>
                <a:gd name="connsiteY11" fmla="*/ 371522 h 470444"/>
                <a:gd name="connsiteX12" fmla="*/ 405642 w 2395940"/>
                <a:gd name="connsiteY12" fmla="*/ 375313 h 470444"/>
                <a:gd name="connsiteX13" fmla="*/ 451134 w 2395940"/>
                <a:gd name="connsiteY13" fmla="*/ 379104 h 470444"/>
                <a:gd name="connsiteX14" fmla="*/ 462507 w 2395940"/>
                <a:gd name="connsiteY14" fmla="*/ 382895 h 470444"/>
                <a:gd name="connsiteX15" fmla="*/ 473880 w 2395940"/>
                <a:gd name="connsiteY15" fmla="*/ 390477 h 470444"/>
                <a:gd name="connsiteX16" fmla="*/ 500418 w 2395940"/>
                <a:gd name="connsiteY16" fmla="*/ 386686 h 470444"/>
                <a:gd name="connsiteX17" fmla="*/ 515582 w 2395940"/>
                <a:gd name="connsiteY17" fmla="*/ 371522 h 470444"/>
                <a:gd name="connsiteX18" fmla="*/ 526955 w 2395940"/>
                <a:gd name="connsiteY18" fmla="*/ 363940 h 470444"/>
                <a:gd name="connsiteX19" fmla="*/ 591403 w 2395940"/>
                <a:gd name="connsiteY19" fmla="*/ 352567 h 470444"/>
                <a:gd name="connsiteX20" fmla="*/ 614149 w 2395940"/>
                <a:gd name="connsiteY20" fmla="*/ 337403 h 470444"/>
                <a:gd name="connsiteX21" fmla="*/ 625522 w 2395940"/>
                <a:gd name="connsiteY21" fmla="*/ 333612 h 470444"/>
                <a:gd name="connsiteX22" fmla="*/ 648268 w 2395940"/>
                <a:gd name="connsiteY22" fmla="*/ 322239 h 470444"/>
                <a:gd name="connsiteX23" fmla="*/ 678597 w 2395940"/>
                <a:gd name="connsiteY23" fmla="*/ 326030 h 470444"/>
                <a:gd name="connsiteX24" fmla="*/ 689970 w 2395940"/>
                <a:gd name="connsiteY24" fmla="*/ 329821 h 470444"/>
                <a:gd name="connsiteX25" fmla="*/ 743045 w 2395940"/>
                <a:gd name="connsiteY25" fmla="*/ 326030 h 470444"/>
                <a:gd name="connsiteX26" fmla="*/ 762000 w 2395940"/>
                <a:gd name="connsiteY26" fmla="*/ 314656 h 470444"/>
                <a:gd name="connsiteX27" fmla="*/ 773373 w 2395940"/>
                <a:gd name="connsiteY27" fmla="*/ 310865 h 470444"/>
                <a:gd name="connsiteX28" fmla="*/ 875731 w 2395940"/>
                <a:gd name="connsiteY28" fmla="*/ 307074 h 470444"/>
                <a:gd name="connsiteX29" fmla="*/ 887104 w 2395940"/>
                <a:gd name="connsiteY29" fmla="*/ 299492 h 470444"/>
                <a:gd name="connsiteX30" fmla="*/ 898477 w 2395940"/>
                <a:gd name="connsiteY30" fmla="*/ 295701 h 470444"/>
                <a:gd name="connsiteX31" fmla="*/ 906060 w 2395940"/>
                <a:gd name="connsiteY31" fmla="*/ 288119 h 470444"/>
                <a:gd name="connsiteX32" fmla="*/ 932597 w 2395940"/>
                <a:gd name="connsiteY32" fmla="*/ 291910 h 470444"/>
                <a:gd name="connsiteX33" fmla="*/ 955343 w 2395940"/>
                <a:gd name="connsiteY33" fmla="*/ 307074 h 470444"/>
                <a:gd name="connsiteX34" fmla="*/ 978089 w 2395940"/>
                <a:gd name="connsiteY34" fmla="*/ 303283 h 470444"/>
                <a:gd name="connsiteX35" fmla="*/ 989462 w 2395940"/>
                <a:gd name="connsiteY35" fmla="*/ 295701 h 470444"/>
                <a:gd name="connsiteX36" fmla="*/ 1012209 w 2395940"/>
                <a:gd name="connsiteY36" fmla="*/ 288119 h 470444"/>
                <a:gd name="connsiteX37" fmla="*/ 1023582 w 2395940"/>
                <a:gd name="connsiteY37" fmla="*/ 284328 h 470444"/>
                <a:gd name="connsiteX38" fmla="*/ 1061492 w 2395940"/>
                <a:gd name="connsiteY38" fmla="*/ 276746 h 470444"/>
                <a:gd name="connsiteX39" fmla="*/ 1072865 w 2395940"/>
                <a:gd name="connsiteY39" fmla="*/ 272955 h 470444"/>
                <a:gd name="connsiteX40" fmla="*/ 1103194 w 2395940"/>
                <a:gd name="connsiteY40" fmla="*/ 269164 h 470444"/>
                <a:gd name="connsiteX41" fmla="*/ 1118358 w 2395940"/>
                <a:gd name="connsiteY41" fmla="*/ 261582 h 470444"/>
                <a:gd name="connsiteX42" fmla="*/ 1141104 w 2395940"/>
                <a:gd name="connsiteY42" fmla="*/ 246418 h 470444"/>
                <a:gd name="connsiteX43" fmla="*/ 1182806 w 2395940"/>
                <a:gd name="connsiteY43" fmla="*/ 257791 h 470444"/>
                <a:gd name="connsiteX44" fmla="*/ 1194179 w 2395940"/>
                <a:gd name="connsiteY44" fmla="*/ 261582 h 470444"/>
                <a:gd name="connsiteX45" fmla="*/ 1205552 w 2395940"/>
                <a:gd name="connsiteY45" fmla="*/ 265373 h 470444"/>
                <a:gd name="connsiteX46" fmla="*/ 1235880 w 2395940"/>
                <a:gd name="connsiteY46" fmla="*/ 272955 h 470444"/>
                <a:gd name="connsiteX47" fmla="*/ 1262418 w 2395940"/>
                <a:gd name="connsiteY47" fmla="*/ 269164 h 470444"/>
                <a:gd name="connsiteX48" fmla="*/ 1281373 w 2395940"/>
                <a:gd name="connsiteY48" fmla="*/ 250209 h 470444"/>
                <a:gd name="connsiteX49" fmla="*/ 1292746 w 2395940"/>
                <a:gd name="connsiteY49" fmla="*/ 246418 h 470444"/>
                <a:gd name="connsiteX50" fmla="*/ 1364776 w 2395940"/>
                <a:gd name="connsiteY50" fmla="*/ 246418 h 470444"/>
                <a:gd name="connsiteX51" fmla="*/ 1376149 w 2395940"/>
                <a:gd name="connsiteY51" fmla="*/ 242627 h 470444"/>
                <a:gd name="connsiteX52" fmla="*/ 1387522 w 2395940"/>
                <a:gd name="connsiteY52" fmla="*/ 235045 h 470444"/>
                <a:gd name="connsiteX53" fmla="*/ 1395104 w 2395940"/>
                <a:gd name="connsiteY53" fmla="*/ 227462 h 470444"/>
                <a:gd name="connsiteX54" fmla="*/ 1417851 w 2395940"/>
                <a:gd name="connsiteY54" fmla="*/ 219880 h 470444"/>
                <a:gd name="connsiteX55" fmla="*/ 1429224 w 2395940"/>
                <a:gd name="connsiteY55" fmla="*/ 212298 h 470444"/>
                <a:gd name="connsiteX56" fmla="*/ 1463343 w 2395940"/>
                <a:gd name="connsiteY56" fmla="*/ 204716 h 470444"/>
                <a:gd name="connsiteX57" fmla="*/ 1489880 w 2395940"/>
                <a:gd name="connsiteY57" fmla="*/ 200925 h 470444"/>
                <a:gd name="connsiteX58" fmla="*/ 1535373 w 2395940"/>
                <a:gd name="connsiteY58" fmla="*/ 185761 h 470444"/>
                <a:gd name="connsiteX59" fmla="*/ 1546746 w 2395940"/>
                <a:gd name="connsiteY59" fmla="*/ 181970 h 470444"/>
                <a:gd name="connsiteX60" fmla="*/ 1558119 w 2395940"/>
                <a:gd name="connsiteY60" fmla="*/ 178179 h 470444"/>
                <a:gd name="connsiteX61" fmla="*/ 1652895 w 2395940"/>
                <a:gd name="connsiteY61" fmla="*/ 174388 h 470444"/>
                <a:gd name="connsiteX62" fmla="*/ 1675642 w 2395940"/>
                <a:gd name="connsiteY62" fmla="*/ 170597 h 470444"/>
                <a:gd name="connsiteX63" fmla="*/ 1743880 w 2395940"/>
                <a:gd name="connsiteY63" fmla="*/ 178179 h 470444"/>
                <a:gd name="connsiteX64" fmla="*/ 1785582 w 2395940"/>
                <a:gd name="connsiteY64" fmla="*/ 174388 h 470444"/>
                <a:gd name="connsiteX65" fmla="*/ 1796955 w 2395940"/>
                <a:gd name="connsiteY65" fmla="*/ 170597 h 470444"/>
                <a:gd name="connsiteX66" fmla="*/ 1808328 w 2395940"/>
                <a:gd name="connsiteY66" fmla="*/ 159224 h 470444"/>
                <a:gd name="connsiteX67" fmla="*/ 1819701 w 2395940"/>
                <a:gd name="connsiteY67" fmla="*/ 155433 h 470444"/>
                <a:gd name="connsiteX68" fmla="*/ 1853821 w 2395940"/>
                <a:gd name="connsiteY68" fmla="*/ 140268 h 470444"/>
                <a:gd name="connsiteX69" fmla="*/ 1914477 w 2395940"/>
                <a:gd name="connsiteY69" fmla="*/ 136477 h 470444"/>
                <a:gd name="connsiteX70" fmla="*/ 1922060 w 2395940"/>
                <a:gd name="connsiteY70" fmla="*/ 128895 h 470444"/>
                <a:gd name="connsiteX71" fmla="*/ 1925851 w 2395940"/>
                <a:gd name="connsiteY71" fmla="*/ 117522 h 470444"/>
                <a:gd name="connsiteX72" fmla="*/ 1937224 w 2395940"/>
                <a:gd name="connsiteY72" fmla="*/ 109940 h 470444"/>
                <a:gd name="connsiteX73" fmla="*/ 1963761 w 2395940"/>
                <a:gd name="connsiteY73" fmla="*/ 98567 h 470444"/>
                <a:gd name="connsiteX74" fmla="*/ 2028209 w 2395940"/>
                <a:gd name="connsiteY74" fmla="*/ 102358 h 470444"/>
                <a:gd name="connsiteX75" fmla="*/ 2062328 w 2395940"/>
                <a:gd name="connsiteY75" fmla="*/ 113731 h 470444"/>
                <a:gd name="connsiteX76" fmla="*/ 2073701 w 2395940"/>
                <a:gd name="connsiteY76" fmla="*/ 117522 h 470444"/>
                <a:gd name="connsiteX77" fmla="*/ 2096448 w 2395940"/>
                <a:gd name="connsiteY77" fmla="*/ 106149 h 470444"/>
                <a:gd name="connsiteX78" fmla="*/ 2107821 w 2395940"/>
                <a:gd name="connsiteY78" fmla="*/ 102358 h 470444"/>
                <a:gd name="connsiteX79" fmla="*/ 2122985 w 2395940"/>
                <a:gd name="connsiteY79" fmla="*/ 87194 h 470444"/>
                <a:gd name="connsiteX80" fmla="*/ 2149522 w 2395940"/>
                <a:gd name="connsiteY80" fmla="*/ 72030 h 470444"/>
                <a:gd name="connsiteX81" fmla="*/ 2160895 w 2395940"/>
                <a:gd name="connsiteY81" fmla="*/ 64448 h 470444"/>
                <a:gd name="connsiteX82" fmla="*/ 2206388 w 2395940"/>
                <a:gd name="connsiteY82" fmla="*/ 53074 h 470444"/>
                <a:gd name="connsiteX83" fmla="*/ 2229134 w 2395940"/>
                <a:gd name="connsiteY83" fmla="*/ 45492 h 470444"/>
                <a:gd name="connsiteX84" fmla="*/ 2267045 w 2395940"/>
                <a:gd name="connsiteY84" fmla="*/ 41701 h 470444"/>
                <a:gd name="connsiteX85" fmla="*/ 2278418 w 2395940"/>
                <a:gd name="connsiteY85" fmla="*/ 37910 h 470444"/>
                <a:gd name="connsiteX86" fmla="*/ 2308746 w 2395940"/>
                <a:gd name="connsiteY86" fmla="*/ 30328 h 470444"/>
                <a:gd name="connsiteX87" fmla="*/ 2335283 w 2395940"/>
                <a:gd name="connsiteY87" fmla="*/ 22746 h 470444"/>
                <a:gd name="connsiteX88" fmla="*/ 2358030 w 2395940"/>
                <a:gd name="connsiteY88" fmla="*/ 15164 h 470444"/>
                <a:gd name="connsiteX89" fmla="*/ 2380776 w 2395940"/>
                <a:gd name="connsiteY89" fmla="*/ 7582 h 470444"/>
                <a:gd name="connsiteX90" fmla="*/ 2395940 w 2395940"/>
                <a:gd name="connsiteY90" fmla="*/ 0 h 47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395940" h="470444">
                  <a:moveTo>
                    <a:pt x="0" y="470089"/>
                  </a:moveTo>
                  <a:cubicBezTo>
                    <a:pt x="18955" y="468825"/>
                    <a:pt x="39299" y="473531"/>
                    <a:pt x="56865" y="466298"/>
                  </a:cubicBezTo>
                  <a:cubicBezTo>
                    <a:pt x="64255" y="463255"/>
                    <a:pt x="60015" y="450202"/>
                    <a:pt x="64448" y="443552"/>
                  </a:cubicBezTo>
                  <a:cubicBezTo>
                    <a:pt x="66975" y="439761"/>
                    <a:pt x="68808" y="435401"/>
                    <a:pt x="72030" y="432179"/>
                  </a:cubicBezTo>
                  <a:cubicBezTo>
                    <a:pt x="82894" y="421315"/>
                    <a:pt x="82443" y="426973"/>
                    <a:pt x="94776" y="420806"/>
                  </a:cubicBezTo>
                  <a:cubicBezTo>
                    <a:pt x="98851" y="418768"/>
                    <a:pt x="101985" y="415074"/>
                    <a:pt x="106149" y="413224"/>
                  </a:cubicBezTo>
                  <a:cubicBezTo>
                    <a:pt x="149924" y="393769"/>
                    <a:pt x="200133" y="403344"/>
                    <a:pt x="246418" y="401851"/>
                  </a:cubicBezTo>
                  <a:cubicBezTo>
                    <a:pt x="250209" y="400587"/>
                    <a:pt x="254298" y="400000"/>
                    <a:pt x="257791" y="398059"/>
                  </a:cubicBezTo>
                  <a:cubicBezTo>
                    <a:pt x="265757" y="393633"/>
                    <a:pt x="271516" y="384184"/>
                    <a:pt x="280537" y="382895"/>
                  </a:cubicBezTo>
                  <a:cubicBezTo>
                    <a:pt x="312232" y="378367"/>
                    <a:pt x="298405" y="381271"/>
                    <a:pt x="322239" y="375313"/>
                  </a:cubicBezTo>
                  <a:cubicBezTo>
                    <a:pt x="326030" y="372786"/>
                    <a:pt x="329062" y="367970"/>
                    <a:pt x="333612" y="367731"/>
                  </a:cubicBezTo>
                  <a:cubicBezTo>
                    <a:pt x="353842" y="366666"/>
                    <a:pt x="374121" y="369401"/>
                    <a:pt x="394268" y="371522"/>
                  </a:cubicBezTo>
                  <a:cubicBezTo>
                    <a:pt x="398242" y="371940"/>
                    <a:pt x="401681" y="374785"/>
                    <a:pt x="405642" y="375313"/>
                  </a:cubicBezTo>
                  <a:cubicBezTo>
                    <a:pt x="420725" y="377324"/>
                    <a:pt x="435970" y="377840"/>
                    <a:pt x="451134" y="379104"/>
                  </a:cubicBezTo>
                  <a:cubicBezTo>
                    <a:pt x="454925" y="380368"/>
                    <a:pt x="458933" y="381108"/>
                    <a:pt x="462507" y="382895"/>
                  </a:cubicBezTo>
                  <a:cubicBezTo>
                    <a:pt x="466582" y="384933"/>
                    <a:pt x="469346" y="390024"/>
                    <a:pt x="473880" y="390477"/>
                  </a:cubicBezTo>
                  <a:cubicBezTo>
                    <a:pt x="482771" y="391366"/>
                    <a:pt x="491572" y="387950"/>
                    <a:pt x="500418" y="386686"/>
                  </a:cubicBezTo>
                  <a:cubicBezTo>
                    <a:pt x="506484" y="368489"/>
                    <a:pt x="499407" y="379609"/>
                    <a:pt x="515582" y="371522"/>
                  </a:cubicBezTo>
                  <a:cubicBezTo>
                    <a:pt x="519657" y="369484"/>
                    <a:pt x="522791" y="365790"/>
                    <a:pt x="526955" y="363940"/>
                  </a:cubicBezTo>
                  <a:cubicBezTo>
                    <a:pt x="551632" y="352972"/>
                    <a:pt x="561495" y="355286"/>
                    <a:pt x="591403" y="352567"/>
                  </a:cubicBezTo>
                  <a:cubicBezTo>
                    <a:pt x="618445" y="343553"/>
                    <a:pt x="585752" y="356335"/>
                    <a:pt x="614149" y="337403"/>
                  </a:cubicBezTo>
                  <a:cubicBezTo>
                    <a:pt x="617474" y="335186"/>
                    <a:pt x="621948" y="335399"/>
                    <a:pt x="625522" y="333612"/>
                  </a:cubicBezTo>
                  <a:cubicBezTo>
                    <a:pt x="654918" y="318914"/>
                    <a:pt x="619682" y="331768"/>
                    <a:pt x="648268" y="322239"/>
                  </a:cubicBezTo>
                  <a:cubicBezTo>
                    <a:pt x="658378" y="323503"/>
                    <a:pt x="668573" y="324207"/>
                    <a:pt x="678597" y="326030"/>
                  </a:cubicBezTo>
                  <a:cubicBezTo>
                    <a:pt x="682529" y="326745"/>
                    <a:pt x="685974" y="329821"/>
                    <a:pt x="689970" y="329821"/>
                  </a:cubicBezTo>
                  <a:cubicBezTo>
                    <a:pt x="707707" y="329821"/>
                    <a:pt x="725353" y="327294"/>
                    <a:pt x="743045" y="326030"/>
                  </a:cubicBezTo>
                  <a:cubicBezTo>
                    <a:pt x="775262" y="315291"/>
                    <a:pt x="735981" y="330269"/>
                    <a:pt x="762000" y="314656"/>
                  </a:cubicBezTo>
                  <a:cubicBezTo>
                    <a:pt x="765427" y="312600"/>
                    <a:pt x="769386" y="311131"/>
                    <a:pt x="773373" y="310865"/>
                  </a:cubicBezTo>
                  <a:cubicBezTo>
                    <a:pt x="807440" y="308594"/>
                    <a:pt x="841612" y="308338"/>
                    <a:pt x="875731" y="307074"/>
                  </a:cubicBezTo>
                  <a:cubicBezTo>
                    <a:pt x="879522" y="304547"/>
                    <a:pt x="883029" y="301530"/>
                    <a:pt x="887104" y="299492"/>
                  </a:cubicBezTo>
                  <a:cubicBezTo>
                    <a:pt x="890678" y="297705"/>
                    <a:pt x="895050" y="297757"/>
                    <a:pt x="898477" y="295701"/>
                  </a:cubicBezTo>
                  <a:cubicBezTo>
                    <a:pt x="901542" y="293862"/>
                    <a:pt x="903532" y="290646"/>
                    <a:pt x="906060" y="288119"/>
                  </a:cubicBezTo>
                  <a:cubicBezTo>
                    <a:pt x="914906" y="289383"/>
                    <a:pt x="924257" y="288702"/>
                    <a:pt x="932597" y="291910"/>
                  </a:cubicBezTo>
                  <a:cubicBezTo>
                    <a:pt x="941102" y="295181"/>
                    <a:pt x="955343" y="307074"/>
                    <a:pt x="955343" y="307074"/>
                  </a:cubicBezTo>
                  <a:cubicBezTo>
                    <a:pt x="962925" y="305810"/>
                    <a:pt x="970797" y="305714"/>
                    <a:pt x="978089" y="303283"/>
                  </a:cubicBezTo>
                  <a:cubicBezTo>
                    <a:pt x="982411" y="301842"/>
                    <a:pt x="985298" y="297551"/>
                    <a:pt x="989462" y="295701"/>
                  </a:cubicBezTo>
                  <a:cubicBezTo>
                    <a:pt x="996766" y="292455"/>
                    <a:pt x="1004627" y="290646"/>
                    <a:pt x="1012209" y="288119"/>
                  </a:cubicBezTo>
                  <a:cubicBezTo>
                    <a:pt x="1016000" y="286855"/>
                    <a:pt x="1019664" y="285112"/>
                    <a:pt x="1023582" y="284328"/>
                  </a:cubicBezTo>
                  <a:cubicBezTo>
                    <a:pt x="1036219" y="281801"/>
                    <a:pt x="1048935" y="279644"/>
                    <a:pt x="1061492" y="276746"/>
                  </a:cubicBezTo>
                  <a:cubicBezTo>
                    <a:pt x="1065386" y="275847"/>
                    <a:pt x="1068933" y="273670"/>
                    <a:pt x="1072865" y="272955"/>
                  </a:cubicBezTo>
                  <a:cubicBezTo>
                    <a:pt x="1082889" y="271132"/>
                    <a:pt x="1093084" y="270428"/>
                    <a:pt x="1103194" y="269164"/>
                  </a:cubicBezTo>
                  <a:cubicBezTo>
                    <a:pt x="1108249" y="266637"/>
                    <a:pt x="1113759" y="264867"/>
                    <a:pt x="1118358" y="261582"/>
                  </a:cubicBezTo>
                  <a:cubicBezTo>
                    <a:pt x="1143206" y="243834"/>
                    <a:pt x="1116708" y="254550"/>
                    <a:pt x="1141104" y="246418"/>
                  </a:cubicBezTo>
                  <a:cubicBezTo>
                    <a:pt x="1167897" y="251776"/>
                    <a:pt x="1153947" y="248171"/>
                    <a:pt x="1182806" y="257791"/>
                  </a:cubicBezTo>
                  <a:lnTo>
                    <a:pt x="1194179" y="261582"/>
                  </a:lnTo>
                  <a:cubicBezTo>
                    <a:pt x="1197970" y="262846"/>
                    <a:pt x="1201634" y="264589"/>
                    <a:pt x="1205552" y="265373"/>
                  </a:cubicBezTo>
                  <a:cubicBezTo>
                    <a:pt x="1228425" y="269948"/>
                    <a:pt x="1218394" y="267126"/>
                    <a:pt x="1235880" y="272955"/>
                  </a:cubicBezTo>
                  <a:cubicBezTo>
                    <a:pt x="1244726" y="271691"/>
                    <a:pt x="1253859" y="271732"/>
                    <a:pt x="1262418" y="269164"/>
                  </a:cubicBezTo>
                  <a:cubicBezTo>
                    <a:pt x="1280615" y="263705"/>
                    <a:pt x="1268231" y="260722"/>
                    <a:pt x="1281373" y="250209"/>
                  </a:cubicBezTo>
                  <a:cubicBezTo>
                    <a:pt x="1284493" y="247713"/>
                    <a:pt x="1288955" y="247682"/>
                    <a:pt x="1292746" y="246418"/>
                  </a:cubicBezTo>
                  <a:cubicBezTo>
                    <a:pt x="1330460" y="250608"/>
                    <a:pt x="1325497" y="252461"/>
                    <a:pt x="1364776" y="246418"/>
                  </a:cubicBezTo>
                  <a:cubicBezTo>
                    <a:pt x="1368726" y="245810"/>
                    <a:pt x="1372575" y="244414"/>
                    <a:pt x="1376149" y="242627"/>
                  </a:cubicBezTo>
                  <a:cubicBezTo>
                    <a:pt x="1380224" y="240589"/>
                    <a:pt x="1383964" y="237891"/>
                    <a:pt x="1387522" y="235045"/>
                  </a:cubicBezTo>
                  <a:cubicBezTo>
                    <a:pt x="1390313" y="232812"/>
                    <a:pt x="1391907" y="229061"/>
                    <a:pt x="1395104" y="227462"/>
                  </a:cubicBezTo>
                  <a:cubicBezTo>
                    <a:pt x="1402253" y="223888"/>
                    <a:pt x="1417851" y="219880"/>
                    <a:pt x="1417851" y="219880"/>
                  </a:cubicBezTo>
                  <a:cubicBezTo>
                    <a:pt x="1421642" y="217353"/>
                    <a:pt x="1425149" y="214336"/>
                    <a:pt x="1429224" y="212298"/>
                  </a:cubicBezTo>
                  <a:cubicBezTo>
                    <a:pt x="1438388" y="207716"/>
                    <a:pt x="1454930" y="206010"/>
                    <a:pt x="1463343" y="204716"/>
                  </a:cubicBezTo>
                  <a:cubicBezTo>
                    <a:pt x="1472175" y="203357"/>
                    <a:pt x="1481034" y="202189"/>
                    <a:pt x="1489880" y="200925"/>
                  </a:cubicBezTo>
                  <a:lnTo>
                    <a:pt x="1535373" y="185761"/>
                  </a:lnTo>
                  <a:lnTo>
                    <a:pt x="1546746" y="181970"/>
                  </a:lnTo>
                  <a:cubicBezTo>
                    <a:pt x="1550537" y="180706"/>
                    <a:pt x="1554126" y="178339"/>
                    <a:pt x="1558119" y="178179"/>
                  </a:cubicBezTo>
                  <a:lnTo>
                    <a:pt x="1652895" y="174388"/>
                  </a:lnTo>
                  <a:cubicBezTo>
                    <a:pt x="1660477" y="173124"/>
                    <a:pt x="1667955" y="170597"/>
                    <a:pt x="1675642" y="170597"/>
                  </a:cubicBezTo>
                  <a:cubicBezTo>
                    <a:pt x="1724324" y="170597"/>
                    <a:pt x="1717045" y="169234"/>
                    <a:pt x="1743880" y="178179"/>
                  </a:cubicBezTo>
                  <a:cubicBezTo>
                    <a:pt x="1757781" y="176915"/>
                    <a:pt x="1771764" y="176362"/>
                    <a:pt x="1785582" y="174388"/>
                  </a:cubicBezTo>
                  <a:cubicBezTo>
                    <a:pt x="1789538" y="173823"/>
                    <a:pt x="1793630" y="172814"/>
                    <a:pt x="1796955" y="170597"/>
                  </a:cubicBezTo>
                  <a:cubicBezTo>
                    <a:pt x="1801416" y="167623"/>
                    <a:pt x="1803867" y="162198"/>
                    <a:pt x="1808328" y="159224"/>
                  </a:cubicBezTo>
                  <a:cubicBezTo>
                    <a:pt x="1811653" y="157007"/>
                    <a:pt x="1816127" y="157220"/>
                    <a:pt x="1819701" y="155433"/>
                  </a:cubicBezTo>
                  <a:cubicBezTo>
                    <a:pt x="1835037" y="147765"/>
                    <a:pt x="1831466" y="141665"/>
                    <a:pt x="1853821" y="140268"/>
                  </a:cubicBezTo>
                  <a:lnTo>
                    <a:pt x="1914477" y="136477"/>
                  </a:lnTo>
                  <a:cubicBezTo>
                    <a:pt x="1917005" y="133950"/>
                    <a:pt x="1920221" y="131960"/>
                    <a:pt x="1922060" y="128895"/>
                  </a:cubicBezTo>
                  <a:cubicBezTo>
                    <a:pt x="1924116" y="125468"/>
                    <a:pt x="1923355" y="120642"/>
                    <a:pt x="1925851" y="117522"/>
                  </a:cubicBezTo>
                  <a:cubicBezTo>
                    <a:pt x="1928697" y="113964"/>
                    <a:pt x="1933268" y="112201"/>
                    <a:pt x="1937224" y="109940"/>
                  </a:cubicBezTo>
                  <a:cubicBezTo>
                    <a:pt x="1950341" y="102445"/>
                    <a:pt x="1951002" y="102820"/>
                    <a:pt x="1963761" y="98567"/>
                  </a:cubicBezTo>
                  <a:cubicBezTo>
                    <a:pt x="1985244" y="99831"/>
                    <a:pt x="2006870" y="99575"/>
                    <a:pt x="2028209" y="102358"/>
                  </a:cubicBezTo>
                  <a:lnTo>
                    <a:pt x="2062328" y="113731"/>
                  </a:lnTo>
                  <a:lnTo>
                    <a:pt x="2073701" y="117522"/>
                  </a:lnTo>
                  <a:cubicBezTo>
                    <a:pt x="2102287" y="107993"/>
                    <a:pt x="2067051" y="120847"/>
                    <a:pt x="2096448" y="106149"/>
                  </a:cubicBezTo>
                  <a:cubicBezTo>
                    <a:pt x="2100022" y="104362"/>
                    <a:pt x="2104030" y="103622"/>
                    <a:pt x="2107821" y="102358"/>
                  </a:cubicBezTo>
                  <a:cubicBezTo>
                    <a:pt x="2112876" y="97303"/>
                    <a:pt x="2117558" y="91846"/>
                    <a:pt x="2122985" y="87194"/>
                  </a:cubicBezTo>
                  <a:cubicBezTo>
                    <a:pt x="2132221" y="79277"/>
                    <a:pt x="2138766" y="78177"/>
                    <a:pt x="2149522" y="72030"/>
                  </a:cubicBezTo>
                  <a:cubicBezTo>
                    <a:pt x="2153478" y="69769"/>
                    <a:pt x="2156573" y="65889"/>
                    <a:pt x="2160895" y="64448"/>
                  </a:cubicBezTo>
                  <a:cubicBezTo>
                    <a:pt x="2175724" y="59505"/>
                    <a:pt x="2191559" y="58017"/>
                    <a:pt x="2206388" y="53074"/>
                  </a:cubicBezTo>
                  <a:cubicBezTo>
                    <a:pt x="2213970" y="50547"/>
                    <a:pt x="2221182" y="46287"/>
                    <a:pt x="2229134" y="45492"/>
                  </a:cubicBezTo>
                  <a:lnTo>
                    <a:pt x="2267045" y="41701"/>
                  </a:lnTo>
                  <a:cubicBezTo>
                    <a:pt x="2270836" y="40437"/>
                    <a:pt x="2274563" y="38961"/>
                    <a:pt x="2278418" y="37910"/>
                  </a:cubicBezTo>
                  <a:cubicBezTo>
                    <a:pt x="2288471" y="35168"/>
                    <a:pt x="2298860" y="33623"/>
                    <a:pt x="2308746" y="30328"/>
                  </a:cubicBezTo>
                  <a:cubicBezTo>
                    <a:pt x="2346959" y="17590"/>
                    <a:pt x="2287692" y="37023"/>
                    <a:pt x="2335283" y="22746"/>
                  </a:cubicBezTo>
                  <a:cubicBezTo>
                    <a:pt x="2342938" y="20449"/>
                    <a:pt x="2350448" y="17691"/>
                    <a:pt x="2358030" y="15164"/>
                  </a:cubicBezTo>
                  <a:lnTo>
                    <a:pt x="2380776" y="7582"/>
                  </a:lnTo>
                  <a:cubicBezTo>
                    <a:pt x="2393844" y="3226"/>
                    <a:pt x="2389323" y="6617"/>
                    <a:pt x="2395940" y="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Figura a mano libera 297">
              <a:extLst>
                <a:ext uri="{FF2B5EF4-FFF2-40B4-BE49-F238E27FC236}">
                  <a16:creationId xmlns:a16="http://schemas.microsoft.com/office/drawing/2014/main" id="{B8BEC240-4C44-31B4-BF16-A0B02F850B99}"/>
                </a:ext>
              </a:extLst>
            </p:cNvPr>
            <p:cNvSpPr/>
            <p:nvPr/>
          </p:nvSpPr>
          <p:spPr>
            <a:xfrm>
              <a:off x="6579718" y="3541778"/>
              <a:ext cx="2389976" cy="41348"/>
            </a:xfrm>
            <a:custGeom>
              <a:avLst/>
              <a:gdLst>
                <a:gd name="connsiteX0" fmla="*/ 0 w 2389976"/>
                <a:gd name="connsiteY0" fmla="*/ 33966 h 41348"/>
                <a:gd name="connsiteX1" fmla="*/ 642013 w 2389976"/>
                <a:gd name="connsiteY1" fmla="*/ 33966 h 41348"/>
                <a:gd name="connsiteX2" fmla="*/ 646700 w 2389976"/>
                <a:gd name="connsiteY2" fmla="*/ 19906 h 41348"/>
                <a:gd name="connsiteX3" fmla="*/ 670131 w 2389976"/>
                <a:gd name="connsiteY3" fmla="*/ 10534 h 41348"/>
                <a:gd name="connsiteX4" fmla="*/ 768542 w 2389976"/>
                <a:gd name="connsiteY4" fmla="*/ 15220 h 41348"/>
                <a:gd name="connsiteX5" fmla="*/ 801345 w 2389976"/>
                <a:gd name="connsiteY5" fmla="*/ 19906 h 41348"/>
                <a:gd name="connsiteX6" fmla="*/ 1030970 w 2389976"/>
                <a:gd name="connsiteY6" fmla="*/ 24593 h 41348"/>
                <a:gd name="connsiteX7" fmla="*/ 1687042 w 2389976"/>
                <a:gd name="connsiteY7" fmla="*/ 24593 h 41348"/>
                <a:gd name="connsiteX8" fmla="*/ 2249389 w 2389976"/>
                <a:gd name="connsiteY8" fmla="*/ 29279 h 41348"/>
                <a:gd name="connsiteX9" fmla="*/ 2282193 w 2389976"/>
                <a:gd name="connsiteY9" fmla="*/ 33966 h 41348"/>
                <a:gd name="connsiteX10" fmla="*/ 2296252 w 2389976"/>
                <a:gd name="connsiteY10" fmla="*/ 38652 h 41348"/>
                <a:gd name="connsiteX11" fmla="*/ 2310310 w 2389976"/>
                <a:gd name="connsiteY11" fmla="*/ 33966 h 41348"/>
                <a:gd name="connsiteX12" fmla="*/ 2329055 w 2389976"/>
                <a:gd name="connsiteY12" fmla="*/ 10534 h 41348"/>
                <a:gd name="connsiteX13" fmla="*/ 2338428 w 2389976"/>
                <a:gd name="connsiteY13" fmla="*/ 1161 h 41348"/>
                <a:gd name="connsiteX14" fmla="*/ 2389976 w 2389976"/>
                <a:gd name="connsiteY14" fmla="*/ 1161 h 4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9976" h="41348">
                  <a:moveTo>
                    <a:pt x="0" y="33966"/>
                  </a:moveTo>
                  <a:cubicBezTo>
                    <a:pt x="245794" y="41414"/>
                    <a:pt x="327499" y="45948"/>
                    <a:pt x="642013" y="33966"/>
                  </a:cubicBezTo>
                  <a:cubicBezTo>
                    <a:pt x="646950" y="33778"/>
                    <a:pt x="642905" y="23069"/>
                    <a:pt x="646700" y="19906"/>
                  </a:cubicBezTo>
                  <a:cubicBezTo>
                    <a:pt x="653162" y="14521"/>
                    <a:pt x="662321" y="13658"/>
                    <a:pt x="670131" y="10534"/>
                  </a:cubicBezTo>
                  <a:cubicBezTo>
                    <a:pt x="702935" y="12096"/>
                    <a:pt x="735785" y="12880"/>
                    <a:pt x="768542" y="15220"/>
                  </a:cubicBezTo>
                  <a:cubicBezTo>
                    <a:pt x="779559" y="16007"/>
                    <a:pt x="790307" y="19512"/>
                    <a:pt x="801345" y="19906"/>
                  </a:cubicBezTo>
                  <a:cubicBezTo>
                    <a:pt x="877854" y="22639"/>
                    <a:pt x="954428" y="23031"/>
                    <a:pt x="1030970" y="24593"/>
                  </a:cubicBezTo>
                  <a:cubicBezTo>
                    <a:pt x="1384039" y="15980"/>
                    <a:pt x="1143773" y="19631"/>
                    <a:pt x="1687042" y="24593"/>
                  </a:cubicBezTo>
                  <a:lnTo>
                    <a:pt x="2249389" y="29279"/>
                  </a:lnTo>
                  <a:cubicBezTo>
                    <a:pt x="2260324" y="30841"/>
                    <a:pt x="2271362" y="31800"/>
                    <a:pt x="2282193" y="33966"/>
                  </a:cubicBezTo>
                  <a:cubicBezTo>
                    <a:pt x="2287037" y="34935"/>
                    <a:pt x="2291312" y="38652"/>
                    <a:pt x="2296252" y="38652"/>
                  </a:cubicBezTo>
                  <a:cubicBezTo>
                    <a:pt x="2301191" y="38652"/>
                    <a:pt x="2305624" y="35528"/>
                    <a:pt x="2310310" y="33966"/>
                  </a:cubicBezTo>
                  <a:cubicBezTo>
                    <a:pt x="2317743" y="11665"/>
                    <a:pt x="2309784" y="25950"/>
                    <a:pt x="2329055" y="10534"/>
                  </a:cubicBezTo>
                  <a:cubicBezTo>
                    <a:pt x="2332505" y="7774"/>
                    <a:pt x="2334061" y="1833"/>
                    <a:pt x="2338428" y="1161"/>
                  </a:cubicBezTo>
                  <a:cubicBezTo>
                    <a:pt x="2355411" y="-1452"/>
                    <a:pt x="2372793" y="1161"/>
                    <a:pt x="2389976" y="1161"/>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Figura a mano libera 298">
              <a:extLst>
                <a:ext uri="{FF2B5EF4-FFF2-40B4-BE49-F238E27FC236}">
                  <a16:creationId xmlns:a16="http://schemas.microsoft.com/office/drawing/2014/main" id="{58454152-7E4C-DE8B-B7C6-1AC48A1E73AB}"/>
                </a:ext>
              </a:extLst>
            </p:cNvPr>
            <p:cNvSpPr/>
            <p:nvPr/>
          </p:nvSpPr>
          <p:spPr>
            <a:xfrm>
              <a:off x="6579718" y="4037500"/>
              <a:ext cx="2385290" cy="218101"/>
            </a:xfrm>
            <a:custGeom>
              <a:avLst/>
              <a:gdLst>
                <a:gd name="connsiteX0" fmla="*/ 0 w 2385290"/>
                <a:gd name="connsiteY0" fmla="*/ 180284 h 218101"/>
                <a:gd name="connsiteX1" fmla="*/ 9373 w 2385290"/>
                <a:gd name="connsiteY1" fmla="*/ 156852 h 218101"/>
                <a:gd name="connsiteX2" fmla="*/ 23432 w 2385290"/>
                <a:gd name="connsiteY2" fmla="*/ 152166 h 218101"/>
                <a:gd name="connsiteX3" fmla="*/ 51549 w 2385290"/>
                <a:gd name="connsiteY3" fmla="*/ 170911 h 218101"/>
                <a:gd name="connsiteX4" fmla="*/ 65608 w 2385290"/>
                <a:gd name="connsiteY4" fmla="*/ 180284 h 218101"/>
                <a:gd name="connsiteX5" fmla="*/ 93725 w 2385290"/>
                <a:gd name="connsiteY5" fmla="*/ 189657 h 218101"/>
                <a:gd name="connsiteX6" fmla="*/ 121842 w 2385290"/>
                <a:gd name="connsiteY6" fmla="*/ 199030 h 218101"/>
                <a:gd name="connsiteX7" fmla="*/ 135901 w 2385290"/>
                <a:gd name="connsiteY7" fmla="*/ 203716 h 218101"/>
                <a:gd name="connsiteX8" fmla="*/ 149960 w 2385290"/>
                <a:gd name="connsiteY8" fmla="*/ 213089 h 218101"/>
                <a:gd name="connsiteX9" fmla="*/ 201508 w 2385290"/>
                <a:gd name="connsiteY9" fmla="*/ 213089 h 218101"/>
                <a:gd name="connsiteX10" fmla="*/ 243684 w 2385290"/>
                <a:gd name="connsiteY10" fmla="*/ 189657 h 218101"/>
                <a:gd name="connsiteX11" fmla="*/ 271802 w 2385290"/>
                <a:gd name="connsiteY11" fmla="*/ 199030 h 218101"/>
                <a:gd name="connsiteX12" fmla="*/ 285860 w 2385290"/>
                <a:gd name="connsiteY12" fmla="*/ 203716 h 218101"/>
                <a:gd name="connsiteX13" fmla="*/ 328036 w 2385290"/>
                <a:gd name="connsiteY13" fmla="*/ 194344 h 218101"/>
                <a:gd name="connsiteX14" fmla="*/ 337409 w 2385290"/>
                <a:gd name="connsiteY14" fmla="*/ 184971 h 218101"/>
                <a:gd name="connsiteX15" fmla="*/ 351467 w 2385290"/>
                <a:gd name="connsiteY15" fmla="*/ 180284 h 218101"/>
                <a:gd name="connsiteX16" fmla="*/ 365526 w 2385290"/>
                <a:gd name="connsiteY16" fmla="*/ 170911 h 218101"/>
                <a:gd name="connsiteX17" fmla="*/ 543603 w 2385290"/>
                <a:gd name="connsiteY17" fmla="*/ 175598 h 218101"/>
                <a:gd name="connsiteX18" fmla="*/ 623269 w 2385290"/>
                <a:gd name="connsiteY18" fmla="*/ 166225 h 218101"/>
                <a:gd name="connsiteX19" fmla="*/ 712307 w 2385290"/>
                <a:gd name="connsiteY19" fmla="*/ 175598 h 218101"/>
                <a:gd name="connsiteX20" fmla="*/ 763855 w 2385290"/>
                <a:gd name="connsiteY20" fmla="*/ 184971 h 218101"/>
                <a:gd name="connsiteX21" fmla="*/ 838835 w 2385290"/>
                <a:gd name="connsiteY21" fmla="*/ 180284 h 218101"/>
                <a:gd name="connsiteX22" fmla="*/ 852894 w 2385290"/>
                <a:gd name="connsiteY22" fmla="*/ 166225 h 218101"/>
                <a:gd name="connsiteX23" fmla="*/ 881011 w 2385290"/>
                <a:gd name="connsiteY23" fmla="*/ 156852 h 218101"/>
                <a:gd name="connsiteX24" fmla="*/ 913815 w 2385290"/>
                <a:gd name="connsiteY24" fmla="*/ 138106 h 218101"/>
                <a:gd name="connsiteX25" fmla="*/ 941932 w 2385290"/>
                <a:gd name="connsiteY25" fmla="*/ 142793 h 218101"/>
                <a:gd name="connsiteX26" fmla="*/ 951304 w 2385290"/>
                <a:gd name="connsiteY26" fmla="*/ 156852 h 218101"/>
                <a:gd name="connsiteX27" fmla="*/ 974736 w 2385290"/>
                <a:gd name="connsiteY27" fmla="*/ 175598 h 218101"/>
                <a:gd name="connsiteX28" fmla="*/ 988794 w 2385290"/>
                <a:gd name="connsiteY28" fmla="*/ 180284 h 218101"/>
                <a:gd name="connsiteX29" fmla="*/ 1063774 w 2385290"/>
                <a:gd name="connsiteY29" fmla="*/ 180284 h 218101"/>
                <a:gd name="connsiteX30" fmla="*/ 1077833 w 2385290"/>
                <a:gd name="connsiteY30" fmla="*/ 170911 h 218101"/>
                <a:gd name="connsiteX31" fmla="*/ 1105950 w 2385290"/>
                <a:gd name="connsiteY31" fmla="*/ 161539 h 218101"/>
                <a:gd name="connsiteX32" fmla="*/ 1120009 w 2385290"/>
                <a:gd name="connsiteY32" fmla="*/ 156852 h 218101"/>
                <a:gd name="connsiteX33" fmla="*/ 1171557 w 2385290"/>
                <a:gd name="connsiteY33" fmla="*/ 156852 h 218101"/>
                <a:gd name="connsiteX34" fmla="*/ 1204361 w 2385290"/>
                <a:gd name="connsiteY34" fmla="*/ 119361 h 218101"/>
                <a:gd name="connsiteX35" fmla="*/ 1218419 w 2385290"/>
                <a:gd name="connsiteY35" fmla="*/ 114674 h 218101"/>
                <a:gd name="connsiteX36" fmla="*/ 1232478 w 2385290"/>
                <a:gd name="connsiteY36" fmla="*/ 119361 h 218101"/>
                <a:gd name="connsiteX37" fmla="*/ 1251223 w 2385290"/>
                <a:gd name="connsiteY37" fmla="*/ 138106 h 218101"/>
                <a:gd name="connsiteX38" fmla="*/ 1265282 w 2385290"/>
                <a:gd name="connsiteY38" fmla="*/ 147479 h 218101"/>
                <a:gd name="connsiteX39" fmla="*/ 1326203 w 2385290"/>
                <a:gd name="connsiteY39" fmla="*/ 138106 h 218101"/>
                <a:gd name="connsiteX40" fmla="*/ 1363692 w 2385290"/>
                <a:gd name="connsiteY40" fmla="*/ 142793 h 218101"/>
                <a:gd name="connsiteX41" fmla="*/ 1373065 w 2385290"/>
                <a:gd name="connsiteY41" fmla="*/ 152166 h 218101"/>
                <a:gd name="connsiteX42" fmla="*/ 1419927 w 2385290"/>
                <a:gd name="connsiteY42" fmla="*/ 142793 h 218101"/>
                <a:gd name="connsiteX43" fmla="*/ 1448044 w 2385290"/>
                <a:gd name="connsiteY43" fmla="*/ 133420 h 218101"/>
                <a:gd name="connsiteX44" fmla="*/ 1546455 w 2385290"/>
                <a:gd name="connsiteY44" fmla="*/ 138106 h 218101"/>
                <a:gd name="connsiteX45" fmla="*/ 1555828 w 2385290"/>
                <a:gd name="connsiteY45" fmla="*/ 147479 h 218101"/>
                <a:gd name="connsiteX46" fmla="*/ 1574573 w 2385290"/>
                <a:gd name="connsiteY46" fmla="*/ 142793 h 218101"/>
                <a:gd name="connsiteX47" fmla="*/ 1588631 w 2385290"/>
                <a:gd name="connsiteY47" fmla="*/ 138106 h 218101"/>
                <a:gd name="connsiteX48" fmla="*/ 1630807 w 2385290"/>
                <a:gd name="connsiteY48" fmla="*/ 119361 h 218101"/>
                <a:gd name="connsiteX49" fmla="*/ 1837001 w 2385290"/>
                <a:gd name="connsiteY49" fmla="*/ 114674 h 218101"/>
                <a:gd name="connsiteX50" fmla="*/ 1907295 w 2385290"/>
                <a:gd name="connsiteY50" fmla="*/ 124047 h 218101"/>
                <a:gd name="connsiteX51" fmla="*/ 1921353 w 2385290"/>
                <a:gd name="connsiteY51" fmla="*/ 133420 h 218101"/>
                <a:gd name="connsiteX52" fmla="*/ 1949471 w 2385290"/>
                <a:gd name="connsiteY52" fmla="*/ 124047 h 218101"/>
                <a:gd name="connsiteX53" fmla="*/ 1963529 w 2385290"/>
                <a:gd name="connsiteY53" fmla="*/ 114674 h 218101"/>
                <a:gd name="connsiteX54" fmla="*/ 1972902 w 2385290"/>
                <a:gd name="connsiteY54" fmla="*/ 105301 h 218101"/>
                <a:gd name="connsiteX55" fmla="*/ 1991647 w 2385290"/>
                <a:gd name="connsiteY55" fmla="*/ 100615 h 218101"/>
                <a:gd name="connsiteX56" fmla="*/ 2005705 w 2385290"/>
                <a:gd name="connsiteY56" fmla="*/ 95929 h 218101"/>
                <a:gd name="connsiteX57" fmla="*/ 2033823 w 2385290"/>
                <a:gd name="connsiteY57" fmla="*/ 81869 h 218101"/>
                <a:gd name="connsiteX58" fmla="*/ 2052568 w 2385290"/>
                <a:gd name="connsiteY58" fmla="*/ 72496 h 218101"/>
                <a:gd name="connsiteX59" fmla="*/ 2080685 w 2385290"/>
                <a:gd name="connsiteY59" fmla="*/ 63124 h 218101"/>
                <a:gd name="connsiteX60" fmla="*/ 2108802 w 2385290"/>
                <a:gd name="connsiteY60" fmla="*/ 44378 h 218101"/>
                <a:gd name="connsiteX61" fmla="*/ 2118175 w 2385290"/>
                <a:gd name="connsiteY61" fmla="*/ 35005 h 218101"/>
                <a:gd name="connsiteX62" fmla="*/ 2132234 w 2385290"/>
                <a:gd name="connsiteY62" fmla="*/ 30319 h 218101"/>
                <a:gd name="connsiteX63" fmla="*/ 2155665 w 2385290"/>
                <a:gd name="connsiteY63" fmla="*/ 35005 h 218101"/>
                <a:gd name="connsiteX64" fmla="*/ 2169723 w 2385290"/>
                <a:gd name="connsiteY64" fmla="*/ 44378 h 218101"/>
                <a:gd name="connsiteX65" fmla="*/ 2179096 w 2385290"/>
                <a:gd name="connsiteY65" fmla="*/ 53751 h 218101"/>
                <a:gd name="connsiteX66" fmla="*/ 2216586 w 2385290"/>
                <a:gd name="connsiteY66" fmla="*/ 58437 h 218101"/>
                <a:gd name="connsiteX67" fmla="*/ 2258762 w 2385290"/>
                <a:gd name="connsiteY67" fmla="*/ 53751 h 218101"/>
                <a:gd name="connsiteX68" fmla="*/ 2282193 w 2385290"/>
                <a:gd name="connsiteY68" fmla="*/ 35005 h 218101"/>
                <a:gd name="connsiteX69" fmla="*/ 2291565 w 2385290"/>
                <a:gd name="connsiteY69" fmla="*/ 20946 h 218101"/>
                <a:gd name="connsiteX70" fmla="*/ 2305624 w 2385290"/>
                <a:gd name="connsiteY70" fmla="*/ 16259 h 218101"/>
                <a:gd name="connsiteX71" fmla="*/ 2314996 w 2385290"/>
                <a:gd name="connsiteY71" fmla="*/ 2200 h 218101"/>
                <a:gd name="connsiteX72" fmla="*/ 2380604 w 2385290"/>
                <a:gd name="connsiteY72" fmla="*/ 16259 h 218101"/>
                <a:gd name="connsiteX73" fmla="*/ 2385290 w 2385290"/>
                <a:gd name="connsiteY73" fmla="*/ 20946 h 21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385290" h="218101">
                  <a:moveTo>
                    <a:pt x="0" y="180284"/>
                  </a:moveTo>
                  <a:cubicBezTo>
                    <a:pt x="3124" y="172473"/>
                    <a:pt x="3987" y="163315"/>
                    <a:pt x="9373" y="156852"/>
                  </a:cubicBezTo>
                  <a:cubicBezTo>
                    <a:pt x="12535" y="153057"/>
                    <a:pt x="18746" y="150604"/>
                    <a:pt x="23432" y="152166"/>
                  </a:cubicBezTo>
                  <a:cubicBezTo>
                    <a:pt x="34118" y="155728"/>
                    <a:pt x="42177" y="164663"/>
                    <a:pt x="51549" y="170911"/>
                  </a:cubicBezTo>
                  <a:cubicBezTo>
                    <a:pt x="56235" y="174035"/>
                    <a:pt x="60265" y="178503"/>
                    <a:pt x="65608" y="180284"/>
                  </a:cubicBezTo>
                  <a:lnTo>
                    <a:pt x="93725" y="189657"/>
                  </a:lnTo>
                  <a:lnTo>
                    <a:pt x="121842" y="199030"/>
                  </a:lnTo>
                  <a:lnTo>
                    <a:pt x="135901" y="203716"/>
                  </a:lnTo>
                  <a:cubicBezTo>
                    <a:pt x="140587" y="206840"/>
                    <a:pt x="144922" y="210570"/>
                    <a:pt x="149960" y="213089"/>
                  </a:cubicBezTo>
                  <a:cubicBezTo>
                    <a:pt x="169032" y="222626"/>
                    <a:pt x="176794" y="216179"/>
                    <a:pt x="201508" y="213089"/>
                  </a:cubicBezTo>
                  <a:cubicBezTo>
                    <a:pt x="233736" y="191604"/>
                    <a:pt x="218940" y="197907"/>
                    <a:pt x="243684" y="189657"/>
                  </a:cubicBezTo>
                  <a:lnTo>
                    <a:pt x="271802" y="199030"/>
                  </a:lnTo>
                  <a:lnTo>
                    <a:pt x="285860" y="203716"/>
                  </a:lnTo>
                  <a:cubicBezTo>
                    <a:pt x="291537" y="202770"/>
                    <a:pt x="319162" y="199669"/>
                    <a:pt x="328036" y="194344"/>
                  </a:cubicBezTo>
                  <a:cubicBezTo>
                    <a:pt x="331825" y="192071"/>
                    <a:pt x="333620" y="187244"/>
                    <a:pt x="337409" y="184971"/>
                  </a:cubicBezTo>
                  <a:cubicBezTo>
                    <a:pt x="341645" y="182429"/>
                    <a:pt x="347049" y="182493"/>
                    <a:pt x="351467" y="180284"/>
                  </a:cubicBezTo>
                  <a:cubicBezTo>
                    <a:pt x="356505" y="177765"/>
                    <a:pt x="360840" y="174035"/>
                    <a:pt x="365526" y="170911"/>
                  </a:cubicBezTo>
                  <a:cubicBezTo>
                    <a:pt x="424885" y="172473"/>
                    <a:pt x="484233" y="176677"/>
                    <a:pt x="543603" y="175598"/>
                  </a:cubicBezTo>
                  <a:cubicBezTo>
                    <a:pt x="570337" y="175112"/>
                    <a:pt x="596531" y="166225"/>
                    <a:pt x="623269" y="166225"/>
                  </a:cubicBezTo>
                  <a:cubicBezTo>
                    <a:pt x="653112" y="166225"/>
                    <a:pt x="682660" y="172177"/>
                    <a:pt x="712307" y="175598"/>
                  </a:cubicBezTo>
                  <a:cubicBezTo>
                    <a:pt x="743495" y="179197"/>
                    <a:pt x="739054" y="178770"/>
                    <a:pt x="763855" y="184971"/>
                  </a:cubicBezTo>
                  <a:cubicBezTo>
                    <a:pt x="788848" y="183409"/>
                    <a:pt x="814330" y="185443"/>
                    <a:pt x="838835" y="180284"/>
                  </a:cubicBezTo>
                  <a:cubicBezTo>
                    <a:pt x="845320" y="178919"/>
                    <a:pt x="847101" y="169444"/>
                    <a:pt x="852894" y="166225"/>
                  </a:cubicBezTo>
                  <a:cubicBezTo>
                    <a:pt x="861530" y="161427"/>
                    <a:pt x="881011" y="156852"/>
                    <a:pt x="881011" y="156852"/>
                  </a:cubicBezTo>
                  <a:cubicBezTo>
                    <a:pt x="888620" y="151145"/>
                    <a:pt x="901889" y="138106"/>
                    <a:pt x="913815" y="138106"/>
                  </a:cubicBezTo>
                  <a:cubicBezTo>
                    <a:pt x="923317" y="138106"/>
                    <a:pt x="932560" y="141231"/>
                    <a:pt x="941932" y="142793"/>
                  </a:cubicBezTo>
                  <a:cubicBezTo>
                    <a:pt x="945056" y="147479"/>
                    <a:pt x="947786" y="152454"/>
                    <a:pt x="951304" y="156852"/>
                  </a:cubicBezTo>
                  <a:cubicBezTo>
                    <a:pt x="957115" y="164116"/>
                    <a:pt x="966618" y="171539"/>
                    <a:pt x="974736" y="175598"/>
                  </a:cubicBezTo>
                  <a:cubicBezTo>
                    <a:pt x="979154" y="177807"/>
                    <a:pt x="984108" y="178722"/>
                    <a:pt x="988794" y="180284"/>
                  </a:cubicBezTo>
                  <a:cubicBezTo>
                    <a:pt x="1012740" y="204230"/>
                    <a:pt x="999030" y="195519"/>
                    <a:pt x="1063774" y="180284"/>
                  </a:cubicBezTo>
                  <a:cubicBezTo>
                    <a:pt x="1069257" y="178994"/>
                    <a:pt x="1072686" y="173199"/>
                    <a:pt x="1077833" y="170911"/>
                  </a:cubicBezTo>
                  <a:cubicBezTo>
                    <a:pt x="1086861" y="166899"/>
                    <a:pt x="1096578" y="164663"/>
                    <a:pt x="1105950" y="161539"/>
                  </a:cubicBezTo>
                  <a:lnTo>
                    <a:pt x="1120009" y="156852"/>
                  </a:lnTo>
                  <a:cubicBezTo>
                    <a:pt x="1156106" y="168885"/>
                    <a:pt x="1138953" y="169894"/>
                    <a:pt x="1171557" y="156852"/>
                  </a:cubicBezTo>
                  <a:cubicBezTo>
                    <a:pt x="1179069" y="145584"/>
                    <a:pt x="1192613" y="123278"/>
                    <a:pt x="1204361" y="119361"/>
                  </a:cubicBezTo>
                  <a:lnTo>
                    <a:pt x="1218419" y="114674"/>
                  </a:lnTo>
                  <a:cubicBezTo>
                    <a:pt x="1223105" y="116236"/>
                    <a:pt x="1228985" y="115868"/>
                    <a:pt x="1232478" y="119361"/>
                  </a:cubicBezTo>
                  <a:cubicBezTo>
                    <a:pt x="1257469" y="144354"/>
                    <a:pt x="1213734" y="125611"/>
                    <a:pt x="1251223" y="138106"/>
                  </a:cubicBezTo>
                  <a:cubicBezTo>
                    <a:pt x="1255909" y="141230"/>
                    <a:pt x="1259666" y="147047"/>
                    <a:pt x="1265282" y="147479"/>
                  </a:cubicBezTo>
                  <a:cubicBezTo>
                    <a:pt x="1294733" y="149745"/>
                    <a:pt x="1304277" y="145416"/>
                    <a:pt x="1326203" y="138106"/>
                  </a:cubicBezTo>
                  <a:cubicBezTo>
                    <a:pt x="1338699" y="139668"/>
                    <a:pt x="1351630" y="139174"/>
                    <a:pt x="1363692" y="142793"/>
                  </a:cubicBezTo>
                  <a:cubicBezTo>
                    <a:pt x="1367924" y="144063"/>
                    <a:pt x="1368647" y="152166"/>
                    <a:pt x="1373065" y="152166"/>
                  </a:cubicBezTo>
                  <a:cubicBezTo>
                    <a:pt x="1388995" y="152166"/>
                    <a:pt x="1404473" y="146657"/>
                    <a:pt x="1419927" y="142793"/>
                  </a:cubicBezTo>
                  <a:cubicBezTo>
                    <a:pt x="1429511" y="140397"/>
                    <a:pt x="1448044" y="133420"/>
                    <a:pt x="1448044" y="133420"/>
                  </a:cubicBezTo>
                  <a:cubicBezTo>
                    <a:pt x="1480848" y="134982"/>
                    <a:pt x="1513890" y="133858"/>
                    <a:pt x="1546455" y="138106"/>
                  </a:cubicBezTo>
                  <a:cubicBezTo>
                    <a:pt x="1550836" y="138677"/>
                    <a:pt x="1551470" y="146753"/>
                    <a:pt x="1555828" y="147479"/>
                  </a:cubicBezTo>
                  <a:cubicBezTo>
                    <a:pt x="1562181" y="148538"/>
                    <a:pt x="1568380" y="144562"/>
                    <a:pt x="1574573" y="142793"/>
                  </a:cubicBezTo>
                  <a:cubicBezTo>
                    <a:pt x="1579323" y="141436"/>
                    <a:pt x="1584213" y="140315"/>
                    <a:pt x="1588631" y="138106"/>
                  </a:cubicBezTo>
                  <a:cubicBezTo>
                    <a:pt x="1606273" y="129285"/>
                    <a:pt x="1605482" y="119937"/>
                    <a:pt x="1630807" y="119361"/>
                  </a:cubicBezTo>
                  <a:lnTo>
                    <a:pt x="1837001" y="114674"/>
                  </a:lnTo>
                  <a:cubicBezTo>
                    <a:pt x="1849553" y="115720"/>
                    <a:pt x="1888156" y="114477"/>
                    <a:pt x="1907295" y="124047"/>
                  </a:cubicBezTo>
                  <a:cubicBezTo>
                    <a:pt x="1912332" y="126566"/>
                    <a:pt x="1916667" y="130296"/>
                    <a:pt x="1921353" y="133420"/>
                  </a:cubicBezTo>
                  <a:cubicBezTo>
                    <a:pt x="1930726" y="130296"/>
                    <a:pt x="1941251" y="129528"/>
                    <a:pt x="1949471" y="124047"/>
                  </a:cubicBezTo>
                  <a:cubicBezTo>
                    <a:pt x="1954157" y="120923"/>
                    <a:pt x="1959131" y="118192"/>
                    <a:pt x="1963529" y="114674"/>
                  </a:cubicBezTo>
                  <a:cubicBezTo>
                    <a:pt x="1966979" y="111914"/>
                    <a:pt x="1968950" y="107277"/>
                    <a:pt x="1972902" y="105301"/>
                  </a:cubicBezTo>
                  <a:cubicBezTo>
                    <a:pt x="1978663" y="102421"/>
                    <a:pt x="1985454" y="102384"/>
                    <a:pt x="1991647" y="100615"/>
                  </a:cubicBezTo>
                  <a:cubicBezTo>
                    <a:pt x="1996396" y="99258"/>
                    <a:pt x="2001019" y="97491"/>
                    <a:pt x="2005705" y="95929"/>
                  </a:cubicBezTo>
                  <a:cubicBezTo>
                    <a:pt x="2022792" y="78842"/>
                    <a:pt x="2006185" y="92234"/>
                    <a:pt x="2033823" y="81869"/>
                  </a:cubicBezTo>
                  <a:cubicBezTo>
                    <a:pt x="2040364" y="79416"/>
                    <a:pt x="2046082" y="75091"/>
                    <a:pt x="2052568" y="72496"/>
                  </a:cubicBezTo>
                  <a:cubicBezTo>
                    <a:pt x="2061741" y="68827"/>
                    <a:pt x="2080685" y="63124"/>
                    <a:pt x="2080685" y="63124"/>
                  </a:cubicBezTo>
                  <a:cubicBezTo>
                    <a:pt x="2090057" y="56875"/>
                    <a:pt x="2100837" y="52343"/>
                    <a:pt x="2108802" y="44378"/>
                  </a:cubicBezTo>
                  <a:cubicBezTo>
                    <a:pt x="2111926" y="41254"/>
                    <a:pt x="2114386" y="37278"/>
                    <a:pt x="2118175" y="35005"/>
                  </a:cubicBezTo>
                  <a:cubicBezTo>
                    <a:pt x="2122411" y="32464"/>
                    <a:pt x="2127548" y="31881"/>
                    <a:pt x="2132234" y="30319"/>
                  </a:cubicBezTo>
                  <a:cubicBezTo>
                    <a:pt x="2140044" y="31881"/>
                    <a:pt x="2148207" y="32208"/>
                    <a:pt x="2155665" y="35005"/>
                  </a:cubicBezTo>
                  <a:cubicBezTo>
                    <a:pt x="2160938" y="36983"/>
                    <a:pt x="2165325" y="40860"/>
                    <a:pt x="2169723" y="44378"/>
                  </a:cubicBezTo>
                  <a:cubicBezTo>
                    <a:pt x="2173173" y="47138"/>
                    <a:pt x="2174864" y="52481"/>
                    <a:pt x="2179096" y="53751"/>
                  </a:cubicBezTo>
                  <a:cubicBezTo>
                    <a:pt x="2191159" y="57370"/>
                    <a:pt x="2204089" y="56875"/>
                    <a:pt x="2216586" y="58437"/>
                  </a:cubicBezTo>
                  <a:cubicBezTo>
                    <a:pt x="2230645" y="56875"/>
                    <a:pt x="2245039" y="57182"/>
                    <a:pt x="2258762" y="53751"/>
                  </a:cubicBezTo>
                  <a:cubicBezTo>
                    <a:pt x="2264850" y="52229"/>
                    <a:pt x="2277975" y="40278"/>
                    <a:pt x="2282193" y="35005"/>
                  </a:cubicBezTo>
                  <a:cubicBezTo>
                    <a:pt x="2285711" y="30607"/>
                    <a:pt x="2287167" y="24465"/>
                    <a:pt x="2291565" y="20946"/>
                  </a:cubicBezTo>
                  <a:cubicBezTo>
                    <a:pt x="2295422" y="17860"/>
                    <a:pt x="2300938" y="17821"/>
                    <a:pt x="2305624" y="16259"/>
                  </a:cubicBezTo>
                  <a:cubicBezTo>
                    <a:pt x="2308748" y="11573"/>
                    <a:pt x="2309429" y="3056"/>
                    <a:pt x="2314996" y="2200"/>
                  </a:cubicBezTo>
                  <a:cubicBezTo>
                    <a:pt x="2348648" y="-2978"/>
                    <a:pt x="2359862" y="701"/>
                    <a:pt x="2380604" y="16259"/>
                  </a:cubicBezTo>
                  <a:cubicBezTo>
                    <a:pt x="2382371" y="17585"/>
                    <a:pt x="2383728" y="19384"/>
                    <a:pt x="2385290" y="20946"/>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Figura a mano libera 299">
              <a:extLst>
                <a:ext uri="{FF2B5EF4-FFF2-40B4-BE49-F238E27FC236}">
                  <a16:creationId xmlns:a16="http://schemas.microsoft.com/office/drawing/2014/main" id="{43102D78-DF5B-2F45-AFE7-11B977FD0651}"/>
                </a:ext>
              </a:extLst>
            </p:cNvPr>
            <p:cNvSpPr/>
            <p:nvPr/>
          </p:nvSpPr>
          <p:spPr>
            <a:xfrm>
              <a:off x="6575032" y="4303857"/>
              <a:ext cx="2399375" cy="478689"/>
            </a:xfrm>
            <a:custGeom>
              <a:avLst/>
              <a:gdLst>
                <a:gd name="connsiteX0" fmla="*/ 0 w 2399375"/>
                <a:gd name="connsiteY0" fmla="*/ 393659 h 478689"/>
                <a:gd name="connsiteX1" fmla="*/ 23431 w 2399375"/>
                <a:gd name="connsiteY1" fmla="*/ 407719 h 478689"/>
                <a:gd name="connsiteX2" fmla="*/ 51549 w 2399375"/>
                <a:gd name="connsiteY2" fmla="*/ 421778 h 478689"/>
                <a:gd name="connsiteX3" fmla="*/ 70294 w 2399375"/>
                <a:gd name="connsiteY3" fmla="*/ 463956 h 478689"/>
                <a:gd name="connsiteX4" fmla="*/ 74980 w 2399375"/>
                <a:gd name="connsiteY4" fmla="*/ 478015 h 478689"/>
                <a:gd name="connsiteX5" fmla="*/ 93725 w 2399375"/>
                <a:gd name="connsiteY5" fmla="*/ 473329 h 478689"/>
                <a:gd name="connsiteX6" fmla="*/ 117156 w 2399375"/>
                <a:gd name="connsiteY6" fmla="*/ 454583 h 478689"/>
                <a:gd name="connsiteX7" fmla="*/ 131215 w 2399375"/>
                <a:gd name="connsiteY7" fmla="*/ 449897 h 478689"/>
                <a:gd name="connsiteX8" fmla="*/ 145273 w 2399375"/>
                <a:gd name="connsiteY8" fmla="*/ 440524 h 478689"/>
                <a:gd name="connsiteX9" fmla="*/ 159332 w 2399375"/>
                <a:gd name="connsiteY9" fmla="*/ 435837 h 478689"/>
                <a:gd name="connsiteX10" fmla="*/ 173391 w 2399375"/>
                <a:gd name="connsiteY10" fmla="*/ 421778 h 478689"/>
                <a:gd name="connsiteX11" fmla="*/ 187449 w 2399375"/>
                <a:gd name="connsiteY11" fmla="*/ 412405 h 478689"/>
                <a:gd name="connsiteX12" fmla="*/ 196822 w 2399375"/>
                <a:gd name="connsiteY12" fmla="*/ 403032 h 478689"/>
                <a:gd name="connsiteX13" fmla="*/ 210880 w 2399375"/>
                <a:gd name="connsiteY13" fmla="*/ 393659 h 478689"/>
                <a:gd name="connsiteX14" fmla="*/ 229625 w 2399375"/>
                <a:gd name="connsiteY14" fmla="*/ 379600 h 478689"/>
                <a:gd name="connsiteX15" fmla="*/ 243684 w 2399375"/>
                <a:gd name="connsiteY15" fmla="*/ 374914 h 478689"/>
                <a:gd name="connsiteX16" fmla="*/ 304605 w 2399375"/>
                <a:gd name="connsiteY16" fmla="*/ 360855 h 478689"/>
                <a:gd name="connsiteX17" fmla="*/ 337408 w 2399375"/>
                <a:gd name="connsiteY17" fmla="*/ 351482 h 478689"/>
                <a:gd name="connsiteX18" fmla="*/ 365526 w 2399375"/>
                <a:gd name="connsiteY18" fmla="*/ 356168 h 478689"/>
                <a:gd name="connsiteX19" fmla="*/ 379585 w 2399375"/>
                <a:gd name="connsiteY19" fmla="*/ 360855 h 478689"/>
                <a:gd name="connsiteX20" fmla="*/ 398329 w 2399375"/>
                <a:gd name="connsiteY20" fmla="*/ 403032 h 478689"/>
                <a:gd name="connsiteX21" fmla="*/ 445192 w 2399375"/>
                <a:gd name="connsiteY21" fmla="*/ 417092 h 478689"/>
                <a:gd name="connsiteX22" fmla="*/ 506113 w 2399375"/>
                <a:gd name="connsiteY22" fmla="*/ 412405 h 478689"/>
                <a:gd name="connsiteX23" fmla="*/ 524858 w 2399375"/>
                <a:gd name="connsiteY23" fmla="*/ 407719 h 478689"/>
                <a:gd name="connsiteX24" fmla="*/ 538916 w 2399375"/>
                <a:gd name="connsiteY24" fmla="*/ 393659 h 478689"/>
                <a:gd name="connsiteX25" fmla="*/ 552975 w 2399375"/>
                <a:gd name="connsiteY25" fmla="*/ 384287 h 478689"/>
                <a:gd name="connsiteX26" fmla="*/ 604523 w 2399375"/>
                <a:gd name="connsiteY26" fmla="*/ 374914 h 478689"/>
                <a:gd name="connsiteX27" fmla="*/ 618582 w 2399375"/>
                <a:gd name="connsiteY27" fmla="*/ 365541 h 478689"/>
                <a:gd name="connsiteX28" fmla="*/ 627955 w 2399375"/>
                <a:gd name="connsiteY28" fmla="*/ 356168 h 478689"/>
                <a:gd name="connsiteX29" fmla="*/ 642013 w 2399375"/>
                <a:gd name="connsiteY29" fmla="*/ 351482 h 478689"/>
                <a:gd name="connsiteX30" fmla="*/ 698248 w 2399375"/>
                <a:gd name="connsiteY30" fmla="*/ 356168 h 478689"/>
                <a:gd name="connsiteX31" fmla="*/ 707620 w 2399375"/>
                <a:gd name="connsiteY31" fmla="*/ 370227 h 478689"/>
                <a:gd name="connsiteX32" fmla="*/ 721679 w 2399375"/>
                <a:gd name="connsiteY32" fmla="*/ 374914 h 478689"/>
                <a:gd name="connsiteX33" fmla="*/ 754483 w 2399375"/>
                <a:gd name="connsiteY33" fmla="*/ 370227 h 478689"/>
                <a:gd name="connsiteX34" fmla="*/ 782600 w 2399375"/>
                <a:gd name="connsiteY34" fmla="*/ 360855 h 478689"/>
                <a:gd name="connsiteX35" fmla="*/ 824776 w 2399375"/>
                <a:gd name="connsiteY35" fmla="*/ 337422 h 478689"/>
                <a:gd name="connsiteX36" fmla="*/ 843521 w 2399375"/>
                <a:gd name="connsiteY36" fmla="*/ 309304 h 478689"/>
                <a:gd name="connsiteX37" fmla="*/ 848207 w 2399375"/>
                <a:gd name="connsiteY37" fmla="*/ 295245 h 478689"/>
                <a:gd name="connsiteX38" fmla="*/ 857580 w 2399375"/>
                <a:gd name="connsiteY38" fmla="*/ 285872 h 478689"/>
                <a:gd name="connsiteX39" fmla="*/ 866952 w 2399375"/>
                <a:gd name="connsiteY39" fmla="*/ 267126 h 478689"/>
                <a:gd name="connsiteX40" fmla="*/ 871638 w 2399375"/>
                <a:gd name="connsiteY40" fmla="*/ 253067 h 478689"/>
                <a:gd name="connsiteX41" fmla="*/ 881011 w 2399375"/>
                <a:gd name="connsiteY41" fmla="*/ 262440 h 478689"/>
                <a:gd name="connsiteX42" fmla="*/ 890383 w 2399375"/>
                <a:gd name="connsiteY42" fmla="*/ 281185 h 478689"/>
                <a:gd name="connsiteX43" fmla="*/ 899756 w 2399375"/>
                <a:gd name="connsiteY43" fmla="*/ 290558 h 478689"/>
                <a:gd name="connsiteX44" fmla="*/ 909128 w 2399375"/>
                <a:gd name="connsiteY44" fmla="*/ 304617 h 478689"/>
                <a:gd name="connsiteX45" fmla="*/ 918501 w 2399375"/>
                <a:gd name="connsiteY45" fmla="*/ 313990 h 478689"/>
                <a:gd name="connsiteX46" fmla="*/ 927873 w 2399375"/>
                <a:gd name="connsiteY46" fmla="*/ 328050 h 478689"/>
                <a:gd name="connsiteX47" fmla="*/ 955990 w 2399375"/>
                <a:gd name="connsiteY47" fmla="*/ 342109 h 478689"/>
                <a:gd name="connsiteX48" fmla="*/ 970049 w 2399375"/>
                <a:gd name="connsiteY48" fmla="*/ 337422 h 478689"/>
                <a:gd name="connsiteX49" fmla="*/ 998166 w 2399375"/>
                <a:gd name="connsiteY49" fmla="*/ 318677 h 478689"/>
                <a:gd name="connsiteX50" fmla="*/ 1016911 w 2399375"/>
                <a:gd name="connsiteY50" fmla="*/ 295245 h 478689"/>
                <a:gd name="connsiteX51" fmla="*/ 1040343 w 2399375"/>
                <a:gd name="connsiteY51" fmla="*/ 271812 h 478689"/>
                <a:gd name="connsiteX52" fmla="*/ 1068460 w 2399375"/>
                <a:gd name="connsiteY52" fmla="*/ 262440 h 478689"/>
                <a:gd name="connsiteX53" fmla="*/ 1082519 w 2399375"/>
                <a:gd name="connsiteY53" fmla="*/ 257753 h 478689"/>
                <a:gd name="connsiteX54" fmla="*/ 1105950 w 2399375"/>
                <a:gd name="connsiteY54" fmla="*/ 253067 h 478689"/>
                <a:gd name="connsiteX55" fmla="*/ 1134067 w 2399375"/>
                <a:gd name="connsiteY55" fmla="*/ 243694 h 478689"/>
                <a:gd name="connsiteX56" fmla="*/ 1148126 w 2399375"/>
                <a:gd name="connsiteY56" fmla="*/ 239007 h 478689"/>
                <a:gd name="connsiteX57" fmla="*/ 1241850 w 2399375"/>
                <a:gd name="connsiteY57" fmla="*/ 243694 h 478689"/>
                <a:gd name="connsiteX58" fmla="*/ 1274654 w 2399375"/>
                <a:gd name="connsiteY58" fmla="*/ 253067 h 478689"/>
                <a:gd name="connsiteX59" fmla="*/ 1307457 w 2399375"/>
                <a:gd name="connsiteY59" fmla="*/ 243694 h 478689"/>
                <a:gd name="connsiteX60" fmla="*/ 1335575 w 2399375"/>
                <a:gd name="connsiteY60" fmla="*/ 229635 h 478689"/>
                <a:gd name="connsiteX61" fmla="*/ 1349633 w 2399375"/>
                <a:gd name="connsiteY61" fmla="*/ 220262 h 478689"/>
                <a:gd name="connsiteX62" fmla="*/ 1373065 w 2399375"/>
                <a:gd name="connsiteY62" fmla="*/ 201516 h 478689"/>
                <a:gd name="connsiteX63" fmla="*/ 1387123 w 2399375"/>
                <a:gd name="connsiteY63" fmla="*/ 196830 h 478689"/>
                <a:gd name="connsiteX64" fmla="*/ 1415241 w 2399375"/>
                <a:gd name="connsiteY64" fmla="*/ 210889 h 478689"/>
                <a:gd name="connsiteX65" fmla="*/ 1419927 w 2399375"/>
                <a:gd name="connsiteY65" fmla="*/ 224948 h 478689"/>
                <a:gd name="connsiteX66" fmla="*/ 1448044 w 2399375"/>
                <a:gd name="connsiteY66" fmla="*/ 239007 h 478689"/>
                <a:gd name="connsiteX67" fmla="*/ 1480848 w 2399375"/>
                <a:gd name="connsiteY67" fmla="*/ 210889 h 478689"/>
                <a:gd name="connsiteX68" fmla="*/ 1494907 w 2399375"/>
                <a:gd name="connsiteY68" fmla="*/ 187457 h 478689"/>
                <a:gd name="connsiteX69" fmla="*/ 1523024 w 2399375"/>
                <a:gd name="connsiteY69" fmla="*/ 178084 h 478689"/>
                <a:gd name="connsiteX70" fmla="*/ 1551141 w 2399375"/>
                <a:gd name="connsiteY70" fmla="*/ 159338 h 478689"/>
                <a:gd name="connsiteX71" fmla="*/ 1574572 w 2399375"/>
                <a:gd name="connsiteY71" fmla="*/ 145279 h 478689"/>
                <a:gd name="connsiteX72" fmla="*/ 1719845 w 2399375"/>
                <a:gd name="connsiteY72" fmla="*/ 149965 h 478689"/>
                <a:gd name="connsiteX73" fmla="*/ 1752649 w 2399375"/>
                <a:gd name="connsiteY73" fmla="*/ 149965 h 478689"/>
                <a:gd name="connsiteX74" fmla="*/ 1780766 w 2399375"/>
                <a:gd name="connsiteY74" fmla="*/ 131220 h 478689"/>
                <a:gd name="connsiteX75" fmla="*/ 1790139 w 2399375"/>
                <a:gd name="connsiteY75" fmla="*/ 121847 h 478689"/>
                <a:gd name="connsiteX76" fmla="*/ 1804197 w 2399375"/>
                <a:gd name="connsiteY76" fmla="*/ 112474 h 478689"/>
                <a:gd name="connsiteX77" fmla="*/ 1813570 w 2399375"/>
                <a:gd name="connsiteY77" fmla="*/ 103101 h 478689"/>
                <a:gd name="connsiteX78" fmla="*/ 1827629 w 2399375"/>
                <a:gd name="connsiteY78" fmla="*/ 98415 h 478689"/>
                <a:gd name="connsiteX79" fmla="*/ 1874491 w 2399375"/>
                <a:gd name="connsiteY79" fmla="*/ 98415 h 478689"/>
                <a:gd name="connsiteX80" fmla="*/ 1888550 w 2399375"/>
                <a:gd name="connsiteY80" fmla="*/ 84355 h 478689"/>
                <a:gd name="connsiteX81" fmla="*/ 1902608 w 2399375"/>
                <a:gd name="connsiteY81" fmla="*/ 79669 h 478689"/>
                <a:gd name="connsiteX82" fmla="*/ 1911981 w 2399375"/>
                <a:gd name="connsiteY82" fmla="*/ 70296 h 478689"/>
                <a:gd name="connsiteX83" fmla="*/ 2043195 w 2399375"/>
                <a:gd name="connsiteY83" fmla="*/ 65610 h 478689"/>
                <a:gd name="connsiteX84" fmla="*/ 2071312 w 2399375"/>
                <a:gd name="connsiteY84" fmla="*/ 74982 h 478689"/>
                <a:gd name="connsiteX85" fmla="*/ 2094744 w 2399375"/>
                <a:gd name="connsiteY85" fmla="*/ 89042 h 478689"/>
                <a:gd name="connsiteX86" fmla="*/ 2146292 w 2399375"/>
                <a:gd name="connsiteY86" fmla="*/ 84355 h 478689"/>
                <a:gd name="connsiteX87" fmla="*/ 2160351 w 2399375"/>
                <a:gd name="connsiteY87" fmla="*/ 79669 h 478689"/>
                <a:gd name="connsiteX88" fmla="*/ 2188468 w 2399375"/>
                <a:gd name="connsiteY88" fmla="*/ 60923 h 478689"/>
                <a:gd name="connsiteX89" fmla="*/ 2225958 w 2399375"/>
                <a:gd name="connsiteY89" fmla="*/ 56237 h 478689"/>
                <a:gd name="connsiteX90" fmla="*/ 2338427 w 2399375"/>
                <a:gd name="connsiteY90" fmla="*/ 46864 h 478689"/>
                <a:gd name="connsiteX91" fmla="*/ 2357172 w 2399375"/>
                <a:gd name="connsiteY91" fmla="*/ 23432 h 478689"/>
                <a:gd name="connsiteX92" fmla="*/ 2385290 w 2399375"/>
                <a:gd name="connsiteY92" fmla="*/ 14059 h 478689"/>
                <a:gd name="connsiteX93" fmla="*/ 2399348 w 2399375"/>
                <a:gd name="connsiteY93" fmla="*/ 0 h 47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399375" h="478689">
                  <a:moveTo>
                    <a:pt x="0" y="393659"/>
                  </a:moveTo>
                  <a:cubicBezTo>
                    <a:pt x="7810" y="398346"/>
                    <a:pt x="15284" y="403645"/>
                    <a:pt x="23431" y="407719"/>
                  </a:cubicBezTo>
                  <a:cubicBezTo>
                    <a:pt x="62242" y="427125"/>
                    <a:pt x="11250" y="394911"/>
                    <a:pt x="51549" y="421778"/>
                  </a:cubicBezTo>
                  <a:cubicBezTo>
                    <a:pt x="62702" y="455240"/>
                    <a:pt x="55440" y="441677"/>
                    <a:pt x="70294" y="463956"/>
                  </a:cubicBezTo>
                  <a:cubicBezTo>
                    <a:pt x="71856" y="468642"/>
                    <a:pt x="70394" y="476180"/>
                    <a:pt x="74980" y="478015"/>
                  </a:cubicBezTo>
                  <a:cubicBezTo>
                    <a:pt x="80960" y="480407"/>
                    <a:pt x="87805" y="475866"/>
                    <a:pt x="93725" y="473329"/>
                  </a:cubicBezTo>
                  <a:cubicBezTo>
                    <a:pt x="126548" y="459261"/>
                    <a:pt x="91963" y="469698"/>
                    <a:pt x="117156" y="454583"/>
                  </a:cubicBezTo>
                  <a:cubicBezTo>
                    <a:pt x="121392" y="452042"/>
                    <a:pt x="126529" y="451459"/>
                    <a:pt x="131215" y="449897"/>
                  </a:cubicBezTo>
                  <a:cubicBezTo>
                    <a:pt x="135901" y="446773"/>
                    <a:pt x="140236" y="443043"/>
                    <a:pt x="145273" y="440524"/>
                  </a:cubicBezTo>
                  <a:cubicBezTo>
                    <a:pt x="149691" y="438315"/>
                    <a:pt x="155222" y="438577"/>
                    <a:pt x="159332" y="435837"/>
                  </a:cubicBezTo>
                  <a:cubicBezTo>
                    <a:pt x="164846" y="432161"/>
                    <a:pt x="168300" y="426021"/>
                    <a:pt x="173391" y="421778"/>
                  </a:cubicBezTo>
                  <a:cubicBezTo>
                    <a:pt x="177718" y="418172"/>
                    <a:pt x="183051" y="415923"/>
                    <a:pt x="187449" y="412405"/>
                  </a:cubicBezTo>
                  <a:cubicBezTo>
                    <a:pt x="190899" y="409645"/>
                    <a:pt x="193372" y="405792"/>
                    <a:pt x="196822" y="403032"/>
                  </a:cubicBezTo>
                  <a:cubicBezTo>
                    <a:pt x="201220" y="399514"/>
                    <a:pt x="206297" y="396933"/>
                    <a:pt x="210880" y="393659"/>
                  </a:cubicBezTo>
                  <a:cubicBezTo>
                    <a:pt x="217236" y="389119"/>
                    <a:pt x="222844" y="383475"/>
                    <a:pt x="229625" y="379600"/>
                  </a:cubicBezTo>
                  <a:cubicBezTo>
                    <a:pt x="233914" y="377149"/>
                    <a:pt x="238998" y="376476"/>
                    <a:pt x="243684" y="374914"/>
                  </a:cubicBezTo>
                  <a:cubicBezTo>
                    <a:pt x="272345" y="355806"/>
                    <a:pt x="247845" y="368964"/>
                    <a:pt x="304605" y="360855"/>
                  </a:cubicBezTo>
                  <a:cubicBezTo>
                    <a:pt x="314898" y="359384"/>
                    <a:pt x="327397" y="354819"/>
                    <a:pt x="337408" y="351482"/>
                  </a:cubicBezTo>
                  <a:cubicBezTo>
                    <a:pt x="346781" y="353044"/>
                    <a:pt x="356250" y="354107"/>
                    <a:pt x="365526" y="356168"/>
                  </a:cubicBezTo>
                  <a:cubicBezTo>
                    <a:pt x="370348" y="357240"/>
                    <a:pt x="376714" y="356835"/>
                    <a:pt x="379585" y="360855"/>
                  </a:cubicBezTo>
                  <a:cubicBezTo>
                    <a:pt x="384349" y="367525"/>
                    <a:pt x="387119" y="396026"/>
                    <a:pt x="398329" y="403032"/>
                  </a:cubicBezTo>
                  <a:cubicBezTo>
                    <a:pt x="405933" y="407785"/>
                    <a:pt x="434219" y="414348"/>
                    <a:pt x="445192" y="417092"/>
                  </a:cubicBezTo>
                  <a:cubicBezTo>
                    <a:pt x="465499" y="415530"/>
                    <a:pt x="485886" y="414785"/>
                    <a:pt x="506113" y="412405"/>
                  </a:cubicBezTo>
                  <a:cubicBezTo>
                    <a:pt x="512509" y="411652"/>
                    <a:pt x="519266" y="410915"/>
                    <a:pt x="524858" y="407719"/>
                  </a:cubicBezTo>
                  <a:cubicBezTo>
                    <a:pt x="530612" y="404431"/>
                    <a:pt x="533825" y="397902"/>
                    <a:pt x="538916" y="393659"/>
                  </a:cubicBezTo>
                  <a:cubicBezTo>
                    <a:pt x="543243" y="390053"/>
                    <a:pt x="547937" y="386806"/>
                    <a:pt x="552975" y="384287"/>
                  </a:cubicBezTo>
                  <a:cubicBezTo>
                    <a:pt x="567426" y="377061"/>
                    <a:pt x="591590" y="376531"/>
                    <a:pt x="604523" y="374914"/>
                  </a:cubicBezTo>
                  <a:cubicBezTo>
                    <a:pt x="609209" y="371790"/>
                    <a:pt x="614184" y="369060"/>
                    <a:pt x="618582" y="365541"/>
                  </a:cubicBezTo>
                  <a:cubicBezTo>
                    <a:pt x="622032" y="362781"/>
                    <a:pt x="624166" y="358441"/>
                    <a:pt x="627955" y="356168"/>
                  </a:cubicBezTo>
                  <a:cubicBezTo>
                    <a:pt x="632191" y="353627"/>
                    <a:pt x="637327" y="353044"/>
                    <a:pt x="642013" y="351482"/>
                  </a:cubicBezTo>
                  <a:cubicBezTo>
                    <a:pt x="660758" y="353044"/>
                    <a:pt x="680162" y="351000"/>
                    <a:pt x="698248" y="356168"/>
                  </a:cubicBezTo>
                  <a:cubicBezTo>
                    <a:pt x="703663" y="357715"/>
                    <a:pt x="703222" y="366708"/>
                    <a:pt x="707620" y="370227"/>
                  </a:cubicBezTo>
                  <a:cubicBezTo>
                    <a:pt x="711477" y="373313"/>
                    <a:pt x="716993" y="373352"/>
                    <a:pt x="721679" y="374914"/>
                  </a:cubicBezTo>
                  <a:cubicBezTo>
                    <a:pt x="732614" y="373352"/>
                    <a:pt x="743720" y="372711"/>
                    <a:pt x="754483" y="370227"/>
                  </a:cubicBezTo>
                  <a:cubicBezTo>
                    <a:pt x="764109" y="368006"/>
                    <a:pt x="782600" y="360855"/>
                    <a:pt x="782600" y="360855"/>
                  </a:cubicBezTo>
                  <a:cubicBezTo>
                    <a:pt x="814827" y="339369"/>
                    <a:pt x="800031" y="345672"/>
                    <a:pt x="824776" y="337422"/>
                  </a:cubicBezTo>
                  <a:cubicBezTo>
                    <a:pt x="835538" y="294372"/>
                    <a:pt x="819984" y="338726"/>
                    <a:pt x="843521" y="309304"/>
                  </a:cubicBezTo>
                  <a:cubicBezTo>
                    <a:pt x="846607" y="305447"/>
                    <a:pt x="845666" y="299481"/>
                    <a:pt x="848207" y="295245"/>
                  </a:cubicBezTo>
                  <a:cubicBezTo>
                    <a:pt x="850480" y="291456"/>
                    <a:pt x="854456" y="288996"/>
                    <a:pt x="857580" y="285872"/>
                  </a:cubicBezTo>
                  <a:cubicBezTo>
                    <a:pt x="860704" y="279623"/>
                    <a:pt x="864200" y="273547"/>
                    <a:pt x="866952" y="267126"/>
                  </a:cubicBezTo>
                  <a:cubicBezTo>
                    <a:pt x="868898" y="262586"/>
                    <a:pt x="866952" y="254629"/>
                    <a:pt x="871638" y="253067"/>
                  </a:cubicBezTo>
                  <a:cubicBezTo>
                    <a:pt x="875830" y="251670"/>
                    <a:pt x="877887" y="259316"/>
                    <a:pt x="881011" y="262440"/>
                  </a:cubicBezTo>
                  <a:cubicBezTo>
                    <a:pt x="884135" y="268688"/>
                    <a:pt x="886508" y="275372"/>
                    <a:pt x="890383" y="281185"/>
                  </a:cubicBezTo>
                  <a:cubicBezTo>
                    <a:pt x="892834" y="284861"/>
                    <a:pt x="896996" y="287108"/>
                    <a:pt x="899756" y="290558"/>
                  </a:cubicBezTo>
                  <a:cubicBezTo>
                    <a:pt x="903274" y="294956"/>
                    <a:pt x="905610" y="300219"/>
                    <a:pt x="909128" y="304617"/>
                  </a:cubicBezTo>
                  <a:cubicBezTo>
                    <a:pt x="911888" y="308067"/>
                    <a:pt x="915741" y="310540"/>
                    <a:pt x="918501" y="313990"/>
                  </a:cubicBezTo>
                  <a:cubicBezTo>
                    <a:pt x="922019" y="318388"/>
                    <a:pt x="923890" y="324067"/>
                    <a:pt x="927873" y="328050"/>
                  </a:cubicBezTo>
                  <a:cubicBezTo>
                    <a:pt x="936955" y="337132"/>
                    <a:pt x="944559" y="338298"/>
                    <a:pt x="955990" y="342109"/>
                  </a:cubicBezTo>
                  <a:cubicBezTo>
                    <a:pt x="960676" y="340547"/>
                    <a:pt x="965731" y="339821"/>
                    <a:pt x="970049" y="337422"/>
                  </a:cubicBezTo>
                  <a:cubicBezTo>
                    <a:pt x="979896" y="331951"/>
                    <a:pt x="998166" y="318677"/>
                    <a:pt x="998166" y="318677"/>
                  </a:cubicBezTo>
                  <a:cubicBezTo>
                    <a:pt x="1006197" y="294586"/>
                    <a:pt x="996961" y="312702"/>
                    <a:pt x="1016911" y="295245"/>
                  </a:cubicBezTo>
                  <a:cubicBezTo>
                    <a:pt x="1025224" y="287971"/>
                    <a:pt x="1029864" y="275305"/>
                    <a:pt x="1040343" y="271812"/>
                  </a:cubicBezTo>
                  <a:lnTo>
                    <a:pt x="1068460" y="262440"/>
                  </a:lnTo>
                  <a:cubicBezTo>
                    <a:pt x="1073146" y="260878"/>
                    <a:pt x="1077675" y="258722"/>
                    <a:pt x="1082519" y="257753"/>
                  </a:cubicBezTo>
                  <a:cubicBezTo>
                    <a:pt x="1090329" y="256191"/>
                    <a:pt x="1098266" y="255163"/>
                    <a:pt x="1105950" y="253067"/>
                  </a:cubicBezTo>
                  <a:cubicBezTo>
                    <a:pt x="1115481" y="250467"/>
                    <a:pt x="1124695" y="246818"/>
                    <a:pt x="1134067" y="243694"/>
                  </a:cubicBezTo>
                  <a:lnTo>
                    <a:pt x="1148126" y="239007"/>
                  </a:lnTo>
                  <a:cubicBezTo>
                    <a:pt x="1179367" y="240569"/>
                    <a:pt x="1210678" y="241096"/>
                    <a:pt x="1241850" y="243694"/>
                  </a:cubicBezTo>
                  <a:cubicBezTo>
                    <a:pt x="1249700" y="244348"/>
                    <a:pt x="1266517" y="250354"/>
                    <a:pt x="1274654" y="253067"/>
                  </a:cubicBezTo>
                  <a:cubicBezTo>
                    <a:pt x="1280656" y="251566"/>
                    <a:pt x="1300737" y="247054"/>
                    <a:pt x="1307457" y="243694"/>
                  </a:cubicBezTo>
                  <a:cubicBezTo>
                    <a:pt x="1343791" y="225526"/>
                    <a:pt x="1300241" y="241412"/>
                    <a:pt x="1335575" y="229635"/>
                  </a:cubicBezTo>
                  <a:cubicBezTo>
                    <a:pt x="1340261" y="226511"/>
                    <a:pt x="1345235" y="223780"/>
                    <a:pt x="1349633" y="220262"/>
                  </a:cubicBezTo>
                  <a:cubicBezTo>
                    <a:pt x="1364160" y="208639"/>
                    <a:pt x="1353836" y="211131"/>
                    <a:pt x="1373065" y="201516"/>
                  </a:cubicBezTo>
                  <a:cubicBezTo>
                    <a:pt x="1377483" y="199307"/>
                    <a:pt x="1382437" y="198392"/>
                    <a:pt x="1387123" y="196830"/>
                  </a:cubicBezTo>
                  <a:cubicBezTo>
                    <a:pt x="1396385" y="199917"/>
                    <a:pt x="1408634" y="202629"/>
                    <a:pt x="1415241" y="210889"/>
                  </a:cubicBezTo>
                  <a:cubicBezTo>
                    <a:pt x="1418327" y="214746"/>
                    <a:pt x="1416841" y="221091"/>
                    <a:pt x="1419927" y="224948"/>
                  </a:cubicBezTo>
                  <a:cubicBezTo>
                    <a:pt x="1426534" y="233207"/>
                    <a:pt x="1438782" y="235920"/>
                    <a:pt x="1448044" y="239007"/>
                  </a:cubicBezTo>
                  <a:cubicBezTo>
                    <a:pt x="1461556" y="230000"/>
                    <a:pt x="1470516" y="225355"/>
                    <a:pt x="1480848" y="210889"/>
                  </a:cubicBezTo>
                  <a:cubicBezTo>
                    <a:pt x="1489756" y="198417"/>
                    <a:pt x="1479514" y="195154"/>
                    <a:pt x="1494907" y="187457"/>
                  </a:cubicBezTo>
                  <a:cubicBezTo>
                    <a:pt x="1503743" y="183039"/>
                    <a:pt x="1523024" y="178084"/>
                    <a:pt x="1523024" y="178084"/>
                  </a:cubicBezTo>
                  <a:cubicBezTo>
                    <a:pt x="1558776" y="142332"/>
                    <a:pt x="1517231" y="179686"/>
                    <a:pt x="1551141" y="159338"/>
                  </a:cubicBezTo>
                  <a:cubicBezTo>
                    <a:pt x="1583298" y="140042"/>
                    <a:pt x="1534756" y="158551"/>
                    <a:pt x="1574572" y="145279"/>
                  </a:cubicBezTo>
                  <a:cubicBezTo>
                    <a:pt x="1622996" y="146841"/>
                    <a:pt x="1671479" y="147120"/>
                    <a:pt x="1719845" y="149965"/>
                  </a:cubicBezTo>
                  <a:cubicBezTo>
                    <a:pt x="1757943" y="152206"/>
                    <a:pt x="1705736" y="161695"/>
                    <a:pt x="1752649" y="149965"/>
                  </a:cubicBezTo>
                  <a:cubicBezTo>
                    <a:pt x="1788401" y="114213"/>
                    <a:pt x="1746856" y="151567"/>
                    <a:pt x="1780766" y="131220"/>
                  </a:cubicBezTo>
                  <a:cubicBezTo>
                    <a:pt x="1784555" y="128947"/>
                    <a:pt x="1786689" y="124607"/>
                    <a:pt x="1790139" y="121847"/>
                  </a:cubicBezTo>
                  <a:cubicBezTo>
                    <a:pt x="1794537" y="118329"/>
                    <a:pt x="1799799" y="115992"/>
                    <a:pt x="1804197" y="112474"/>
                  </a:cubicBezTo>
                  <a:cubicBezTo>
                    <a:pt x="1807647" y="109714"/>
                    <a:pt x="1809781" y="105374"/>
                    <a:pt x="1813570" y="103101"/>
                  </a:cubicBezTo>
                  <a:cubicBezTo>
                    <a:pt x="1817806" y="100560"/>
                    <a:pt x="1822943" y="99977"/>
                    <a:pt x="1827629" y="98415"/>
                  </a:cubicBezTo>
                  <a:cubicBezTo>
                    <a:pt x="1846255" y="104624"/>
                    <a:pt x="1850015" y="108206"/>
                    <a:pt x="1874491" y="98415"/>
                  </a:cubicBezTo>
                  <a:cubicBezTo>
                    <a:pt x="1880645" y="95953"/>
                    <a:pt x="1883036" y="88032"/>
                    <a:pt x="1888550" y="84355"/>
                  </a:cubicBezTo>
                  <a:cubicBezTo>
                    <a:pt x="1892660" y="81615"/>
                    <a:pt x="1897922" y="81231"/>
                    <a:pt x="1902608" y="79669"/>
                  </a:cubicBezTo>
                  <a:cubicBezTo>
                    <a:pt x="1905732" y="76545"/>
                    <a:pt x="1908531" y="73056"/>
                    <a:pt x="1911981" y="70296"/>
                  </a:cubicBezTo>
                  <a:cubicBezTo>
                    <a:pt x="1951166" y="38946"/>
                    <a:pt x="1971704" y="62750"/>
                    <a:pt x="2043195" y="65610"/>
                  </a:cubicBezTo>
                  <a:cubicBezTo>
                    <a:pt x="2052567" y="68734"/>
                    <a:pt x="2064326" y="67996"/>
                    <a:pt x="2071312" y="74982"/>
                  </a:cubicBezTo>
                  <a:cubicBezTo>
                    <a:pt x="2084178" y="87848"/>
                    <a:pt x="2076493" y="82958"/>
                    <a:pt x="2094744" y="89042"/>
                  </a:cubicBezTo>
                  <a:cubicBezTo>
                    <a:pt x="2111927" y="87480"/>
                    <a:pt x="2129212" y="86795"/>
                    <a:pt x="2146292" y="84355"/>
                  </a:cubicBezTo>
                  <a:cubicBezTo>
                    <a:pt x="2151182" y="83656"/>
                    <a:pt x="2156033" y="82068"/>
                    <a:pt x="2160351" y="79669"/>
                  </a:cubicBezTo>
                  <a:cubicBezTo>
                    <a:pt x="2170198" y="74198"/>
                    <a:pt x="2177291" y="62320"/>
                    <a:pt x="2188468" y="60923"/>
                  </a:cubicBezTo>
                  <a:lnTo>
                    <a:pt x="2225958" y="56237"/>
                  </a:lnTo>
                  <a:cubicBezTo>
                    <a:pt x="2277516" y="39049"/>
                    <a:pt x="2192908" y="65845"/>
                    <a:pt x="2338427" y="46864"/>
                  </a:cubicBezTo>
                  <a:cubicBezTo>
                    <a:pt x="2344712" y="46044"/>
                    <a:pt x="2354362" y="25188"/>
                    <a:pt x="2357172" y="23432"/>
                  </a:cubicBezTo>
                  <a:cubicBezTo>
                    <a:pt x="2365550" y="18196"/>
                    <a:pt x="2385290" y="14059"/>
                    <a:pt x="2385290" y="14059"/>
                  </a:cubicBezTo>
                  <a:cubicBezTo>
                    <a:pt x="2400648" y="3819"/>
                    <a:pt x="2399348" y="10318"/>
                    <a:pt x="2399348" y="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01" name="Connettore 1 300">
              <a:extLst>
                <a:ext uri="{FF2B5EF4-FFF2-40B4-BE49-F238E27FC236}">
                  <a16:creationId xmlns:a16="http://schemas.microsoft.com/office/drawing/2014/main" id="{14635423-47D0-04B1-B2D9-9A9FACE61BE6}"/>
                </a:ext>
              </a:extLst>
            </p:cNvPr>
            <p:cNvCxnSpPr/>
            <p:nvPr/>
          </p:nvCxnSpPr>
          <p:spPr>
            <a:xfrm>
              <a:off x="6563957" y="3778172"/>
              <a:ext cx="2412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2" name="Connettore 1 301">
              <a:extLst>
                <a:ext uri="{FF2B5EF4-FFF2-40B4-BE49-F238E27FC236}">
                  <a16:creationId xmlns:a16="http://schemas.microsoft.com/office/drawing/2014/main" id="{E80A5DE4-C680-D339-FCC1-B7319F43AD9C}"/>
                </a:ext>
              </a:extLst>
            </p:cNvPr>
            <p:cNvCxnSpPr/>
            <p:nvPr/>
          </p:nvCxnSpPr>
          <p:spPr>
            <a:xfrm>
              <a:off x="6569073" y="4305452"/>
              <a:ext cx="2412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3" name="Rettangolo 302">
              <a:extLst>
                <a:ext uri="{FF2B5EF4-FFF2-40B4-BE49-F238E27FC236}">
                  <a16:creationId xmlns:a16="http://schemas.microsoft.com/office/drawing/2014/main" id="{EB96AC04-2424-94FE-A048-E300306FB936}"/>
                </a:ext>
              </a:extLst>
            </p:cNvPr>
            <p:cNvSpPr/>
            <p:nvPr/>
          </p:nvSpPr>
          <p:spPr>
            <a:xfrm>
              <a:off x="6569654" y="3267713"/>
              <a:ext cx="2404522" cy="153720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0" name="Figura a mano libera 319">
              <a:extLst>
                <a:ext uri="{FF2B5EF4-FFF2-40B4-BE49-F238E27FC236}">
                  <a16:creationId xmlns:a16="http://schemas.microsoft.com/office/drawing/2014/main" id="{6029E6EC-CCF9-4EFA-0047-5B681CB50845}"/>
                </a:ext>
              </a:extLst>
            </p:cNvPr>
            <p:cNvSpPr/>
            <p:nvPr/>
          </p:nvSpPr>
          <p:spPr>
            <a:xfrm>
              <a:off x="1736968" y="2470559"/>
              <a:ext cx="2374807" cy="234486"/>
            </a:xfrm>
            <a:custGeom>
              <a:avLst/>
              <a:gdLst>
                <a:gd name="connsiteX0" fmla="*/ 0 w 2374807"/>
                <a:gd name="connsiteY0" fmla="*/ 23777 h 234486"/>
                <a:gd name="connsiteX1" fmla="*/ 45560 w 2374807"/>
                <a:gd name="connsiteY1" fmla="*/ 998 h 234486"/>
                <a:gd name="connsiteX2" fmla="*/ 74035 w 2374807"/>
                <a:gd name="connsiteY2" fmla="*/ 6692 h 234486"/>
                <a:gd name="connsiteX3" fmla="*/ 96815 w 2374807"/>
                <a:gd name="connsiteY3" fmla="*/ 40861 h 234486"/>
                <a:gd name="connsiteX4" fmla="*/ 102510 w 2374807"/>
                <a:gd name="connsiteY4" fmla="*/ 57946 h 234486"/>
                <a:gd name="connsiteX5" fmla="*/ 119595 w 2374807"/>
                <a:gd name="connsiteY5" fmla="*/ 75030 h 234486"/>
                <a:gd name="connsiteX6" fmla="*/ 130985 w 2374807"/>
                <a:gd name="connsiteY6" fmla="*/ 92115 h 234486"/>
                <a:gd name="connsiteX7" fmla="*/ 136680 w 2374807"/>
                <a:gd name="connsiteY7" fmla="*/ 131979 h 234486"/>
                <a:gd name="connsiteX8" fmla="*/ 142375 w 2374807"/>
                <a:gd name="connsiteY8" fmla="*/ 194622 h 234486"/>
                <a:gd name="connsiteX9" fmla="*/ 159460 w 2374807"/>
                <a:gd name="connsiteY9" fmla="*/ 200317 h 234486"/>
                <a:gd name="connsiteX10" fmla="*/ 170850 w 2374807"/>
                <a:gd name="connsiteY10" fmla="*/ 109199 h 234486"/>
                <a:gd name="connsiteX11" fmla="*/ 182240 w 2374807"/>
                <a:gd name="connsiteY11" fmla="*/ 75030 h 234486"/>
                <a:gd name="connsiteX12" fmla="*/ 187935 w 2374807"/>
                <a:gd name="connsiteY12" fmla="*/ 57946 h 234486"/>
                <a:gd name="connsiteX13" fmla="*/ 205020 w 2374807"/>
                <a:gd name="connsiteY13" fmla="*/ 23777 h 234486"/>
                <a:gd name="connsiteX14" fmla="*/ 222105 w 2374807"/>
                <a:gd name="connsiteY14" fmla="*/ 12387 h 234486"/>
                <a:gd name="connsiteX15" fmla="*/ 244885 w 2374807"/>
                <a:gd name="connsiteY15" fmla="*/ 18082 h 234486"/>
                <a:gd name="connsiteX16" fmla="*/ 250580 w 2374807"/>
                <a:gd name="connsiteY16" fmla="*/ 35167 h 234486"/>
                <a:gd name="connsiteX17" fmla="*/ 267664 w 2374807"/>
                <a:gd name="connsiteY17" fmla="*/ 40861 h 234486"/>
                <a:gd name="connsiteX18" fmla="*/ 279054 w 2374807"/>
                <a:gd name="connsiteY18" fmla="*/ 57946 h 234486"/>
                <a:gd name="connsiteX19" fmla="*/ 330309 w 2374807"/>
                <a:gd name="connsiteY19" fmla="*/ 86420 h 234486"/>
                <a:gd name="connsiteX20" fmla="*/ 347394 w 2374807"/>
                <a:gd name="connsiteY20" fmla="*/ 97810 h 234486"/>
                <a:gd name="connsiteX21" fmla="*/ 358784 w 2374807"/>
                <a:gd name="connsiteY21" fmla="*/ 114894 h 234486"/>
                <a:gd name="connsiteX22" fmla="*/ 387259 w 2374807"/>
                <a:gd name="connsiteY22" fmla="*/ 166148 h 234486"/>
                <a:gd name="connsiteX23" fmla="*/ 404344 w 2374807"/>
                <a:gd name="connsiteY23" fmla="*/ 171842 h 234486"/>
                <a:gd name="connsiteX24" fmla="*/ 415734 w 2374807"/>
                <a:gd name="connsiteY24" fmla="*/ 80725 h 234486"/>
                <a:gd name="connsiteX25" fmla="*/ 438514 w 2374807"/>
                <a:gd name="connsiteY25" fmla="*/ 29472 h 234486"/>
                <a:gd name="connsiteX26" fmla="*/ 455599 w 2374807"/>
                <a:gd name="connsiteY26" fmla="*/ 69336 h 234486"/>
                <a:gd name="connsiteX27" fmla="*/ 506854 w 2374807"/>
                <a:gd name="connsiteY27" fmla="*/ 86420 h 234486"/>
                <a:gd name="connsiteX28" fmla="*/ 541023 w 2374807"/>
                <a:gd name="connsiteY28" fmla="*/ 109199 h 234486"/>
                <a:gd name="connsiteX29" fmla="*/ 552413 w 2374807"/>
                <a:gd name="connsiteY29" fmla="*/ 126284 h 234486"/>
                <a:gd name="connsiteX30" fmla="*/ 563803 w 2374807"/>
                <a:gd name="connsiteY30" fmla="*/ 177537 h 234486"/>
                <a:gd name="connsiteX31" fmla="*/ 580888 w 2374807"/>
                <a:gd name="connsiteY31" fmla="*/ 194622 h 234486"/>
                <a:gd name="connsiteX32" fmla="*/ 597973 w 2374807"/>
                <a:gd name="connsiteY32" fmla="*/ 200317 h 234486"/>
                <a:gd name="connsiteX33" fmla="*/ 609363 w 2374807"/>
                <a:gd name="connsiteY33" fmla="*/ 103505 h 234486"/>
                <a:gd name="connsiteX34" fmla="*/ 615058 w 2374807"/>
                <a:gd name="connsiteY34" fmla="*/ 86420 h 234486"/>
                <a:gd name="connsiteX35" fmla="*/ 626448 w 2374807"/>
                <a:gd name="connsiteY35" fmla="*/ 46556 h 234486"/>
                <a:gd name="connsiteX36" fmla="*/ 632143 w 2374807"/>
                <a:gd name="connsiteY36" fmla="*/ 6692 h 234486"/>
                <a:gd name="connsiteX37" fmla="*/ 649228 w 2374807"/>
                <a:gd name="connsiteY37" fmla="*/ 998 h 234486"/>
                <a:gd name="connsiteX38" fmla="*/ 654923 w 2374807"/>
                <a:gd name="connsiteY38" fmla="*/ 18082 h 234486"/>
                <a:gd name="connsiteX39" fmla="*/ 660618 w 2374807"/>
                <a:gd name="connsiteY39" fmla="*/ 40861 h 234486"/>
                <a:gd name="connsiteX40" fmla="*/ 694788 w 2374807"/>
                <a:gd name="connsiteY40" fmla="*/ 63641 h 234486"/>
                <a:gd name="connsiteX41" fmla="*/ 711873 w 2374807"/>
                <a:gd name="connsiteY41" fmla="*/ 75030 h 234486"/>
                <a:gd name="connsiteX42" fmla="*/ 728958 w 2374807"/>
                <a:gd name="connsiteY42" fmla="*/ 86420 h 234486"/>
                <a:gd name="connsiteX43" fmla="*/ 763128 w 2374807"/>
                <a:gd name="connsiteY43" fmla="*/ 97810 h 234486"/>
                <a:gd name="connsiteX44" fmla="*/ 802992 w 2374807"/>
                <a:gd name="connsiteY44" fmla="*/ 137674 h 234486"/>
                <a:gd name="connsiteX45" fmla="*/ 825772 w 2374807"/>
                <a:gd name="connsiteY45" fmla="*/ 160453 h 234486"/>
                <a:gd name="connsiteX46" fmla="*/ 837162 w 2374807"/>
                <a:gd name="connsiteY46" fmla="*/ 177537 h 234486"/>
                <a:gd name="connsiteX47" fmla="*/ 842857 w 2374807"/>
                <a:gd name="connsiteY47" fmla="*/ 194622 h 234486"/>
                <a:gd name="connsiteX48" fmla="*/ 848552 w 2374807"/>
                <a:gd name="connsiteY48" fmla="*/ 177537 h 234486"/>
                <a:gd name="connsiteX49" fmla="*/ 854247 w 2374807"/>
                <a:gd name="connsiteY49" fmla="*/ 143368 h 234486"/>
                <a:gd name="connsiteX50" fmla="*/ 865637 w 2374807"/>
                <a:gd name="connsiteY50" fmla="*/ 109199 h 234486"/>
                <a:gd name="connsiteX51" fmla="*/ 882722 w 2374807"/>
                <a:gd name="connsiteY51" fmla="*/ 52251 h 234486"/>
                <a:gd name="connsiteX52" fmla="*/ 888417 w 2374807"/>
                <a:gd name="connsiteY52" fmla="*/ 35167 h 234486"/>
                <a:gd name="connsiteX53" fmla="*/ 905502 w 2374807"/>
                <a:gd name="connsiteY53" fmla="*/ 29472 h 234486"/>
                <a:gd name="connsiteX54" fmla="*/ 911197 w 2374807"/>
                <a:gd name="connsiteY54" fmla="*/ 46556 h 234486"/>
                <a:gd name="connsiteX55" fmla="*/ 933977 w 2374807"/>
                <a:gd name="connsiteY55" fmla="*/ 86420 h 234486"/>
                <a:gd name="connsiteX56" fmla="*/ 990927 w 2374807"/>
                <a:gd name="connsiteY56" fmla="*/ 92115 h 234486"/>
                <a:gd name="connsiteX57" fmla="*/ 1013707 w 2374807"/>
                <a:gd name="connsiteY57" fmla="*/ 126284 h 234486"/>
                <a:gd name="connsiteX58" fmla="*/ 1019402 w 2374807"/>
                <a:gd name="connsiteY58" fmla="*/ 143368 h 234486"/>
                <a:gd name="connsiteX59" fmla="*/ 1030792 w 2374807"/>
                <a:gd name="connsiteY59" fmla="*/ 160453 h 234486"/>
                <a:gd name="connsiteX60" fmla="*/ 1042182 w 2374807"/>
                <a:gd name="connsiteY60" fmla="*/ 206011 h 234486"/>
                <a:gd name="connsiteX61" fmla="*/ 1064961 w 2374807"/>
                <a:gd name="connsiteY61" fmla="*/ 154758 h 234486"/>
                <a:gd name="connsiteX62" fmla="*/ 1070656 w 2374807"/>
                <a:gd name="connsiteY62" fmla="*/ 131979 h 234486"/>
                <a:gd name="connsiteX63" fmla="*/ 1076351 w 2374807"/>
                <a:gd name="connsiteY63" fmla="*/ 103505 h 234486"/>
                <a:gd name="connsiteX64" fmla="*/ 1082046 w 2374807"/>
                <a:gd name="connsiteY64" fmla="*/ 86420 h 234486"/>
                <a:gd name="connsiteX65" fmla="*/ 1087741 w 2374807"/>
                <a:gd name="connsiteY65" fmla="*/ 57946 h 234486"/>
                <a:gd name="connsiteX66" fmla="*/ 1093436 w 2374807"/>
                <a:gd name="connsiteY66" fmla="*/ 35167 h 234486"/>
                <a:gd name="connsiteX67" fmla="*/ 1110521 w 2374807"/>
                <a:gd name="connsiteY67" fmla="*/ 29472 h 234486"/>
                <a:gd name="connsiteX68" fmla="*/ 1138996 w 2374807"/>
                <a:gd name="connsiteY68" fmla="*/ 52251 h 234486"/>
                <a:gd name="connsiteX69" fmla="*/ 1161776 w 2374807"/>
                <a:gd name="connsiteY69" fmla="*/ 86420 h 234486"/>
                <a:gd name="connsiteX70" fmla="*/ 1173166 w 2374807"/>
                <a:gd name="connsiteY70" fmla="*/ 120589 h 234486"/>
                <a:gd name="connsiteX71" fmla="*/ 1207336 w 2374807"/>
                <a:gd name="connsiteY71" fmla="*/ 137674 h 234486"/>
                <a:gd name="connsiteX72" fmla="*/ 1247201 w 2374807"/>
                <a:gd name="connsiteY72" fmla="*/ 154758 h 234486"/>
                <a:gd name="connsiteX73" fmla="*/ 1258591 w 2374807"/>
                <a:gd name="connsiteY73" fmla="*/ 177537 h 234486"/>
                <a:gd name="connsiteX74" fmla="*/ 1281371 w 2374807"/>
                <a:gd name="connsiteY74" fmla="*/ 206011 h 234486"/>
                <a:gd name="connsiteX75" fmla="*/ 1304151 w 2374807"/>
                <a:gd name="connsiteY75" fmla="*/ 177537 h 234486"/>
                <a:gd name="connsiteX76" fmla="*/ 1315541 w 2374807"/>
                <a:gd name="connsiteY76" fmla="*/ 143368 h 234486"/>
                <a:gd name="connsiteX77" fmla="*/ 1326930 w 2374807"/>
                <a:gd name="connsiteY77" fmla="*/ 46556 h 234486"/>
                <a:gd name="connsiteX78" fmla="*/ 1355405 w 2374807"/>
                <a:gd name="connsiteY78" fmla="*/ 18082 h 234486"/>
                <a:gd name="connsiteX79" fmla="*/ 1361100 w 2374807"/>
                <a:gd name="connsiteY79" fmla="*/ 35167 h 234486"/>
                <a:gd name="connsiteX80" fmla="*/ 1372490 w 2374807"/>
                <a:gd name="connsiteY80" fmla="*/ 52251 h 234486"/>
                <a:gd name="connsiteX81" fmla="*/ 1383880 w 2374807"/>
                <a:gd name="connsiteY81" fmla="*/ 92115 h 234486"/>
                <a:gd name="connsiteX82" fmla="*/ 1400965 w 2374807"/>
                <a:gd name="connsiteY82" fmla="*/ 97810 h 234486"/>
                <a:gd name="connsiteX83" fmla="*/ 1418050 w 2374807"/>
                <a:gd name="connsiteY83" fmla="*/ 131979 h 234486"/>
                <a:gd name="connsiteX84" fmla="*/ 1435135 w 2374807"/>
                <a:gd name="connsiteY84" fmla="*/ 137674 h 234486"/>
                <a:gd name="connsiteX85" fmla="*/ 1452220 w 2374807"/>
                <a:gd name="connsiteY85" fmla="*/ 149063 h 234486"/>
                <a:gd name="connsiteX86" fmla="*/ 1463610 w 2374807"/>
                <a:gd name="connsiteY86" fmla="*/ 166148 h 234486"/>
                <a:gd name="connsiteX87" fmla="*/ 1480695 w 2374807"/>
                <a:gd name="connsiteY87" fmla="*/ 177537 h 234486"/>
                <a:gd name="connsiteX88" fmla="*/ 1486390 w 2374807"/>
                <a:gd name="connsiteY88" fmla="*/ 194622 h 234486"/>
                <a:gd name="connsiteX89" fmla="*/ 1509170 w 2374807"/>
                <a:gd name="connsiteY89" fmla="*/ 234486 h 234486"/>
                <a:gd name="connsiteX90" fmla="*/ 1554730 w 2374807"/>
                <a:gd name="connsiteY90" fmla="*/ 217401 h 234486"/>
                <a:gd name="connsiteX91" fmla="*/ 1566120 w 2374807"/>
                <a:gd name="connsiteY91" fmla="*/ 200317 h 234486"/>
                <a:gd name="connsiteX92" fmla="*/ 1577510 w 2374807"/>
                <a:gd name="connsiteY92" fmla="*/ 166148 h 234486"/>
                <a:gd name="connsiteX93" fmla="*/ 1583205 w 2374807"/>
                <a:gd name="connsiteY93" fmla="*/ 149063 h 234486"/>
                <a:gd name="connsiteX94" fmla="*/ 1588899 w 2374807"/>
                <a:gd name="connsiteY94" fmla="*/ 63641 h 234486"/>
                <a:gd name="connsiteX95" fmla="*/ 1605984 w 2374807"/>
                <a:gd name="connsiteY95" fmla="*/ 69336 h 234486"/>
                <a:gd name="connsiteX96" fmla="*/ 1611679 w 2374807"/>
                <a:gd name="connsiteY96" fmla="*/ 86420 h 234486"/>
                <a:gd name="connsiteX97" fmla="*/ 1623069 w 2374807"/>
                <a:gd name="connsiteY97" fmla="*/ 103505 h 234486"/>
                <a:gd name="connsiteX98" fmla="*/ 1640154 w 2374807"/>
                <a:gd name="connsiteY98" fmla="*/ 114894 h 234486"/>
                <a:gd name="connsiteX99" fmla="*/ 1674324 w 2374807"/>
                <a:gd name="connsiteY99" fmla="*/ 126284 h 234486"/>
                <a:gd name="connsiteX100" fmla="*/ 1691409 w 2374807"/>
                <a:gd name="connsiteY100" fmla="*/ 160453 h 234486"/>
                <a:gd name="connsiteX101" fmla="*/ 1719884 w 2374807"/>
                <a:gd name="connsiteY101" fmla="*/ 194622 h 234486"/>
                <a:gd name="connsiteX102" fmla="*/ 1748359 w 2374807"/>
                <a:gd name="connsiteY102" fmla="*/ 217401 h 234486"/>
                <a:gd name="connsiteX103" fmla="*/ 1754054 w 2374807"/>
                <a:gd name="connsiteY103" fmla="*/ 171842 h 234486"/>
                <a:gd name="connsiteX104" fmla="*/ 1765444 w 2374807"/>
                <a:gd name="connsiteY104" fmla="*/ 109199 h 234486"/>
                <a:gd name="connsiteX105" fmla="*/ 1771139 w 2374807"/>
                <a:gd name="connsiteY105" fmla="*/ 52251 h 234486"/>
                <a:gd name="connsiteX106" fmla="*/ 1776834 w 2374807"/>
                <a:gd name="connsiteY106" fmla="*/ 29472 h 234486"/>
                <a:gd name="connsiteX107" fmla="*/ 1793919 w 2374807"/>
                <a:gd name="connsiteY107" fmla="*/ 18082 h 234486"/>
                <a:gd name="connsiteX108" fmla="*/ 1845174 w 2374807"/>
                <a:gd name="connsiteY108" fmla="*/ 29472 h 234486"/>
                <a:gd name="connsiteX109" fmla="*/ 1879343 w 2374807"/>
                <a:gd name="connsiteY109" fmla="*/ 52251 h 234486"/>
                <a:gd name="connsiteX110" fmla="*/ 1902123 w 2374807"/>
                <a:gd name="connsiteY110" fmla="*/ 75030 h 234486"/>
                <a:gd name="connsiteX111" fmla="*/ 1924903 w 2374807"/>
                <a:gd name="connsiteY111" fmla="*/ 109199 h 234486"/>
                <a:gd name="connsiteX112" fmla="*/ 1930598 w 2374807"/>
                <a:gd name="connsiteY112" fmla="*/ 126284 h 234486"/>
                <a:gd name="connsiteX113" fmla="*/ 1947683 w 2374807"/>
                <a:gd name="connsiteY113" fmla="*/ 160453 h 234486"/>
                <a:gd name="connsiteX114" fmla="*/ 1964768 w 2374807"/>
                <a:gd name="connsiteY114" fmla="*/ 154758 h 234486"/>
                <a:gd name="connsiteX115" fmla="*/ 1976158 w 2374807"/>
                <a:gd name="connsiteY115" fmla="*/ 114894 h 234486"/>
                <a:gd name="connsiteX116" fmla="*/ 1987548 w 2374807"/>
                <a:gd name="connsiteY116" fmla="*/ 80725 h 234486"/>
                <a:gd name="connsiteX117" fmla="*/ 1993243 w 2374807"/>
                <a:gd name="connsiteY117" fmla="*/ 57946 h 234486"/>
                <a:gd name="connsiteX118" fmla="*/ 2004633 w 2374807"/>
                <a:gd name="connsiteY118" fmla="*/ 23777 h 234486"/>
                <a:gd name="connsiteX119" fmla="*/ 2021718 w 2374807"/>
                <a:gd name="connsiteY119" fmla="*/ 18082 h 234486"/>
                <a:gd name="connsiteX120" fmla="*/ 2038803 w 2374807"/>
                <a:gd name="connsiteY120" fmla="*/ 23777 h 234486"/>
                <a:gd name="connsiteX121" fmla="*/ 2044498 w 2374807"/>
                <a:gd name="connsiteY121" fmla="*/ 40861 h 234486"/>
                <a:gd name="connsiteX122" fmla="*/ 2067278 w 2374807"/>
                <a:gd name="connsiteY122" fmla="*/ 75030 h 234486"/>
                <a:gd name="connsiteX123" fmla="*/ 2067278 w 2374807"/>
                <a:gd name="connsiteY123" fmla="*/ 75030 h 234486"/>
                <a:gd name="connsiteX124" fmla="*/ 2101448 w 2374807"/>
                <a:gd name="connsiteY124" fmla="*/ 97810 h 234486"/>
                <a:gd name="connsiteX125" fmla="*/ 2118533 w 2374807"/>
                <a:gd name="connsiteY125" fmla="*/ 109199 h 234486"/>
                <a:gd name="connsiteX126" fmla="*/ 2141312 w 2374807"/>
                <a:gd name="connsiteY126" fmla="*/ 160453 h 234486"/>
                <a:gd name="connsiteX127" fmla="*/ 2147007 w 2374807"/>
                <a:gd name="connsiteY127" fmla="*/ 177537 h 234486"/>
                <a:gd name="connsiteX128" fmla="*/ 2152702 w 2374807"/>
                <a:gd name="connsiteY128" fmla="*/ 194622 h 234486"/>
                <a:gd name="connsiteX129" fmla="*/ 2175482 w 2374807"/>
                <a:gd name="connsiteY129" fmla="*/ 143368 h 234486"/>
                <a:gd name="connsiteX130" fmla="*/ 2181177 w 2374807"/>
                <a:gd name="connsiteY130" fmla="*/ 126284 h 234486"/>
                <a:gd name="connsiteX131" fmla="*/ 2198262 w 2374807"/>
                <a:gd name="connsiteY131" fmla="*/ 109199 h 234486"/>
                <a:gd name="connsiteX132" fmla="*/ 2209652 w 2374807"/>
                <a:gd name="connsiteY132" fmla="*/ 75030 h 234486"/>
                <a:gd name="connsiteX133" fmla="*/ 2215347 w 2374807"/>
                <a:gd name="connsiteY133" fmla="*/ 35167 h 234486"/>
                <a:gd name="connsiteX134" fmla="*/ 2221042 w 2374807"/>
                <a:gd name="connsiteY134" fmla="*/ 18082 h 234486"/>
                <a:gd name="connsiteX135" fmla="*/ 2238127 w 2374807"/>
                <a:gd name="connsiteY135" fmla="*/ 6692 h 234486"/>
                <a:gd name="connsiteX136" fmla="*/ 2255212 w 2374807"/>
                <a:gd name="connsiteY136" fmla="*/ 18082 h 234486"/>
                <a:gd name="connsiteX137" fmla="*/ 2260907 w 2374807"/>
                <a:gd name="connsiteY137" fmla="*/ 35167 h 234486"/>
                <a:gd name="connsiteX138" fmla="*/ 2289382 w 2374807"/>
                <a:gd name="connsiteY138" fmla="*/ 63641 h 234486"/>
                <a:gd name="connsiteX139" fmla="*/ 2317857 w 2374807"/>
                <a:gd name="connsiteY139" fmla="*/ 114894 h 234486"/>
                <a:gd name="connsiteX140" fmla="*/ 2357722 w 2374807"/>
                <a:gd name="connsiteY140" fmla="*/ 160453 h 234486"/>
                <a:gd name="connsiteX141" fmla="*/ 2374807 w 2374807"/>
                <a:gd name="connsiteY141" fmla="*/ 183232 h 23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374807" h="234486">
                  <a:moveTo>
                    <a:pt x="0" y="23777"/>
                  </a:moveTo>
                  <a:cubicBezTo>
                    <a:pt x="5368" y="20556"/>
                    <a:pt x="33297" y="998"/>
                    <a:pt x="45560" y="998"/>
                  </a:cubicBezTo>
                  <a:cubicBezTo>
                    <a:pt x="55240" y="998"/>
                    <a:pt x="64543" y="4794"/>
                    <a:pt x="74035" y="6692"/>
                  </a:cubicBezTo>
                  <a:cubicBezTo>
                    <a:pt x="81628" y="18082"/>
                    <a:pt x="92486" y="27875"/>
                    <a:pt x="96815" y="40861"/>
                  </a:cubicBezTo>
                  <a:cubicBezTo>
                    <a:pt x="98713" y="46556"/>
                    <a:pt x="99180" y="52951"/>
                    <a:pt x="102510" y="57946"/>
                  </a:cubicBezTo>
                  <a:cubicBezTo>
                    <a:pt x="106977" y="64647"/>
                    <a:pt x="114439" y="68843"/>
                    <a:pt x="119595" y="75030"/>
                  </a:cubicBezTo>
                  <a:cubicBezTo>
                    <a:pt x="123977" y="80288"/>
                    <a:pt x="127188" y="86420"/>
                    <a:pt x="130985" y="92115"/>
                  </a:cubicBezTo>
                  <a:cubicBezTo>
                    <a:pt x="132883" y="105403"/>
                    <a:pt x="135198" y="118638"/>
                    <a:pt x="136680" y="131979"/>
                  </a:cubicBezTo>
                  <a:cubicBezTo>
                    <a:pt x="138995" y="152818"/>
                    <a:pt x="135744" y="174731"/>
                    <a:pt x="142375" y="194622"/>
                  </a:cubicBezTo>
                  <a:cubicBezTo>
                    <a:pt x="144273" y="200317"/>
                    <a:pt x="153765" y="198419"/>
                    <a:pt x="159460" y="200317"/>
                  </a:cubicBezTo>
                  <a:cubicBezTo>
                    <a:pt x="175968" y="150794"/>
                    <a:pt x="152383" y="226151"/>
                    <a:pt x="170850" y="109199"/>
                  </a:cubicBezTo>
                  <a:cubicBezTo>
                    <a:pt x="172723" y="97340"/>
                    <a:pt x="178443" y="86420"/>
                    <a:pt x="182240" y="75030"/>
                  </a:cubicBezTo>
                  <a:lnTo>
                    <a:pt x="187935" y="57946"/>
                  </a:lnTo>
                  <a:cubicBezTo>
                    <a:pt x="192567" y="44050"/>
                    <a:pt x="193979" y="34817"/>
                    <a:pt x="205020" y="23777"/>
                  </a:cubicBezTo>
                  <a:cubicBezTo>
                    <a:pt x="209860" y="18937"/>
                    <a:pt x="216410" y="16184"/>
                    <a:pt x="222105" y="12387"/>
                  </a:cubicBezTo>
                  <a:cubicBezTo>
                    <a:pt x="229698" y="14285"/>
                    <a:pt x="238773" y="13192"/>
                    <a:pt x="244885" y="18082"/>
                  </a:cubicBezTo>
                  <a:cubicBezTo>
                    <a:pt x="249573" y="21832"/>
                    <a:pt x="246335" y="30922"/>
                    <a:pt x="250580" y="35167"/>
                  </a:cubicBezTo>
                  <a:cubicBezTo>
                    <a:pt x="254825" y="39412"/>
                    <a:pt x="261969" y="38963"/>
                    <a:pt x="267664" y="40861"/>
                  </a:cubicBezTo>
                  <a:cubicBezTo>
                    <a:pt x="271461" y="46556"/>
                    <a:pt x="273903" y="53439"/>
                    <a:pt x="279054" y="57946"/>
                  </a:cubicBezTo>
                  <a:cubicBezTo>
                    <a:pt x="326937" y="99843"/>
                    <a:pt x="296414" y="69473"/>
                    <a:pt x="330309" y="86420"/>
                  </a:cubicBezTo>
                  <a:cubicBezTo>
                    <a:pt x="336431" y="89481"/>
                    <a:pt x="341699" y="94013"/>
                    <a:pt x="347394" y="97810"/>
                  </a:cubicBezTo>
                  <a:cubicBezTo>
                    <a:pt x="351191" y="103505"/>
                    <a:pt x="355723" y="108772"/>
                    <a:pt x="358784" y="114894"/>
                  </a:cubicBezTo>
                  <a:cubicBezTo>
                    <a:pt x="366807" y="130940"/>
                    <a:pt x="365711" y="158967"/>
                    <a:pt x="387259" y="166148"/>
                  </a:cubicBezTo>
                  <a:lnTo>
                    <a:pt x="404344" y="171842"/>
                  </a:lnTo>
                  <a:cubicBezTo>
                    <a:pt x="420852" y="122321"/>
                    <a:pt x="397268" y="197672"/>
                    <a:pt x="415734" y="80725"/>
                  </a:cubicBezTo>
                  <a:cubicBezTo>
                    <a:pt x="419941" y="54084"/>
                    <a:pt x="425793" y="48552"/>
                    <a:pt x="438514" y="29472"/>
                  </a:cubicBezTo>
                  <a:cubicBezTo>
                    <a:pt x="441365" y="38023"/>
                    <a:pt x="449344" y="64645"/>
                    <a:pt x="455599" y="69336"/>
                  </a:cubicBezTo>
                  <a:cubicBezTo>
                    <a:pt x="523930" y="120583"/>
                    <a:pt x="464146" y="57948"/>
                    <a:pt x="506854" y="86420"/>
                  </a:cubicBezTo>
                  <a:lnTo>
                    <a:pt x="541023" y="109199"/>
                  </a:lnTo>
                  <a:cubicBezTo>
                    <a:pt x="544820" y="114894"/>
                    <a:pt x="550249" y="119791"/>
                    <a:pt x="552413" y="126284"/>
                  </a:cubicBezTo>
                  <a:cubicBezTo>
                    <a:pt x="554481" y="132487"/>
                    <a:pt x="556855" y="167116"/>
                    <a:pt x="563803" y="177537"/>
                  </a:cubicBezTo>
                  <a:cubicBezTo>
                    <a:pt x="568271" y="184238"/>
                    <a:pt x="574187" y="190154"/>
                    <a:pt x="580888" y="194622"/>
                  </a:cubicBezTo>
                  <a:cubicBezTo>
                    <a:pt x="585883" y="197952"/>
                    <a:pt x="592278" y="198419"/>
                    <a:pt x="597973" y="200317"/>
                  </a:cubicBezTo>
                  <a:cubicBezTo>
                    <a:pt x="613473" y="153817"/>
                    <a:pt x="597118" y="207588"/>
                    <a:pt x="609363" y="103505"/>
                  </a:cubicBezTo>
                  <a:cubicBezTo>
                    <a:pt x="610064" y="97543"/>
                    <a:pt x="613409" y="92192"/>
                    <a:pt x="615058" y="86420"/>
                  </a:cubicBezTo>
                  <a:cubicBezTo>
                    <a:pt x="629360" y="36364"/>
                    <a:pt x="612793" y="87520"/>
                    <a:pt x="626448" y="46556"/>
                  </a:cubicBezTo>
                  <a:cubicBezTo>
                    <a:pt x="628346" y="33268"/>
                    <a:pt x="626140" y="18698"/>
                    <a:pt x="632143" y="6692"/>
                  </a:cubicBezTo>
                  <a:cubicBezTo>
                    <a:pt x="634828" y="1323"/>
                    <a:pt x="643859" y="-1687"/>
                    <a:pt x="649228" y="998"/>
                  </a:cubicBezTo>
                  <a:cubicBezTo>
                    <a:pt x="654597" y="3683"/>
                    <a:pt x="653274" y="12310"/>
                    <a:pt x="654923" y="18082"/>
                  </a:cubicBezTo>
                  <a:cubicBezTo>
                    <a:pt x="657073" y="25608"/>
                    <a:pt x="655464" y="34971"/>
                    <a:pt x="660618" y="40861"/>
                  </a:cubicBezTo>
                  <a:cubicBezTo>
                    <a:pt x="669632" y="51163"/>
                    <a:pt x="683398" y="56048"/>
                    <a:pt x="694788" y="63641"/>
                  </a:cubicBezTo>
                  <a:lnTo>
                    <a:pt x="711873" y="75030"/>
                  </a:lnTo>
                  <a:cubicBezTo>
                    <a:pt x="717568" y="78827"/>
                    <a:pt x="722465" y="84256"/>
                    <a:pt x="728958" y="86420"/>
                  </a:cubicBezTo>
                  <a:lnTo>
                    <a:pt x="763128" y="97810"/>
                  </a:lnTo>
                  <a:cubicBezTo>
                    <a:pt x="789238" y="136974"/>
                    <a:pt x="772922" y="127650"/>
                    <a:pt x="802992" y="137674"/>
                  </a:cubicBezTo>
                  <a:cubicBezTo>
                    <a:pt x="815417" y="174947"/>
                    <a:pt x="798160" y="138365"/>
                    <a:pt x="825772" y="160453"/>
                  </a:cubicBezTo>
                  <a:cubicBezTo>
                    <a:pt x="831117" y="164728"/>
                    <a:pt x="833365" y="171842"/>
                    <a:pt x="837162" y="177537"/>
                  </a:cubicBezTo>
                  <a:cubicBezTo>
                    <a:pt x="839060" y="183232"/>
                    <a:pt x="836854" y="194622"/>
                    <a:pt x="842857" y="194622"/>
                  </a:cubicBezTo>
                  <a:cubicBezTo>
                    <a:pt x="848860" y="194622"/>
                    <a:pt x="847250" y="183397"/>
                    <a:pt x="848552" y="177537"/>
                  </a:cubicBezTo>
                  <a:cubicBezTo>
                    <a:pt x="851057" y="166265"/>
                    <a:pt x="851446" y="154570"/>
                    <a:pt x="854247" y="143368"/>
                  </a:cubicBezTo>
                  <a:cubicBezTo>
                    <a:pt x="857159" y="131721"/>
                    <a:pt x="862725" y="120846"/>
                    <a:pt x="865637" y="109199"/>
                  </a:cubicBezTo>
                  <a:cubicBezTo>
                    <a:pt x="874244" y="74774"/>
                    <a:pt x="868857" y="93843"/>
                    <a:pt x="882722" y="52251"/>
                  </a:cubicBezTo>
                  <a:cubicBezTo>
                    <a:pt x="884620" y="46556"/>
                    <a:pt x="882722" y="37065"/>
                    <a:pt x="888417" y="35167"/>
                  </a:cubicBezTo>
                  <a:lnTo>
                    <a:pt x="905502" y="29472"/>
                  </a:lnTo>
                  <a:cubicBezTo>
                    <a:pt x="907400" y="35167"/>
                    <a:pt x="909548" y="40784"/>
                    <a:pt x="911197" y="46556"/>
                  </a:cubicBezTo>
                  <a:cubicBezTo>
                    <a:pt x="915276" y="60833"/>
                    <a:pt x="915030" y="80590"/>
                    <a:pt x="933977" y="86420"/>
                  </a:cubicBezTo>
                  <a:cubicBezTo>
                    <a:pt x="952211" y="92030"/>
                    <a:pt x="971944" y="90217"/>
                    <a:pt x="990927" y="92115"/>
                  </a:cubicBezTo>
                  <a:cubicBezTo>
                    <a:pt x="998520" y="103505"/>
                    <a:pt x="1009378" y="113298"/>
                    <a:pt x="1013707" y="126284"/>
                  </a:cubicBezTo>
                  <a:cubicBezTo>
                    <a:pt x="1015605" y="131979"/>
                    <a:pt x="1016717" y="137999"/>
                    <a:pt x="1019402" y="143368"/>
                  </a:cubicBezTo>
                  <a:cubicBezTo>
                    <a:pt x="1022463" y="149490"/>
                    <a:pt x="1027731" y="154331"/>
                    <a:pt x="1030792" y="160453"/>
                  </a:cubicBezTo>
                  <a:cubicBezTo>
                    <a:pt x="1036630" y="172128"/>
                    <a:pt x="1040016" y="195180"/>
                    <a:pt x="1042182" y="206011"/>
                  </a:cubicBezTo>
                  <a:cubicBezTo>
                    <a:pt x="1074677" y="195181"/>
                    <a:pt x="1056249" y="207031"/>
                    <a:pt x="1064961" y="154758"/>
                  </a:cubicBezTo>
                  <a:cubicBezTo>
                    <a:pt x="1066248" y="147038"/>
                    <a:pt x="1068958" y="139619"/>
                    <a:pt x="1070656" y="131979"/>
                  </a:cubicBezTo>
                  <a:cubicBezTo>
                    <a:pt x="1072756" y="122530"/>
                    <a:pt x="1074003" y="112895"/>
                    <a:pt x="1076351" y="103505"/>
                  </a:cubicBezTo>
                  <a:cubicBezTo>
                    <a:pt x="1077807" y="97681"/>
                    <a:pt x="1080590" y="92244"/>
                    <a:pt x="1082046" y="86420"/>
                  </a:cubicBezTo>
                  <a:cubicBezTo>
                    <a:pt x="1084394" y="77030"/>
                    <a:pt x="1085641" y="67395"/>
                    <a:pt x="1087741" y="57946"/>
                  </a:cubicBezTo>
                  <a:cubicBezTo>
                    <a:pt x="1089439" y="50306"/>
                    <a:pt x="1088547" y="41279"/>
                    <a:pt x="1093436" y="35167"/>
                  </a:cubicBezTo>
                  <a:cubicBezTo>
                    <a:pt x="1097186" y="30479"/>
                    <a:pt x="1104826" y="31370"/>
                    <a:pt x="1110521" y="29472"/>
                  </a:cubicBezTo>
                  <a:cubicBezTo>
                    <a:pt x="1147372" y="38685"/>
                    <a:pt x="1124501" y="26160"/>
                    <a:pt x="1138996" y="52251"/>
                  </a:cubicBezTo>
                  <a:cubicBezTo>
                    <a:pt x="1145644" y="64217"/>
                    <a:pt x="1161776" y="86420"/>
                    <a:pt x="1161776" y="86420"/>
                  </a:cubicBezTo>
                  <a:cubicBezTo>
                    <a:pt x="1165573" y="97810"/>
                    <a:pt x="1161776" y="116792"/>
                    <a:pt x="1173166" y="120589"/>
                  </a:cubicBezTo>
                  <a:cubicBezTo>
                    <a:pt x="1204493" y="131031"/>
                    <a:pt x="1176421" y="120009"/>
                    <a:pt x="1207336" y="137674"/>
                  </a:cubicBezTo>
                  <a:cubicBezTo>
                    <a:pt x="1227037" y="148931"/>
                    <a:pt x="1228036" y="148370"/>
                    <a:pt x="1247201" y="154758"/>
                  </a:cubicBezTo>
                  <a:cubicBezTo>
                    <a:pt x="1250998" y="162351"/>
                    <a:pt x="1253156" y="171015"/>
                    <a:pt x="1258591" y="177537"/>
                  </a:cubicBezTo>
                  <a:cubicBezTo>
                    <a:pt x="1287213" y="211882"/>
                    <a:pt x="1267774" y="165222"/>
                    <a:pt x="1281371" y="206011"/>
                  </a:cubicBezTo>
                  <a:cubicBezTo>
                    <a:pt x="1307100" y="197436"/>
                    <a:pt x="1295411" y="206670"/>
                    <a:pt x="1304151" y="177537"/>
                  </a:cubicBezTo>
                  <a:cubicBezTo>
                    <a:pt x="1307601" y="166038"/>
                    <a:pt x="1315541" y="143368"/>
                    <a:pt x="1315541" y="143368"/>
                  </a:cubicBezTo>
                  <a:cubicBezTo>
                    <a:pt x="1315782" y="141198"/>
                    <a:pt x="1325465" y="51928"/>
                    <a:pt x="1326930" y="46556"/>
                  </a:cubicBezTo>
                  <a:cubicBezTo>
                    <a:pt x="1331148" y="31090"/>
                    <a:pt x="1343595" y="25956"/>
                    <a:pt x="1355405" y="18082"/>
                  </a:cubicBezTo>
                  <a:cubicBezTo>
                    <a:pt x="1357303" y="23777"/>
                    <a:pt x="1358415" y="29798"/>
                    <a:pt x="1361100" y="35167"/>
                  </a:cubicBezTo>
                  <a:cubicBezTo>
                    <a:pt x="1364161" y="41289"/>
                    <a:pt x="1369794" y="45960"/>
                    <a:pt x="1372490" y="52251"/>
                  </a:cubicBezTo>
                  <a:cubicBezTo>
                    <a:pt x="1372601" y="52510"/>
                    <a:pt x="1381110" y="89345"/>
                    <a:pt x="1383880" y="92115"/>
                  </a:cubicBezTo>
                  <a:cubicBezTo>
                    <a:pt x="1388125" y="96360"/>
                    <a:pt x="1395270" y="95912"/>
                    <a:pt x="1400965" y="97810"/>
                  </a:cubicBezTo>
                  <a:cubicBezTo>
                    <a:pt x="1404717" y="109064"/>
                    <a:pt x="1408014" y="123950"/>
                    <a:pt x="1418050" y="131979"/>
                  </a:cubicBezTo>
                  <a:cubicBezTo>
                    <a:pt x="1422738" y="135729"/>
                    <a:pt x="1429766" y="134989"/>
                    <a:pt x="1435135" y="137674"/>
                  </a:cubicBezTo>
                  <a:cubicBezTo>
                    <a:pt x="1441257" y="140735"/>
                    <a:pt x="1446525" y="145267"/>
                    <a:pt x="1452220" y="149063"/>
                  </a:cubicBezTo>
                  <a:cubicBezTo>
                    <a:pt x="1456017" y="154758"/>
                    <a:pt x="1458770" y="161308"/>
                    <a:pt x="1463610" y="166148"/>
                  </a:cubicBezTo>
                  <a:cubicBezTo>
                    <a:pt x="1468450" y="170988"/>
                    <a:pt x="1476419" y="172193"/>
                    <a:pt x="1480695" y="177537"/>
                  </a:cubicBezTo>
                  <a:cubicBezTo>
                    <a:pt x="1484445" y="182225"/>
                    <a:pt x="1484025" y="189104"/>
                    <a:pt x="1486390" y="194622"/>
                  </a:cubicBezTo>
                  <a:cubicBezTo>
                    <a:pt x="1495060" y="214851"/>
                    <a:pt x="1497732" y="217329"/>
                    <a:pt x="1509170" y="234486"/>
                  </a:cubicBezTo>
                  <a:cubicBezTo>
                    <a:pt x="1529544" y="230411"/>
                    <a:pt x="1540065" y="232066"/>
                    <a:pt x="1554730" y="217401"/>
                  </a:cubicBezTo>
                  <a:cubicBezTo>
                    <a:pt x="1559570" y="212561"/>
                    <a:pt x="1562323" y="206012"/>
                    <a:pt x="1566120" y="200317"/>
                  </a:cubicBezTo>
                  <a:lnTo>
                    <a:pt x="1577510" y="166148"/>
                  </a:lnTo>
                  <a:lnTo>
                    <a:pt x="1583205" y="149063"/>
                  </a:lnTo>
                  <a:cubicBezTo>
                    <a:pt x="1585103" y="120589"/>
                    <a:pt x="1581059" y="91080"/>
                    <a:pt x="1588899" y="63641"/>
                  </a:cubicBezTo>
                  <a:cubicBezTo>
                    <a:pt x="1590548" y="57869"/>
                    <a:pt x="1601739" y="65091"/>
                    <a:pt x="1605984" y="69336"/>
                  </a:cubicBezTo>
                  <a:cubicBezTo>
                    <a:pt x="1610229" y="73580"/>
                    <a:pt x="1608994" y="81051"/>
                    <a:pt x="1611679" y="86420"/>
                  </a:cubicBezTo>
                  <a:cubicBezTo>
                    <a:pt x="1614740" y="92542"/>
                    <a:pt x="1618229" y="98665"/>
                    <a:pt x="1623069" y="103505"/>
                  </a:cubicBezTo>
                  <a:cubicBezTo>
                    <a:pt x="1627909" y="108345"/>
                    <a:pt x="1633900" y="112114"/>
                    <a:pt x="1640154" y="114894"/>
                  </a:cubicBezTo>
                  <a:cubicBezTo>
                    <a:pt x="1651125" y="119770"/>
                    <a:pt x="1674324" y="126284"/>
                    <a:pt x="1674324" y="126284"/>
                  </a:cubicBezTo>
                  <a:cubicBezTo>
                    <a:pt x="1706965" y="175243"/>
                    <a:pt x="1667831" y="113298"/>
                    <a:pt x="1691409" y="160453"/>
                  </a:cubicBezTo>
                  <a:cubicBezTo>
                    <a:pt x="1702012" y="181658"/>
                    <a:pt x="1704143" y="175733"/>
                    <a:pt x="1719884" y="194622"/>
                  </a:cubicBezTo>
                  <a:cubicBezTo>
                    <a:pt x="1739699" y="218399"/>
                    <a:pt x="1720312" y="208052"/>
                    <a:pt x="1748359" y="217401"/>
                  </a:cubicBezTo>
                  <a:cubicBezTo>
                    <a:pt x="1750257" y="202215"/>
                    <a:pt x="1751727" y="186969"/>
                    <a:pt x="1754054" y="171842"/>
                  </a:cubicBezTo>
                  <a:cubicBezTo>
                    <a:pt x="1761830" y="121302"/>
                    <a:pt x="1758377" y="165732"/>
                    <a:pt x="1765444" y="109199"/>
                  </a:cubicBezTo>
                  <a:cubicBezTo>
                    <a:pt x="1767810" y="90269"/>
                    <a:pt x="1768441" y="71137"/>
                    <a:pt x="1771139" y="52251"/>
                  </a:cubicBezTo>
                  <a:cubicBezTo>
                    <a:pt x="1772246" y="44503"/>
                    <a:pt x="1772492" y="35984"/>
                    <a:pt x="1776834" y="29472"/>
                  </a:cubicBezTo>
                  <a:cubicBezTo>
                    <a:pt x="1780631" y="23777"/>
                    <a:pt x="1788224" y="21879"/>
                    <a:pt x="1793919" y="18082"/>
                  </a:cubicBezTo>
                  <a:cubicBezTo>
                    <a:pt x="1803191" y="19627"/>
                    <a:pt x="1833157" y="22796"/>
                    <a:pt x="1845174" y="29472"/>
                  </a:cubicBezTo>
                  <a:cubicBezTo>
                    <a:pt x="1857140" y="36120"/>
                    <a:pt x="1879343" y="52251"/>
                    <a:pt x="1879343" y="52251"/>
                  </a:cubicBezTo>
                  <a:cubicBezTo>
                    <a:pt x="1894530" y="97811"/>
                    <a:pt x="1871750" y="44658"/>
                    <a:pt x="1902123" y="75030"/>
                  </a:cubicBezTo>
                  <a:cubicBezTo>
                    <a:pt x="1911803" y="84709"/>
                    <a:pt x="1924903" y="109199"/>
                    <a:pt x="1924903" y="109199"/>
                  </a:cubicBezTo>
                  <a:cubicBezTo>
                    <a:pt x="1926801" y="114894"/>
                    <a:pt x="1927913" y="120915"/>
                    <a:pt x="1930598" y="126284"/>
                  </a:cubicBezTo>
                  <a:cubicBezTo>
                    <a:pt x="1952678" y="170443"/>
                    <a:pt x="1933368" y="117509"/>
                    <a:pt x="1947683" y="160453"/>
                  </a:cubicBezTo>
                  <a:cubicBezTo>
                    <a:pt x="1953378" y="158555"/>
                    <a:pt x="1960523" y="159003"/>
                    <a:pt x="1964768" y="154758"/>
                  </a:cubicBezTo>
                  <a:cubicBezTo>
                    <a:pt x="1967503" y="152023"/>
                    <a:pt x="1976095" y="115105"/>
                    <a:pt x="1976158" y="114894"/>
                  </a:cubicBezTo>
                  <a:cubicBezTo>
                    <a:pt x="1979608" y="103395"/>
                    <a:pt x="1984636" y="92372"/>
                    <a:pt x="1987548" y="80725"/>
                  </a:cubicBezTo>
                  <a:cubicBezTo>
                    <a:pt x="1989446" y="73132"/>
                    <a:pt x="1990994" y="65443"/>
                    <a:pt x="1993243" y="57946"/>
                  </a:cubicBezTo>
                  <a:cubicBezTo>
                    <a:pt x="1996693" y="46447"/>
                    <a:pt x="1993243" y="27574"/>
                    <a:pt x="2004633" y="23777"/>
                  </a:cubicBezTo>
                  <a:lnTo>
                    <a:pt x="2021718" y="18082"/>
                  </a:lnTo>
                  <a:cubicBezTo>
                    <a:pt x="2027413" y="19980"/>
                    <a:pt x="2034558" y="19532"/>
                    <a:pt x="2038803" y="23777"/>
                  </a:cubicBezTo>
                  <a:cubicBezTo>
                    <a:pt x="2043048" y="28021"/>
                    <a:pt x="2041583" y="35614"/>
                    <a:pt x="2044498" y="40861"/>
                  </a:cubicBezTo>
                  <a:cubicBezTo>
                    <a:pt x="2051146" y="52827"/>
                    <a:pt x="2059685" y="63640"/>
                    <a:pt x="2067278" y="75030"/>
                  </a:cubicBezTo>
                  <a:lnTo>
                    <a:pt x="2067278" y="75030"/>
                  </a:lnTo>
                  <a:lnTo>
                    <a:pt x="2101448" y="97810"/>
                  </a:lnTo>
                  <a:lnTo>
                    <a:pt x="2118533" y="109199"/>
                  </a:lnTo>
                  <a:cubicBezTo>
                    <a:pt x="2136581" y="136274"/>
                    <a:pt x="2127757" y="119790"/>
                    <a:pt x="2141312" y="160453"/>
                  </a:cubicBezTo>
                  <a:lnTo>
                    <a:pt x="2147007" y="177537"/>
                  </a:lnTo>
                  <a:lnTo>
                    <a:pt x="2152702" y="194622"/>
                  </a:lnTo>
                  <a:cubicBezTo>
                    <a:pt x="2170752" y="167547"/>
                    <a:pt x="2161927" y="184031"/>
                    <a:pt x="2175482" y="143368"/>
                  </a:cubicBezTo>
                  <a:cubicBezTo>
                    <a:pt x="2177380" y="137673"/>
                    <a:pt x="2176932" y="130529"/>
                    <a:pt x="2181177" y="126284"/>
                  </a:cubicBezTo>
                  <a:lnTo>
                    <a:pt x="2198262" y="109199"/>
                  </a:lnTo>
                  <a:cubicBezTo>
                    <a:pt x="2202059" y="97809"/>
                    <a:pt x="2207954" y="86915"/>
                    <a:pt x="2209652" y="75030"/>
                  </a:cubicBezTo>
                  <a:cubicBezTo>
                    <a:pt x="2211550" y="61742"/>
                    <a:pt x="2212715" y="48329"/>
                    <a:pt x="2215347" y="35167"/>
                  </a:cubicBezTo>
                  <a:cubicBezTo>
                    <a:pt x="2216524" y="29281"/>
                    <a:pt x="2217292" y="22770"/>
                    <a:pt x="2221042" y="18082"/>
                  </a:cubicBezTo>
                  <a:cubicBezTo>
                    <a:pt x="2225318" y="12737"/>
                    <a:pt x="2232432" y="10489"/>
                    <a:pt x="2238127" y="6692"/>
                  </a:cubicBezTo>
                  <a:cubicBezTo>
                    <a:pt x="2243822" y="10489"/>
                    <a:pt x="2250936" y="12737"/>
                    <a:pt x="2255212" y="18082"/>
                  </a:cubicBezTo>
                  <a:cubicBezTo>
                    <a:pt x="2258962" y="22770"/>
                    <a:pt x="2258222" y="29798"/>
                    <a:pt x="2260907" y="35167"/>
                  </a:cubicBezTo>
                  <a:cubicBezTo>
                    <a:pt x="2270398" y="54149"/>
                    <a:pt x="2272298" y="52252"/>
                    <a:pt x="2289382" y="63641"/>
                  </a:cubicBezTo>
                  <a:cubicBezTo>
                    <a:pt x="2309673" y="124513"/>
                    <a:pt x="2288020" y="76533"/>
                    <a:pt x="2317857" y="114894"/>
                  </a:cubicBezTo>
                  <a:cubicBezTo>
                    <a:pt x="2353634" y="160892"/>
                    <a:pt x="2324647" y="138403"/>
                    <a:pt x="2357722" y="160453"/>
                  </a:cubicBezTo>
                  <a:cubicBezTo>
                    <a:pt x="2364759" y="181564"/>
                    <a:pt x="2358048" y="174852"/>
                    <a:pt x="2374807" y="183232"/>
                  </a:cubicBezTo>
                </a:path>
              </a:pathLst>
            </a:custGeom>
            <a:ln w="31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igura a mano libera 320">
              <a:extLst>
                <a:ext uri="{FF2B5EF4-FFF2-40B4-BE49-F238E27FC236}">
                  <a16:creationId xmlns:a16="http://schemas.microsoft.com/office/drawing/2014/main" id="{3FA6CF43-4701-1A40-D2FB-60708BB8EBB4}"/>
                </a:ext>
              </a:extLst>
            </p:cNvPr>
            <p:cNvSpPr/>
            <p:nvPr/>
          </p:nvSpPr>
          <p:spPr>
            <a:xfrm>
              <a:off x="4163029" y="2448777"/>
              <a:ext cx="2380501" cy="136676"/>
            </a:xfrm>
            <a:custGeom>
              <a:avLst/>
              <a:gdLst>
                <a:gd name="connsiteX0" fmla="*/ 0 w 2380501"/>
                <a:gd name="connsiteY0" fmla="*/ 34169 h 136676"/>
                <a:gd name="connsiteX1" fmla="*/ 28475 w 2380501"/>
                <a:gd name="connsiteY1" fmla="*/ 22780 h 136676"/>
                <a:gd name="connsiteX2" fmla="*/ 45560 w 2380501"/>
                <a:gd name="connsiteY2" fmla="*/ 17085 h 136676"/>
                <a:gd name="connsiteX3" fmla="*/ 56950 w 2380501"/>
                <a:gd name="connsiteY3" fmla="*/ 34169 h 136676"/>
                <a:gd name="connsiteX4" fmla="*/ 79730 w 2380501"/>
                <a:gd name="connsiteY4" fmla="*/ 51254 h 136676"/>
                <a:gd name="connsiteX5" fmla="*/ 91120 w 2380501"/>
                <a:gd name="connsiteY5" fmla="*/ 34169 h 136676"/>
                <a:gd name="connsiteX6" fmla="*/ 108205 w 2380501"/>
                <a:gd name="connsiteY6" fmla="*/ 28474 h 136676"/>
                <a:gd name="connsiteX7" fmla="*/ 176545 w 2380501"/>
                <a:gd name="connsiteY7" fmla="*/ 45559 h 136676"/>
                <a:gd name="connsiteX8" fmla="*/ 193630 w 2380501"/>
                <a:gd name="connsiteY8" fmla="*/ 51254 h 136676"/>
                <a:gd name="connsiteX9" fmla="*/ 210715 w 2380501"/>
                <a:gd name="connsiteY9" fmla="*/ 62643 h 136676"/>
                <a:gd name="connsiteX10" fmla="*/ 261969 w 2380501"/>
                <a:gd name="connsiteY10" fmla="*/ 45559 h 136676"/>
                <a:gd name="connsiteX11" fmla="*/ 279054 w 2380501"/>
                <a:gd name="connsiteY11" fmla="*/ 39864 h 136676"/>
                <a:gd name="connsiteX12" fmla="*/ 284749 w 2380501"/>
                <a:gd name="connsiteY12" fmla="*/ 22780 h 136676"/>
                <a:gd name="connsiteX13" fmla="*/ 318919 w 2380501"/>
                <a:gd name="connsiteY13" fmla="*/ 28474 h 136676"/>
                <a:gd name="connsiteX14" fmla="*/ 353089 w 2380501"/>
                <a:gd name="connsiteY14" fmla="*/ 22780 h 136676"/>
                <a:gd name="connsiteX15" fmla="*/ 370174 w 2380501"/>
                <a:gd name="connsiteY15" fmla="*/ 11390 h 136676"/>
                <a:gd name="connsiteX16" fmla="*/ 404344 w 2380501"/>
                <a:gd name="connsiteY16" fmla="*/ 28474 h 136676"/>
                <a:gd name="connsiteX17" fmla="*/ 495463 w 2380501"/>
                <a:gd name="connsiteY17" fmla="*/ 34169 h 136676"/>
                <a:gd name="connsiteX18" fmla="*/ 552413 w 2380501"/>
                <a:gd name="connsiteY18" fmla="*/ 56949 h 136676"/>
                <a:gd name="connsiteX19" fmla="*/ 569498 w 2380501"/>
                <a:gd name="connsiteY19" fmla="*/ 68338 h 136676"/>
                <a:gd name="connsiteX20" fmla="*/ 586583 w 2380501"/>
                <a:gd name="connsiteY20" fmla="*/ 62643 h 136676"/>
                <a:gd name="connsiteX21" fmla="*/ 603668 w 2380501"/>
                <a:gd name="connsiteY21" fmla="*/ 51254 h 136676"/>
                <a:gd name="connsiteX22" fmla="*/ 615058 w 2380501"/>
                <a:gd name="connsiteY22" fmla="*/ 68338 h 136676"/>
                <a:gd name="connsiteX23" fmla="*/ 649228 w 2380501"/>
                <a:gd name="connsiteY23" fmla="*/ 51254 h 136676"/>
                <a:gd name="connsiteX24" fmla="*/ 706178 w 2380501"/>
                <a:gd name="connsiteY24" fmla="*/ 39864 h 136676"/>
                <a:gd name="connsiteX25" fmla="*/ 751738 w 2380501"/>
                <a:gd name="connsiteY25" fmla="*/ 39864 h 136676"/>
                <a:gd name="connsiteX26" fmla="*/ 785907 w 2380501"/>
                <a:gd name="connsiteY26" fmla="*/ 51254 h 136676"/>
                <a:gd name="connsiteX27" fmla="*/ 825772 w 2380501"/>
                <a:gd name="connsiteY27" fmla="*/ 51254 h 136676"/>
                <a:gd name="connsiteX28" fmla="*/ 837162 w 2380501"/>
                <a:gd name="connsiteY28" fmla="*/ 68338 h 136676"/>
                <a:gd name="connsiteX29" fmla="*/ 859942 w 2380501"/>
                <a:gd name="connsiteY29" fmla="*/ 62643 h 136676"/>
                <a:gd name="connsiteX30" fmla="*/ 877027 w 2380501"/>
                <a:gd name="connsiteY30" fmla="*/ 51254 h 136676"/>
                <a:gd name="connsiteX31" fmla="*/ 894112 w 2380501"/>
                <a:gd name="connsiteY31" fmla="*/ 45559 h 136676"/>
                <a:gd name="connsiteX32" fmla="*/ 928282 w 2380501"/>
                <a:gd name="connsiteY32" fmla="*/ 51254 h 136676"/>
                <a:gd name="connsiteX33" fmla="*/ 945367 w 2380501"/>
                <a:gd name="connsiteY33" fmla="*/ 56949 h 136676"/>
                <a:gd name="connsiteX34" fmla="*/ 979537 w 2380501"/>
                <a:gd name="connsiteY34" fmla="*/ 62643 h 136676"/>
                <a:gd name="connsiteX35" fmla="*/ 996622 w 2380501"/>
                <a:gd name="connsiteY35" fmla="*/ 74033 h 136676"/>
                <a:gd name="connsiteX36" fmla="*/ 1030791 w 2380501"/>
                <a:gd name="connsiteY36" fmla="*/ 56949 h 136676"/>
                <a:gd name="connsiteX37" fmla="*/ 1082046 w 2380501"/>
                <a:gd name="connsiteY37" fmla="*/ 39864 h 136676"/>
                <a:gd name="connsiteX38" fmla="*/ 1099131 w 2380501"/>
                <a:gd name="connsiteY38" fmla="*/ 34169 h 136676"/>
                <a:gd name="connsiteX39" fmla="*/ 1116216 w 2380501"/>
                <a:gd name="connsiteY39" fmla="*/ 22780 h 136676"/>
                <a:gd name="connsiteX40" fmla="*/ 1150386 w 2380501"/>
                <a:gd name="connsiteY40" fmla="*/ 34169 h 136676"/>
                <a:gd name="connsiteX41" fmla="*/ 1167471 w 2380501"/>
                <a:gd name="connsiteY41" fmla="*/ 39864 h 136676"/>
                <a:gd name="connsiteX42" fmla="*/ 1173166 w 2380501"/>
                <a:gd name="connsiteY42" fmla="*/ 56949 h 136676"/>
                <a:gd name="connsiteX43" fmla="*/ 1207336 w 2380501"/>
                <a:gd name="connsiteY43" fmla="*/ 79728 h 136676"/>
                <a:gd name="connsiteX44" fmla="*/ 1230116 w 2380501"/>
                <a:gd name="connsiteY44" fmla="*/ 113897 h 136676"/>
                <a:gd name="connsiteX45" fmla="*/ 1241506 w 2380501"/>
                <a:gd name="connsiteY45" fmla="*/ 130981 h 136676"/>
                <a:gd name="connsiteX46" fmla="*/ 1258591 w 2380501"/>
                <a:gd name="connsiteY46" fmla="*/ 136676 h 136676"/>
                <a:gd name="connsiteX47" fmla="*/ 1287066 w 2380501"/>
                <a:gd name="connsiteY47" fmla="*/ 96812 h 136676"/>
                <a:gd name="connsiteX48" fmla="*/ 1287066 w 2380501"/>
                <a:gd name="connsiteY48" fmla="*/ 96812 h 136676"/>
                <a:gd name="connsiteX49" fmla="*/ 1304150 w 2380501"/>
                <a:gd name="connsiteY49" fmla="*/ 85423 h 136676"/>
                <a:gd name="connsiteX50" fmla="*/ 1326930 w 2380501"/>
                <a:gd name="connsiteY50" fmla="*/ 51254 h 136676"/>
                <a:gd name="connsiteX51" fmla="*/ 1355405 w 2380501"/>
                <a:gd name="connsiteY51" fmla="*/ 17085 h 136676"/>
                <a:gd name="connsiteX52" fmla="*/ 1372490 w 2380501"/>
                <a:gd name="connsiteY52" fmla="*/ 11390 h 136676"/>
                <a:gd name="connsiteX53" fmla="*/ 1400965 w 2380501"/>
                <a:gd name="connsiteY53" fmla="*/ 17085 h 136676"/>
                <a:gd name="connsiteX54" fmla="*/ 1463610 w 2380501"/>
                <a:gd name="connsiteY54" fmla="*/ 28474 h 136676"/>
                <a:gd name="connsiteX55" fmla="*/ 1497780 w 2380501"/>
                <a:gd name="connsiteY55" fmla="*/ 39864 h 136676"/>
                <a:gd name="connsiteX56" fmla="*/ 1509170 w 2380501"/>
                <a:gd name="connsiteY56" fmla="*/ 56949 h 136676"/>
                <a:gd name="connsiteX57" fmla="*/ 1543340 w 2380501"/>
                <a:gd name="connsiteY57" fmla="*/ 74033 h 136676"/>
                <a:gd name="connsiteX58" fmla="*/ 1571814 w 2380501"/>
                <a:gd name="connsiteY58" fmla="*/ 68338 h 136676"/>
                <a:gd name="connsiteX59" fmla="*/ 1583204 w 2380501"/>
                <a:gd name="connsiteY59" fmla="*/ 51254 h 136676"/>
                <a:gd name="connsiteX60" fmla="*/ 1617374 w 2380501"/>
                <a:gd name="connsiteY60" fmla="*/ 34169 h 136676"/>
                <a:gd name="connsiteX61" fmla="*/ 1668629 w 2380501"/>
                <a:gd name="connsiteY61" fmla="*/ 5695 h 136676"/>
                <a:gd name="connsiteX62" fmla="*/ 1685714 w 2380501"/>
                <a:gd name="connsiteY62" fmla="*/ 0 h 136676"/>
                <a:gd name="connsiteX63" fmla="*/ 1736969 w 2380501"/>
                <a:gd name="connsiteY63" fmla="*/ 11390 h 136676"/>
                <a:gd name="connsiteX64" fmla="*/ 1754054 w 2380501"/>
                <a:gd name="connsiteY64" fmla="*/ 22780 h 136676"/>
                <a:gd name="connsiteX65" fmla="*/ 1765444 w 2380501"/>
                <a:gd name="connsiteY65" fmla="*/ 39864 h 136676"/>
                <a:gd name="connsiteX66" fmla="*/ 1799614 w 2380501"/>
                <a:gd name="connsiteY66" fmla="*/ 51254 h 136676"/>
                <a:gd name="connsiteX67" fmla="*/ 1822393 w 2380501"/>
                <a:gd name="connsiteY67" fmla="*/ 85423 h 136676"/>
                <a:gd name="connsiteX68" fmla="*/ 1833783 w 2380501"/>
                <a:gd name="connsiteY68" fmla="*/ 102507 h 136676"/>
                <a:gd name="connsiteX69" fmla="*/ 1873648 w 2380501"/>
                <a:gd name="connsiteY69" fmla="*/ 85423 h 136676"/>
                <a:gd name="connsiteX70" fmla="*/ 1913513 w 2380501"/>
                <a:gd name="connsiteY70" fmla="*/ 34169 h 136676"/>
                <a:gd name="connsiteX71" fmla="*/ 1947683 w 2380501"/>
                <a:gd name="connsiteY71" fmla="*/ 22780 h 136676"/>
                <a:gd name="connsiteX72" fmla="*/ 1964768 w 2380501"/>
                <a:gd name="connsiteY72" fmla="*/ 17085 h 136676"/>
                <a:gd name="connsiteX73" fmla="*/ 1998938 w 2380501"/>
                <a:gd name="connsiteY73" fmla="*/ 0 h 136676"/>
                <a:gd name="connsiteX74" fmla="*/ 2016023 w 2380501"/>
                <a:gd name="connsiteY74" fmla="*/ 17085 h 136676"/>
                <a:gd name="connsiteX75" fmla="*/ 2033108 w 2380501"/>
                <a:gd name="connsiteY75" fmla="*/ 28474 h 136676"/>
                <a:gd name="connsiteX76" fmla="*/ 2107142 w 2380501"/>
                <a:gd name="connsiteY76" fmla="*/ 39864 h 136676"/>
                <a:gd name="connsiteX77" fmla="*/ 2141312 w 2380501"/>
                <a:gd name="connsiteY77" fmla="*/ 62643 h 136676"/>
                <a:gd name="connsiteX78" fmla="*/ 2158397 w 2380501"/>
                <a:gd name="connsiteY78" fmla="*/ 74033 h 136676"/>
                <a:gd name="connsiteX79" fmla="*/ 2175482 w 2380501"/>
                <a:gd name="connsiteY79" fmla="*/ 79728 h 136676"/>
                <a:gd name="connsiteX80" fmla="*/ 2192567 w 2380501"/>
                <a:gd name="connsiteY80" fmla="*/ 74033 h 136676"/>
                <a:gd name="connsiteX81" fmla="*/ 2209652 w 2380501"/>
                <a:gd name="connsiteY81" fmla="*/ 62643 h 136676"/>
                <a:gd name="connsiteX82" fmla="*/ 2243822 w 2380501"/>
                <a:gd name="connsiteY82" fmla="*/ 56949 h 136676"/>
                <a:gd name="connsiteX83" fmla="*/ 2277992 w 2380501"/>
                <a:gd name="connsiteY83" fmla="*/ 34169 h 136676"/>
                <a:gd name="connsiteX84" fmla="*/ 2289382 w 2380501"/>
                <a:gd name="connsiteY84" fmla="*/ 17085 h 136676"/>
                <a:gd name="connsiteX85" fmla="*/ 2306467 w 2380501"/>
                <a:gd name="connsiteY85" fmla="*/ 11390 h 136676"/>
                <a:gd name="connsiteX86" fmla="*/ 2374806 w 2380501"/>
                <a:gd name="connsiteY86" fmla="*/ 34169 h 136676"/>
                <a:gd name="connsiteX87" fmla="*/ 2380501 w 2380501"/>
                <a:gd name="connsiteY87" fmla="*/ 39864 h 1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0501" h="136676">
                  <a:moveTo>
                    <a:pt x="0" y="34169"/>
                  </a:moveTo>
                  <a:cubicBezTo>
                    <a:pt x="9492" y="30373"/>
                    <a:pt x="18903" y="26369"/>
                    <a:pt x="28475" y="22780"/>
                  </a:cubicBezTo>
                  <a:cubicBezTo>
                    <a:pt x="34096" y="20672"/>
                    <a:pt x="39986" y="14856"/>
                    <a:pt x="45560" y="17085"/>
                  </a:cubicBezTo>
                  <a:cubicBezTo>
                    <a:pt x="51915" y="19627"/>
                    <a:pt x="53153" y="28474"/>
                    <a:pt x="56950" y="34169"/>
                  </a:cubicBezTo>
                  <a:cubicBezTo>
                    <a:pt x="98262" y="6630"/>
                    <a:pt x="49820" y="31316"/>
                    <a:pt x="79730" y="51254"/>
                  </a:cubicBezTo>
                  <a:cubicBezTo>
                    <a:pt x="85425" y="55050"/>
                    <a:pt x="85775" y="38445"/>
                    <a:pt x="91120" y="34169"/>
                  </a:cubicBezTo>
                  <a:cubicBezTo>
                    <a:pt x="95808" y="30419"/>
                    <a:pt x="102510" y="30372"/>
                    <a:pt x="108205" y="28474"/>
                  </a:cubicBezTo>
                  <a:cubicBezTo>
                    <a:pt x="148424" y="41880"/>
                    <a:pt x="100392" y="26521"/>
                    <a:pt x="176545" y="45559"/>
                  </a:cubicBezTo>
                  <a:cubicBezTo>
                    <a:pt x="182369" y="47015"/>
                    <a:pt x="188261" y="48569"/>
                    <a:pt x="193630" y="51254"/>
                  </a:cubicBezTo>
                  <a:cubicBezTo>
                    <a:pt x="199752" y="54315"/>
                    <a:pt x="205020" y="58847"/>
                    <a:pt x="210715" y="62643"/>
                  </a:cubicBezTo>
                  <a:lnTo>
                    <a:pt x="261969" y="45559"/>
                  </a:lnTo>
                  <a:lnTo>
                    <a:pt x="279054" y="39864"/>
                  </a:lnTo>
                  <a:cubicBezTo>
                    <a:pt x="280952" y="34169"/>
                    <a:pt x="280504" y="27024"/>
                    <a:pt x="284749" y="22780"/>
                  </a:cubicBezTo>
                  <a:cubicBezTo>
                    <a:pt x="298896" y="8634"/>
                    <a:pt x="307592" y="20923"/>
                    <a:pt x="318919" y="28474"/>
                  </a:cubicBezTo>
                  <a:cubicBezTo>
                    <a:pt x="330309" y="26576"/>
                    <a:pt x="342134" y="26431"/>
                    <a:pt x="353089" y="22780"/>
                  </a:cubicBezTo>
                  <a:cubicBezTo>
                    <a:pt x="359582" y="20616"/>
                    <a:pt x="363423" y="12515"/>
                    <a:pt x="370174" y="11390"/>
                  </a:cubicBezTo>
                  <a:cubicBezTo>
                    <a:pt x="387783" y="8455"/>
                    <a:pt x="389069" y="26062"/>
                    <a:pt x="404344" y="28474"/>
                  </a:cubicBezTo>
                  <a:cubicBezTo>
                    <a:pt x="434404" y="33220"/>
                    <a:pt x="465090" y="32271"/>
                    <a:pt x="495463" y="34169"/>
                  </a:cubicBezTo>
                  <a:cubicBezTo>
                    <a:pt x="507603" y="70589"/>
                    <a:pt x="492302" y="41922"/>
                    <a:pt x="552413" y="56949"/>
                  </a:cubicBezTo>
                  <a:cubicBezTo>
                    <a:pt x="559053" y="58609"/>
                    <a:pt x="563803" y="64542"/>
                    <a:pt x="569498" y="68338"/>
                  </a:cubicBezTo>
                  <a:cubicBezTo>
                    <a:pt x="575193" y="66440"/>
                    <a:pt x="581214" y="65328"/>
                    <a:pt x="586583" y="62643"/>
                  </a:cubicBezTo>
                  <a:cubicBezTo>
                    <a:pt x="592705" y="59582"/>
                    <a:pt x="596957" y="49912"/>
                    <a:pt x="603668" y="51254"/>
                  </a:cubicBezTo>
                  <a:cubicBezTo>
                    <a:pt x="610379" y="52596"/>
                    <a:pt x="611261" y="62643"/>
                    <a:pt x="615058" y="68338"/>
                  </a:cubicBezTo>
                  <a:cubicBezTo>
                    <a:pt x="658002" y="54023"/>
                    <a:pt x="605068" y="73333"/>
                    <a:pt x="649228" y="51254"/>
                  </a:cubicBezTo>
                  <a:cubicBezTo>
                    <a:pt x="665133" y="43302"/>
                    <a:pt x="691484" y="41963"/>
                    <a:pt x="706178" y="39864"/>
                  </a:cubicBezTo>
                  <a:cubicBezTo>
                    <a:pt x="729889" y="31960"/>
                    <a:pt x="721500" y="31617"/>
                    <a:pt x="751738" y="39864"/>
                  </a:cubicBezTo>
                  <a:cubicBezTo>
                    <a:pt x="763321" y="43023"/>
                    <a:pt x="785907" y="51254"/>
                    <a:pt x="785907" y="51254"/>
                  </a:cubicBezTo>
                  <a:cubicBezTo>
                    <a:pt x="801277" y="46131"/>
                    <a:pt x="809086" y="40130"/>
                    <a:pt x="825772" y="51254"/>
                  </a:cubicBezTo>
                  <a:cubicBezTo>
                    <a:pt x="831467" y="55050"/>
                    <a:pt x="833365" y="62643"/>
                    <a:pt x="837162" y="68338"/>
                  </a:cubicBezTo>
                  <a:cubicBezTo>
                    <a:pt x="844755" y="66440"/>
                    <a:pt x="852748" y="65726"/>
                    <a:pt x="859942" y="62643"/>
                  </a:cubicBezTo>
                  <a:cubicBezTo>
                    <a:pt x="866233" y="59947"/>
                    <a:pt x="870905" y="54315"/>
                    <a:pt x="877027" y="51254"/>
                  </a:cubicBezTo>
                  <a:cubicBezTo>
                    <a:pt x="882396" y="48569"/>
                    <a:pt x="888417" y="47457"/>
                    <a:pt x="894112" y="45559"/>
                  </a:cubicBezTo>
                  <a:cubicBezTo>
                    <a:pt x="905502" y="47457"/>
                    <a:pt x="917010" y="48749"/>
                    <a:pt x="928282" y="51254"/>
                  </a:cubicBezTo>
                  <a:cubicBezTo>
                    <a:pt x="934142" y="52556"/>
                    <a:pt x="939507" y="55647"/>
                    <a:pt x="945367" y="56949"/>
                  </a:cubicBezTo>
                  <a:cubicBezTo>
                    <a:pt x="956639" y="59454"/>
                    <a:pt x="968147" y="60745"/>
                    <a:pt x="979537" y="62643"/>
                  </a:cubicBezTo>
                  <a:cubicBezTo>
                    <a:pt x="985232" y="66440"/>
                    <a:pt x="989871" y="72908"/>
                    <a:pt x="996622" y="74033"/>
                  </a:cubicBezTo>
                  <a:cubicBezTo>
                    <a:pt x="1007950" y="75921"/>
                    <a:pt x="1022678" y="60555"/>
                    <a:pt x="1030791" y="56949"/>
                  </a:cubicBezTo>
                  <a:lnTo>
                    <a:pt x="1082046" y="39864"/>
                  </a:lnTo>
                  <a:cubicBezTo>
                    <a:pt x="1087741" y="37966"/>
                    <a:pt x="1094136" y="37499"/>
                    <a:pt x="1099131" y="34169"/>
                  </a:cubicBezTo>
                  <a:lnTo>
                    <a:pt x="1116216" y="22780"/>
                  </a:lnTo>
                  <a:lnTo>
                    <a:pt x="1150386" y="34169"/>
                  </a:lnTo>
                  <a:lnTo>
                    <a:pt x="1167471" y="39864"/>
                  </a:lnTo>
                  <a:cubicBezTo>
                    <a:pt x="1169369" y="45559"/>
                    <a:pt x="1169836" y="51954"/>
                    <a:pt x="1173166" y="56949"/>
                  </a:cubicBezTo>
                  <a:cubicBezTo>
                    <a:pt x="1185354" y="75230"/>
                    <a:pt x="1189425" y="73758"/>
                    <a:pt x="1207336" y="79728"/>
                  </a:cubicBezTo>
                  <a:lnTo>
                    <a:pt x="1230116" y="113897"/>
                  </a:lnTo>
                  <a:cubicBezTo>
                    <a:pt x="1233913" y="119592"/>
                    <a:pt x="1235013" y="128817"/>
                    <a:pt x="1241506" y="130981"/>
                  </a:cubicBezTo>
                  <a:lnTo>
                    <a:pt x="1258591" y="136676"/>
                  </a:lnTo>
                  <a:cubicBezTo>
                    <a:pt x="1287066" y="127184"/>
                    <a:pt x="1273778" y="136676"/>
                    <a:pt x="1287066" y="96812"/>
                  </a:cubicBezTo>
                  <a:lnTo>
                    <a:pt x="1287066" y="96812"/>
                  </a:lnTo>
                  <a:lnTo>
                    <a:pt x="1304150" y="85423"/>
                  </a:lnTo>
                  <a:lnTo>
                    <a:pt x="1326930" y="51254"/>
                  </a:lnTo>
                  <a:cubicBezTo>
                    <a:pt x="1335335" y="38646"/>
                    <a:pt x="1342249" y="25856"/>
                    <a:pt x="1355405" y="17085"/>
                  </a:cubicBezTo>
                  <a:cubicBezTo>
                    <a:pt x="1360400" y="13755"/>
                    <a:pt x="1366795" y="13288"/>
                    <a:pt x="1372490" y="11390"/>
                  </a:cubicBezTo>
                  <a:cubicBezTo>
                    <a:pt x="1381982" y="13288"/>
                    <a:pt x="1391417" y="15494"/>
                    <a:pt x="1400965" y="17085"/>
                  </a:cubicBezTo>
                  <a:cubicBezTo>
                    <a:pt x="1434041" y="22598"/>
                    <a:pt x="1436284" y="20277"/>
                    <a:pt x="1463610" y="28474"/>
                  </a:cubicBezTo>
                  <a:cubicBezTo>
                    <a:pt x="1475110" y="31924"/>
                    <a:pt x="1497780" y="39864"/>
                    <a:pt x="1497780" y="39864"/>
                  </a:cubicBezTo>
                  <a:cubicBezTo>
                    <a:pt x="1501577" y="45559"/>
                    <a:pt x="1504330" y="52109"/>
                    <a:pt x="1509170" y="56949"/>
                  </a:cubicBezTo>
                  <a:cubicBezTo>
                    <a:pt x="1520209" y="67987"/>
                    <a:pt x="1529446" y="69402"/>
                    <a:pt x="1543340" y="74033"/>
                  </a:cubicBezTo>
                  <a:cubicBezTo>
                    <a:pt x="1552831" y="72135"/>
                    <a:pt x="1563410" y="73140"/>
                    <a:pt x="1571814" y="68338"/>
                  </a:cubicBezTo>
                  <a:cubicBezTo>
                    <a:pt x="1577757" y="64942"/>
                    <a:pt x="1578364" y="56094"/>
                    <a:pt x="1583204" y="51254"/>
                  </a:cubicBezTo>
                  <a:cubicBezTo>
                    <a:pt x="1594245" y="40214"/>
                    <a:pt x="1603478" y="38801"/>
                    <a:pt x="1617374" y="34169"/>
                  </a:cubicBezTo>
                  <a:cubicBezTo>
                    <a:pt x="1642949" y="8596"/>
                    <a:pt x="1626819" y="19632"/>
                    <a:pt x="1668629" y="5695"/>
                  </a:cubicBezTo>
                  <a:lnTo>
                    <a:pt x="1685714" y="0"/>
                  </a:lnTo>
                  <a:cubicBezTo>
                    <a:pt x="1698838" y="2187"/>
                    <a:pt x="1722949" y="4380"/>
                    <a:pt x="1736969" y="11390"/>
                  </a:cubicBezTo>
                  <a:cubicBezTo>
                    <a:pt x="1743091" y="14451"/>
                    <a:pt x="1748359" y="18983"/>
                    <a:pt x="1754054" y="22780"/>
                  </a:cubicBezTo>
                  <a:cubicBezTo>
                    <a:pt x="1757851" y="28475"/>
                    <a:pt x="1759640" y="36237"/>
                    <a:pt x="1765444" y="39864"/>
                  </a:cubicBezTo>
                  <a:cubicBezTo>
                    <a:pt x="1775625" y="46227"/>
                    <a:pt x="1799614" y="51254"/>
                    <a:pt x="1799614" y="51254"/>
                  </a:cubicBezTo>
                  <a:lnTo>
                    <a:pt x="1822393" y="85423"/>
                  </a:lnTo>
                  <a:lnTo>
                    <a:pt x="1833783" y="102507"/>
                  </a:lnTo>
                  <a:cubicBezTo>
                    <a:pt x="1843992" y="99104"/>
                    <a:pt x="1866612" y="92459"/>
                    <a:pt x="1873648" y="85423"/>
                  </a:cubicBezTo>
                  <a:cubicBezTo>
                    <a:pt x="1886056" y="73015"/>
                    <a:pt x="1895479" y="44187"/>
                    <a:pt x="1913513" y="34169"/>
                  </a:cubicBezTo>
                  <a:cubicBezTo>
                    <a:pt x="1924008" y="28339"/>
                    <a:pt x="1936293" y="26576"/>
                    <a:pt x="1947683" y="22780"/>
                  </a:cubicBezTo>
                  <a:cubicBezTo>
                    <a:pt x="1953378" y="20882"/>
                    <a:pt x="1959773" y="20415"/>
                    <a:pt x="1964768" y="17085"/>
                  </a:cubicBezTo>
                  <a:cubicBezTo>
                    <a:pt x="1986848" y="2365"/>
                    <a:pt x="1975360" y="7859"/>
                    <a:pt x="1998938" y="0"/>
                  </a:cubicBezTo>
                  <a:cubicBezTo>
                    <a:pt x="2004633" y="5695"/>
                    <a:pt x="2009836" y="11929"/>
                    <a:pt x="2016023" y="17085"/>
                  </a:cubicBezTo>
                  <a:cubicBezTo>
                    <a:pt x="2021281" y="21467"/>
                    <a:pt x="2026986" y="25413"/>
                    <a:pt x="2033108" y="28474"/>
                  </a:cubicBezTo>
                  <a:cubicBezTo>
                    <a:pt x="2053633" y="38736"/>
                    <a:pt x="2090804" y="38230"/>
                    <a:pt x="2107142" y="39864"/>
                  </a:cubicBezTo>
                  <a:lnTo>
                    <a:pt x="2141312" y="62643"/>
                  </a:lnTo>
                  <a:cubicBezTo>
                    <a:pt x="2147007" y="66440"/>
                    <a:pt x="2151904" y="71869"/>
                    <a:pt x="2158397" y="74033"/>
                  </a:cubicBezTo>
                  <a:lnTo>
                    <a:pt x="2175482" y="79728"/>
                  </a:lnTo>
                  <a:cubicBezTo>
                    <a:pt x="2181177" y="77830"/>
                    <a:pt x="2187198" y="76718"/>
                    <a:pt x="2192567" y="74033"/>
                  </a:cubicBezTo>
                  <a:cubicBezTo>
                    <a:pt x="2198689" y="70972"/>
                    <a:pt x="2203159" y="64807"/>
                    <a:pt x="2209652" y="62643"/>
                  </a:cubicBezTo>
                  <a:cubicBezTo>
                    <a:pt x="2220607" y="58992"/>
                    <a:pt x="2232432" y="58847"/>
                    <a:pt x="2243822" y="56949"/>
                  </a:cubicBezTo>
                  <a:cubicBezTo>
                    <a:pt x="2264879" y="49930"/>
                    <a:pt x="2261584" y="53858"/>
                    <a:pt x="2277992" y="34169"/>
                  </a:cubicBezTo>
                  <a:cubicBezTo>
                    <a:pt x="2282374" y="28911"/>
                    <a:pt x="2284037" y="21360"/>
                    <a:pt x="2289382" y="17085"/>
                  </a:cubicBezTo>
                  <a:cubicBezTo>
                    <a:pt x="2294070" y="13335"/>
                    <a:pt x="2300772" y="13288"/>
                    <a:pt x="2306467" y="11390"/>
                  </a:cubicBezTo>
                  <a:cubicBezTo>
                    <a:pt x="2397640" y="19679"/>
                    <a:pt x="2356024" y="-3393"/>
                    <a:pt x="2374806" y="34169"/>
                  </a:cubicBezTo>
                  <a:cubicBezTo>
                    <a:pt x="2376007" y="36570"/>
                    <a:pt x="2378603" y="37966"/>
                    <a:pt x="2380501" y="39864"/>
                  </a:cubicBezTo>
                </a:path>
              </a:pathLst>
            </a:custGeom>
            <a:ln w="31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igura a mano libera 321">
              <a:extLst>
                <a:ext uri="{FF2B5EF4-FFF2-40B4-BE49-F238E27FC236}">
                  <a16:creationId xmlns:a16="http://schemas.microsoft.com/office/drawing/2014/main" id="{B5FC91CA-9FDD-6B44-76DE-98B24053CF58}"/>
                </a:ext>
              </a:extLst>
            </p:cNvPr>
            <p:cNvSpPr/>
            <p:nvPr/>
          </p:nvSpPr>
          <p:spPr>
            <a:xfrm>
              <a:off x="6573626" y="2460167"/>
              <a:ext cx="2386196" cy="34291"/>
            </a:xfrm>
            <a:custGeom>
              <a:avLst/>
              <a:gdLst>
                <a:gd name="connsiteX0" fmla="*/ 0 w 2386196"/>
                <a:gd name="connsiteY0" fmla="*/ 22779 h 34291"/>
                <a:gd name="connsiteX1" fmla="*/ 56950 w 2386196"/>
                <a:gd name="connsiteY1" fmla="*/ 17084 h 34291"/>
                <a:gd name="connsiteX2" fmla="*/ 119595 w 2386196"/>
                <a:gd name="connsiteY2" fmla="*/ 11390 h 34291"/>
                <a:gd name="connsiteX3" fmla="*/ 136680 w 2386196"/>
                <a:gd name="connsiteY3" fmla="*/ 17084 h 34291"/>
                <a:gd name="connsiteX4" fmla="*/ 153765 w 2386196"/>
                <a:gd name="connsiteY4" fmla="*/ 28474 h 34291"/>
                <a:gd name="connsiteX5" fmla="*/ 176545 w 2386196"/>
                <a:gd name="connsiteY5" fmla="*/ 22779 h 34291"/>
                <a:gd name="connsiteX6" fmla="*/ 222104 w 2386196"/>
                <a:gd name="connsiteY6" fmla="*/ 17084 h 34291"/>
                <a:gd name="connsiteX7" fmla="*/ 227799 w 2386196"/>
                <a:gd name="connsiteY7" fmla="*/ 34169 h 34291"/>
                <a:gd name="connsiteX8" fmla="*/ 244884 w 2386196"/>
                <a:gd name="connsiteY8" fmla="*/ 28474 h 34291"/>
                <a:gd name="connsiteX9" fmla="*/ 261969 w 2386196"/>
                <a:gd name="connsiteY9" fmla="*/ 17084 h 34291"/>
                <a:gd name="connsiteX10" fmla="*/ 279054 w 2386196"/>
                <a:gd name="connsiteY10" fmla="*/ 28474 h 34291"/>
                <a:gd name="connsiteX11" fmla="*/ 358784 w 2386196"/>
                <a:gd name="connsiteY11" fmla="*/ 22779 h 34291"/>
                <a:gd name="connsiteX12" fmla="*/ 392954 w 2386196"/>
                <a:gd name="connsiteY12" fmla="*/ 22779 h 34291"/>
                <a:gd name="connsiteX13" fmla="*/ 421429 w 2386196"/>
                <a:gd name="connsiteY13" fmla="*/ 17084 h 34291"/>
                <a:gd name="connsiteX14" fmla="*/ 466988 w 2386196"/>
                <a:gd name="connsiteY14" fmla="*/ 22779 h 34291"/>
                <a:gd name="connsiteX15" fmla="*/ 484073 w 2386196"/>
                <a:gd name="connsiteY15" fmla="*/ 28474 h 34291"/>
                <a:gd name="connsiteX16" fmla="*/ 501158 w 2386196"/>
                <a:gd name="connsiteY16" fmla="*/ 22779 h 34291"/>
                <a:gd name="connsiteX17" fmla="*/ 586583 w 2386196"/>
                <a:gd name="connsiteY17" fmla="*/ 28474 h 34291"/>
                <a:gd name="connsiteX18" fmla="*/ 603668 w 2386196"/>
                <a:gd name="connsiteY18" fmla="*/ 17084 h 34291"/>
                <a:gd name="connsiteX19" fmla="*/ 643533 w 2386196"/>
                <a:gd name="connsiteY19" fmla="*/ 34169 h 34291"/>
                <a:gd name="connsiteX20" fmla="*/ 746042 w 2386196"/>
                <a:gd name="connsiteY20" fmla="*/ 22779 h 34291"/>
                <a:gd name="connsiteX21" fmla="*/ 757432 w 2386196"/>
                <a:gd name="connsiteY21" fmla="*/ 5695 h 34291"/>
                <a:gd name="connsiteX22" fmla="*/ 871332 w 2386196"/>
                <a:gd name="connsiteY22" fmla="*/ 11390 h 34291"/>
                <a:gd name="connsiteX23" fmla="*/ 911197 w 2386196"/>
                <a:gd name="connsiteY23" fmla="*/ 17084 h 34291"/>
                <a:gd name="connsiteX24" fmla="*/ 928282 w 2386196"/>
                <a:gd name="connsiteY24" fmla="*/ 28474 h 34291"/>
                <a:gd name="connsiteX25" fmla="*/ 945367 w 2386196"/>
                <a:gd name="connsiteY25" fmla="*/ 34169 h 34291"/>
                <a:gd name="connsiteX26" fmla="*/ 956757 w 2386196"/>
                <a:gd name="connsiteY26" fmla="*/ 17084 h 34291"/>
                <a:gd name="connsiteX27" fmla="*/ 1019401 w 2386196"/>
                <a:gd name="connsiteY27" fmla="*/ 17084 h 34291"/>
                <a:gd name="connsiteX28" fmla="*/ 1042181 w 2386196"/>
                <a:gd name="connsiteY28" fmla="*/ 22779 h 34291"/>
                <a:gd name="connsiteX29" fmla="*/ 1059266 w 2386196"/>
                <a:gd name="connsiteY29" fmla="*/ 34169 h 34291"/>
                <a:gd name="connsiteX30" fmla="*/ 1070656 w 2386196"/>
                <a:gd name="connsiteY30" fmla="*/ 17084 h 34291"/>
                <a:gd name="connsiteX31" fmla="*/ 1087741 w 2386196"/>
                <a:gd name="connsiteY31" fmla="*/ 11390 h 34291"/>
                <a:gd name="connsiteX32" fmla="*/ 1116216 w 2386196"/>
                <a:gd name="connsiteY32" fmla="*/ 17084 h 34291"/>
                <a:gd name="connsiteX33" fmla="*/ 1133301 w 2386196"/>
                <a:gd name="connsiteY33" fmla="*/ 28474 h 34291"/>
                <a:gd name="connsiteX34" fmla="*/ 1150386 w 2386196"/>
                <a:gd name="connsiteY34" fmla="*/ 34169 h 34291"/>
                <a:gd name="connsiteX35" fmla="*/ 1173166 w 2386196"/>
                <a:gd name="connsiteY35" fmla="*/ 22779 h 34291"/>
                <a:gd name="connsiteX36" fmla="*/ 1190251 w 2386196"/>
                <a:gd name="connsiteY36" fmla="*/ 11390 h 34291"/>
                <a:gd name="connsiteX37" fmla="*/ 1207336 w 2386196"/>
                <a:gd name="connsiteY37" fmla="*/ 5695 h 34291"/>
                <a:gd name="connsiteX38" fmla="*/ 1389575 w 2386196"/>
                <a:gd name="connsiteY38" fmla="*/ 11390 h 34291"/>
                <a:gd name="connsiteX39" fmla="*/ 1400965 w 2386196"/>
                <a:gd name="connsiteY39" fmla="*/ 28474 h 34291"/>
                <a:gd name="connsiteX40" fmla="*/ 1418050 w 2386196"/>
                <a:gd name="connsiteY40" fmla="*/ 34169 h 34291"/>
                <a:gd name="connsiteX41" fmla="*/ 1446525 w 2386196"/>
                <a:gd name="connsiteY41" fmla="*/ 11390 h 34291"/>
                <a:gd name="connsiteX42" fmla="*/ 1463610 w 2386196"/>
                <a:gd name="connsiteY42" fmla="*/ 17084 h 34291"/>
                <a:gd name="connsiteX43" fmla="*/ 1497780 w 2386196"/>
                <a:gd name="connsiteY43" fmla="*/ 11390 h 34291"/>
                <a:gd name="connsiteX44" fmla="*/ 1526255 w 2386196"/>
                <a:gd name="connsiteY44" fmla="*/ 17084 h 34291"/>
                <a:gd name="connsiteX45" fmla="*/ 1560424 w 2386196"/>
                <a:gd name="connsiteY45" fmla="*/ 28474 h 34291"/>
                <a:gd name="connsiteX46" fmla="*/ 1623069 w 2386196"/>
                <a:gd name="connsiteY46" fmla="*/ 11390 h 34291"/>
                <a:gd name="connsiteX47" fmla="*/ 1640154 w 2386196"/>
                <a:gd name="connsiteY47" fmla="*/ 5695 h 34291"/>
                <a:gd name="connsiteX48" fmla="*/ 1657239 w 2386196"/>
                <a:gd name="connsiteY48" fmla="*/ 11390 h 34291"/>
                <a:gd name="connsiteX49" fmla="*/ 1691409 w 2386196"/>
                <a:gd name="connsiteY49" fmla="*/ 34169 h 34291"/>
                <a:gd name="connsiteX50" fmla="*/ 1725579 w 2386196"/>
                <a:gd name="connsiteY50" fmla="*/ 17084 h 34291"/>
                <a:gd name="connsiteX51" fmla="*/ 1742664 w 2386196"/>
                <a:gd name="connsiteY51" fmla="*/ 11390 h 34291"/>
                <a:gd name="connsiteX52" fmla="*/ 1759749 w 2386196"/>
                <a:gd name="connsiteY52" fmla="*/ 17084 h 34291"/>
                <a:gd name="connsiteX53" fmla="*/ 1793919 w 2386196"/>
                <a:gd name="connsiteY53" fmla="*/ 34169 h 34291"/>
                <a:gd name="connsiteX54" fmla="*/ 1845173 w 2386196"/>
                <a:gd name="connsiteY54" fmla="*/ 17084 h 34291"/>
                <a:gd name="connsiteX55" fmla="*/ 1862258 w 2386196"/>
                <a:gd name="connsiteY55" fmla="*/ 11390 h 34291"/>
                <a:gd name="connsiteX56" fmla="*/ 1930598 w 2386196"/>
                <a:gd name="connsiteY56" fmla="*/ 17084 h 34291"/>
                <a:gd name="connsiteX57" fmla="*/ 1976158 w 2386196"/>
                <a:gd name="connsiteY57" fmla="*/ 22779 h 34291"/>
                <a:gd name="connsiteX58" fmla="*/ 1998938 w 2386196"/>
                <a:gd name="connsiteY58" fmla="*/ 0 h 34291"/>
                <a:gd name="connsiteX59" fmla="*/ 2016023 w 2386196"/>
                <a:gd name="connsiteY59" fmla="*/ 5695 h 34291"/>
                <a:gd name="connsiteX60" fmla="*/ 2050193 w 2386196"/>
                <a:gd name="connsiteY60" fmla="*/ 28474 h 34291"/>
                <a:gd name="connsiteX61" fmla="*/ 2090057 w 2386196"/>
                <a:gd name="connsiteY61" fmla="*/ 17084 h 34291"/>
                <a:gd name="connsiteX62" fmla="*/ 2124227 w 2386196"/>
                <a:gd name="connsiteY62" fmla="*/ 0 h 34291"/>
                <a:gd name="connsiteX63" fmla="*/ 2215347 w 2386196"/>
                <a:gd name="connsiteY63" fmla="*/ 5695 h 34291"/>
                <a:gd name="connsiteX64" fmla="*/ 2232432 w 2386196"/>
                <a:gd name="connsiteY64" fmla="*/ 11390 h 34291"/>
                <a:gd name="connsiteX65" fmla="*/ 2243822 w 2386196"/>
                <a:gd name="connsiteY65" fmla="*/ 28474 h 34291"/>
                <a:gd name="connsiteX66" fmla="*/ 2295077 w 2386196"/>
                <a:gd name="connsiteY66" fmla="*/ 17084 h 34291"/>
                <a:gd name="connsiteX67" fmla="*/ 2312162 w 2386196"/>
                <a:gd name="connsiteY67" fmla="*/ 5695 h 34291"/>
                <a:gd name="connsiteX68" fmla="*/ 2386196 w 2386196"/>
                <a:gd name="connsiteY68" fmla="*/ 5695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86196" h="34291">
                  <a:moveTo>
                    <a:pt x="0" y="22779"/>
                  </a:moveTo>
                  <a:cubicBezTo>
                    <a:pt x="57790" y="-335"/>
                    <a:pt x="-797" y="17084"/>
                    <a:pt x="56950" y="17084"/>
                  </a:cubicBezTo>
                  <a:cubicBezTo>
                    <a:pt x="77918" y="17084"/>
                    <a:pt x="98713" y="13288"/>
                    <a:pt x="119595" y="11390"/>
                  </a:cubicBezTo>
                  <a:cubicBezTo>
                    <a:pt x="125290" y="13288"/>
                    <a:pt x="131311" y="14400"/>
                    <a:pt x="136680" y="17084"/>
                  </a:cubicBezTo>
                  <a:cubicBezTo>
                    <a:pt x="142802" y="20145"/>
                    <a:pt x="146989" y="27506"/>
                    <a:pt x="153765" y="28474"/>
                  </a:cubicBezTo>
                  <a:cubicBezTo>
                    <a:pt x="161513" y="29581"/>
                    <a:pt x="168952" y="24677"/>
                    <a:pt x="176545" y="22779"/>
                  </a:cubicBezTo>
                  <a:cubicBezTo>
                    <a:pt x="192975" y="11827"/>
                    <a:pt x="199235" y="1838"/>
                    <a:pt x="222104" y="17084"/>
                  </a:cubicBezTo>
                  <a:cubicBezTo>
                    <a:pt x="227099" y="20414"/>
                    <a:pt x="225901" y="28474"/>
                    <a:pt x="227799" y="34169"/>
                  </a:cubicBezTo>
                  <a:cubicBezTo>
                    <a:pt x="233494" y="32271"/>
                    <a:pt x="239515" y="31159"/>
                    <a:pt x="244884" y="28474"/>
                  </a:cubicBezTo>
                  <a:cubicBezTo>
                    <a:pt x="251006" y="25413"/>
                    <a:pt x="255124" y="17084"/>
                    <a:pt x="261969" y="17084"/>
                  </a:cubicBezTo>
                  <a:cubicBezTo>
                    <a:pt x="268814" y="17084"/>
                    <a:pt x="273359" y="24677"/>
                    <a:pt x="279054" y="28474"/>
                  </a:cubicBezTo>
                  <a:cubicBezTo>
                    <a:pt x="327743" y="12244"/>
                    <a:pt x="301311" y="15595"/>
                    <a:pt x="358784" y="22779"/>
                  </a:cubicBezTo>
                  <a:cubicBezTo>
                    <a:pt x="404344" y="7592"/>
                    <a:pt x="347394" y="22779"/>
                    <a:pt x="392954" y="22779"/>
                  </a:cubicBezTo>
                  <a:cubicBezTo>
                    <a:pt x="402634" y="22779"/>
                    <a:pt x="411937" y="18982"/>
                    <a:pt x="421429" y="17084"/>
                  </a:cubicBezTo>
                  <a:cubicBezTo>
                    <a:pt x="436615" y="18982"/>
                    <a:pt x="451930" y="20041"/>
                    <a:pt x="466988" y="22779"/>
                  </a:cubicBezTo>
                  <a:cubicBezTo>
                    <a:pt x="472894" y="23853"/>
                    <a:pt x="478070" y="28474"/>
                    <a:pt x="484073" y="28474"/>
                  </a:cubicBezTo>
                  <a:cubicBezTo>
                    <a:pt x="490076" y="28474"/>
                    <a:pt x="495463" y="24677"/>
                    <a:pt x="501158" y="22779"/>
                  </a:cubicBezTo>
                  <a:cubicBezTo>
                    <a:pt x="529633" y="24677"/>
                    <a:pt x="558089" y="30057"/>
                    <a:pt x="586583" y="28474"/>
                  </a:cubicBezTo>
                  <a:cubicBezTo>
                    <a:pt x="593417" y="28094"/>
                    <a:pt x="596917" y="18209"/>
                    <a:pt x="603668" y="17084"/>
                  </a:cubicBezTo>
                  <a:cubicBezTo>
                    <a:pt x="609953" y="16037"/>
                    <a:pt x="642048" y="33426"/>
                    <a:pt x="643533" y="34169"/>
                  </a:cubicBezTo>
                  <a:cubicBezTo>
                    <a:pt x="677703" y="30372"/>
                    <a:pt x="712688" y="31117"/>
                    <a:pt x="746042" y="22779"/>
                  </a:cubicBezTo>
                  <a:cubicBezTo>
                    <a:pt x="752682" y="21119"/>
                    <a:pt x="750616" y="6315"/>
                    <a:pt x="757432" y="5695"/>
                  </a:cubicBezTo>
                  <a:cubicBezTo>
                    <a:pt x="795290" y="2254"/>
                    <a:pt x="833365" y="9492"/>
                    <a:pt x="871332" y="11390"/>
                  </a:cubicBezTo>
                  <a:cubicBezTo>
                    <a:pt x="884620" y="13288"/>
                    <a:pt x="898340" y="13227"/>
                    <a:pt x="911197" y="17084"/>
                  </a:cubicBezTo>
                  <a:cubicBezTo>
                    <a:pt x="917753" y="19051"/>
                    <a:pt x="922160" y="25413"/>
                    <a:pt x="928282" y="28474"/>
                  </a:cubicBezTo>
                  <a:cubicBezTo>
                    <a:pt x="933651" y="31159"/>
                    <a:pt x="939672" y="32271"/>
                    <a:pt x="945367" y="34169"/>
                  </a:cubicBezTo>
                  <a:cubicBezTo>
                    <a:pt x="949164" y="28474"/>
                    <a:pt x="951412" y="21360"/>
                    <a:pt x="956757" y="17084"/>
                  </a:cubicBezTo>
                  <a:cubicBezTo>
                    <a:pt x="972415" y="4558"/>
                    <a:pt x="1008540" y="15727"/>
                    <a:pt x="1019401" y="17084"/>
                  </a:cubicBezTo>
                  <a:cubicBezTo>
                    <a:pt x="1026994" y="18982"/>
                    <a:pt x="1034987" y="19696"/>
                    <a:pt x="1042181" y="22779"/>
                  </a:cubicBezTo>
                  <a:cubicBezTo>
                    <a:pt x="1048472" y="25475"/>
                    <a:pt x="1052554" y="35511"/>
                    <a:pt x="1059266" y="34169"/>
                  </a:cubicBezTo>
                  <a:cubicBezTo>
                    <a:pt x="1065978" y="32827"/>
                    <a:pt x="1065311" y="21360"/>
                    <a:pt x="1070656" y="17084"/>
                  </a:cubicBezTo>
                  <a:cubicBezTo>
                    <a:pt x="1075344" y="13334"/>
                    <a:pt x="1082046" y="13288"/>
                    <a:pt x="1087741" y="11390"/>
                  </a:cubicBezTo>
                  <a:cubicBezTo>
                    <a:pt x="1097233" y="13288"/>
                    <a:pt x="1107153" y="13685"/>
                    <a:pt x="1116216" y="17084"/>
                  </a:cubicBezTo>
                  <a:cubicBezTo>
                    <a:pt x="1122625" y="19487"/>
                    <a:pt x="1127179" y="25413"/>
                    <a:pt x="1133301" y="28474"/>
                  </a:cubicBezTo>
                  <a:cubicBezTo>
                    <a:pt x="1138670" y="31159"/>
                    <a:pt x="1144691" y="32271"/>
                    <a:pt x="1150386" y="34169"/>
                  </a:cubicBezTo>
                  <a:cubicBezTo>
                    <a:pt x="1157979" y="30372"/>
                    <a:pt x="1165795" y="26991"/>
                    <a:pt x="1173166" y="22779"/>
                  </a:cubicBezTo>
                  <a:cubicBezTo>
                    <a:pt x="1179109" y="19383"/>
                    <a:pt x="1184129" y="14451"/>
                    <a:pt x="1190251" y="11390"/>
                  </a:cubicBezTo>
                  <a:cubicBezTo>
                    <a:pt x="1195620" y="8705"/>
                    <a:pt x="1201641" y="7593"/>
                    <a:pt x="1207336" y="5695"/>
                  </a:cubicBezTo>
                  <a:cubicBezTo>
                    <a:pt x="1268082" y="7593"/>
                    <a:pt x="1329215" y="4289"/>
                    <a:pt x="1389575" y="11390"/>
                  </a:cubicBezTo>
                  <a:cubicBezTo>
                    <a:pt x="1396372" y="12190"/>
                    <a:pt x="1395620" y="24199"/>
                    <a:pt x="1400965" y="28474"/>
                  </a:cubicBezTo>
                  <a:cubicBezTo>
                    <a:pt x="1405653" y="32224"/>
                    <a:pt x="1412355" y="32271"/>
                    <a:pt x="1418050" y="34169"/>
                  </a:cubicBezTo>
                  <a:cubicBezTo>
                    <a:pt x="1426797" y="21049"/>
                    <a:pt x="1428185" y="11390"/>
                    <a:pt x="1446525" y="11390"/>
                  </a:cubicBezTo>
                  <a:cubicBezTo>
                    <a:pt x="1452528" y="11390"/>
                    <a:pt x="1457915" y="15186"/>
                    <a:pt x="1463610" y="17084"/>
                  </a:cubicBezTo>
                  <a:cubicBezTo>
                    <a:pt x="1502640" y="43104"/>
                    <a:pt x="1457918" y="21356"/>
                    <a:pt x="1497780" y="11390"/>
                  </a:cubicBezTo>
                  <a:cubicBezTo>
                    <a:pt x="1507171" y="9042"/>
                    <a:pt x="1516916" y="14537"/>
                    <a:pt x="1526255" y="17084"/>
                  </a:cubicBezTo>
                  <a:cubicBezTo>
                    <a:pt x="1537838" y="20243"/>
                    <a:pt x="1560424" y="28474"/>
                    <a:pt x="1560424" y="28474"/>
                  </a:cubicBezTo>
                  <a:cubicBezTo>
                    <a:pt x="1600669" y="20425"/>
                    <a:pt x="1579719" y="25839"/>
                    <a:pt x="1623069" y="11390"/>
                  </a:cubicBezTo>
                  <a:lnTo>
                    <a:pt x="1640154" y="5695"/>
                  </a:lnTo>
                  <a:cubicBezTo>
                    <a:pt x="1645849" y="7593"/>
                    <a:pt x="1651991" y="8475"/>
                    <a:pt x="1657239" y="11390"/>
                  </a:cubicBezTo>
                  <a:cubicBezTo>
                    <a:pt x="1669205" y="18038"/>
                    <a:pt x="1691409" y="34169"/>
                    <a:pt x="1691409" y="34169"/>
                  </a:cubicBezTo>
                  <a:cubicBezTo>
                    <a:pt x="1734359" y="19852"/>
                    <a:pt x="1681412" y="39166"/>
                    <a:pt x="1725579" y="17084"/>
                  </a:cubicBezTo>
                  <a:cubicBezTo>
                    <a:pt x="1730948" y="14400"/>
                    <a:pt x="1736969" y="13288"/>
                    <a:pt x="1742664" y="11390"/>
                  </a:cubicBezTo>
                  <a:cubicBezTo>
                    <a:pt x="1748359" y="13288"/>
                    <a:pt x="1754380" y="14400"/>
                    <a:pt x="1759749" y="17084"/>
                  </a:cubicBezTo>
                  <a:cubicBezTo>
                    <a:pt x="1803916" y="39166"/>
                    <a:pt x="1750969" y="19852"/>
                    <a:pt x="1793919" y="34169"/>
                  </a:cubicBezTo>
                  <a:lnTo>
                    <a:pt x="1845173" y="17084"/>
                  </a:lnTo>
                  <a:lnTo>
                    <a:pt x="1862258" y="11390"/>
                  </a:lnTo>
                  <a:cubicBezTo>
                    <a:pt x="1885038" y="13288"/>
                    <a:pt x="1908183" y="12601"/>
                    <a:pt x="1930598" y="17084"/>
                  </a:cubicBezTo>
                  <a:cubicBezTo>
                    <a:pt x="1985067" y="27977"/>
                    <a:pt x="1899492" y="38112"/>
                    <a:pt x="1976158" y="22779"/>
                  </a:cubicBezTo>
                  <a:cubicBezTo>
                    <a:pt x="1981220" y="7593"/>
                    <a:pt x="1978690" y="0"/>
                    <a:pt x="1998938" y="0"/>
                  </a:cubicBezTo>
                  <a:cubicBezTo>
                    <a:pt x="2004941" y="0"/>
                    <a:pt x="2010775" y="2780"/>
                    <a:pt x="2016023" y="5695"/>
                  </a:cubicBezTo>
                  <a:cubicBezTo>
                    <a:pt x="2027989" y="12343"/>
                    <a:pt x="2050193" y="28474"/>
                    <a:pt x="2050193" y="28474"/>
                  </a:cubicBezTo>
                  <a:cubicBezTo>
                    <a:pt x="2057492" y="26649"/>
                    <a:pt x="2081887" y="21169"/>
                    <a:pt x="2090057" y="17084"/>
                  </a:cubicBezTo>
                  <a:cubicBezTo>
                    <a:pt x="2134217" y="-4995"/>
                    <a:pt x="2081283" y="14315"/>
                    <a:pt x="2124227" y="0"/>
                  </a:cubicBezTo>
                  <a:cubicBezTo>
                    <a:pt x="2154600" y="1898"/>
                    <a:pt x="2185082" y="2509"/>
                    <a:pt x="2215347" y="5695"/>
                  </a:cubicBezTo>
                  <a:cubicBezTo>
                    <a:pt x="2221317" y="6323"/>
                    <a:pt x="2227744" y="7640"/>
                    <a:pt x="2232432" y="11390"/>
                  </a:cubicBezTo>
                  <a:cubicBezTo>
                    <a:pt x="2237777" y="15665"/>
                    <a:pt x="2240025" y="22779"/>
                    <a:pt x="2243822" y="28474"/>
                  </a:cubicBezTo>
                  <a:cubicBezTo>
                    <a:pt x="2256948" y="26286"/>
                    <a:pt x="2281056" y="24094"/>
                    <a:pt x="2295077" y="17084"/>
                  </a:cubicBezTo>
                  <a:cubicBezTo>
                    <a:pt x="2301199" y="14023"/>
                    <a:pt x="2305370" y="6544"/>
                    <a:pt x="2312162" y="5695"/>
                  </a:cubicBezTo>
                  <a:cubicBezTo>
                    <a:pt x="2336649" y="2634"/>
                    <a:pt x="2361518" y="5695"/>
                    <a:pt x="2386196" y="5695"/>
                  </a:cubicBezTo>
                </a:path>
              </a:pathLst>
            </a:custGeom>
            <a:ln w="31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Rettangolo 324">
              <a:extLst>
                <a:ext uri="{FF2B5EF4-FFF2-40B4-BE49-F238E27FC236}">
                  <a16:creationId xmlns:a16="http://schemas.microsoft.com/office/drawing/2014/main" id="{2C10FC46-2F33-0A39-162D-5274B36EFABA}"/>
                </a:ext>
              </a:extLst>
            </p:cNvPr>
            <p:cNvSpPr/>
            <p:nvPr/>
          </p:nvSpPr>
          <p:spPr>
            <a:xfrm>
              <a:off x="4158087" y="575773"/>
              <a:ext cx="2383653" cy="223154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6" name="Rettangolo 325">
              <a:extLst>
                <a:ext uri="{FF2B5EF4-FFF2-40B4-BE49-F238E27FC236}">
                  <a16:creationId xmlns:a16="http://schemas.microsoft.com/office/drawing/2014/main" id="{02E3C59F-EDA6-1320-C2DF-B113917705A5}"/>
                </a:ext>
              </a:extLst>
            </p:cNvPr>
            <p:cNvSpPr/>
            <p:nvPr/>
          </p:nvSpPr>
          <p:spPr>
            <a:xfrm>
              <a:off x="6574767" y="575773"/>
              <a:ext cx="2383653" cy="223154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4" name="Rettangolo 323">
              <a:extLst>
                <a:ext uri="{FF2B5EF4-FFF2-40B4-BE49-F238E27FC236}">
                  <a16:creationId xmlns:a16="http://schemas.microsoft.com/office/drawing/2014/main" id="{7AC4FBA0-E5A0-CE1D-25D1-DC2AE212D4F3}"/>
                </a:ext>
              </a:extLst>
            </p:cNvPr>
            <p:cNvSpPr/>
            <p:nvPr/>
          </p:nvSpPr>
          <p:spPr>
            <a:xfrm>
              <a:off x="1736967" y="575773"/>
              <a:ext cx="2383653" cy="223154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sellaDiTesto 32">
              <a:extLst>
                <a:ext uri="{FF2B5EF4-FFF2-40B4-BE49-F238E27FC236}">
                  <a16:creationId xmlns:a16="http://schemas.microsoft.com/office/drawing/2014/main" id="{8513D1EB-A133-E799-8063-1C3D5D338B2D}"/>
                </a:ext>
              </a:extLst>
            </p:cNvPr>
            <p:cNvSpPr txBox="1"/>
            <p:nvPr/>
          </p:nvSpPr>
          <p:spPr>
            <a:xfrm>
              <a:off x="1312808" y="5555471"/>
              <a:ext cx="90900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Ventilation</a:t>
              </a:r>
              <a:endParaRPr kumimoji="0" lang="it-IT" sz="1200" b="0" i="0" u="none" strike="noStrike" kern="1200" cap="none" spc="0" normalizeH="0" baseline="0" noProof="0" dirty="0">
                <a:ln>
                  <a:noFill/>
                </a:ln>
                <a:solidFill>
                  <a:srgbClr val="000000"/>
                </a:solidFill>
                <a:effectLst/>
                <a:uLnTx/>
                <a:uFillTx/>
                <a:latin typeface="Avenir Light"/>
                <a:ea typeface="+mn-ea"/>
                <a:cs typeface="Avenir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(L/</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min</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34" name="CasellaDiTesto 33">
              <a:extLst>
                <a:ext uri="{FF2B5EF4-FFF2-40B4-BE49-F238E27FC236}">
                  <a16:creationId xmlns:a16="http://schemas.microsoft.com/office/drawing/2014/main" id="{E4AA85FB-1EC0-61EA-6441-71955DBF6C61}"/>
                </a:ext>
              </a:extLst>
            </p:cNvPr>
            <p:cNvSpPr txBox="1"/>
            <p:nvPr/>
          </p:nvSpPr>
          <p:spPr>
            <a:xfrm>
              <a:off x="2270844" y="6500570"/>
              <a:ext cx="127470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PetCO2(</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mmHg</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35" name="CasellaDiTesto 34">
              <a:extLst>
                <a:ext uri="{FF2B5EF4-FFF2-40B4-BE49-F238E27FC236}">
                  <a16:creationId xmlns:a16="http://schemas.microsoft.com/office/drawing/2014/main" id="{BE4F68D9-39AF-5F84-11A8-79B460A1C78F}"/>
                </a:ext>
              </a:extLst>
            </p:cNvPr>
            <p:cNvSpPr txBox="1"/>
            <p:nvPr/>
          </p:nvSpPr>
          <p:spPr>
            <a:xfrm>
              <a:off x="2064811" y="6469976"/>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venir Light"/>
                  <a:ea typeface="+mn-ea"/>
                  <a:cs typeface="Avenir Light"/>
                </a:rPr>
                <a:t>40</a:t>
              </a:r>
            </a:p>
          </p:txBody>
        </p:sp>
        <p:sp>
          <p:nvSpPr>
            <p:cNvPr id="36" name="CasellaDiTesto 35">
              <a:extLst>
                <a:ext uri="{FF2B5EF4-FFF2-40B4-BE49-F238E27FC236}">
                  <a16:creationId xmlns:a16="http://schemas.microsoft.com/office/drawing/2014/main" id="{514D53F2-FF6E-90E9-5D41-C61ACF3433DD}"/>
                </a:ext>
              </a:extLst>
            </p:cNvPr>
            <p:cNvSpPr txBox="1"/>
            <p:nvPr/>
          </p:nvSpPr>
          <p:spPr>
            <a:xfrm>
              <a:off x="3431130" y="6469976"/>
              <a:ext cx="3308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venir Light"/>
                  <a:ea typeface="+mn-ea"/>
                  <a:cs typeface="Avenir Light"/>
                </a:rPr>
                <a:t>50</a:t>
              </a:r>
            </a:p>
          </p:txBody>
        </p:sp>
        <p:sp>
          <p:nvSpPr>
            <p:cNvPr id="37" name="CasellaDiTesto 36">
              <a:extLst>
                <a:ext uri="{FF2B5EF4-FFF2-40B4-BE49-F238E27FC236}">
                  <a16:creationId xmlns:a16="http://schemas.microsoft.com/office/drawing/2014/main" id="{681D0129-0CB0-10F7-39F8-D7D3A7B5A86F}"/>
                </a:ext>
              </a:extLst>
            </p:cNvPr>
            <p:cNvSpPr txBox="1"/>
            <p:nvPr/>
          </p:nvSpPr>
          <p:spPr>
            <a:xfrm>
              <a:off x="1962432" y="6315873"/>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venir Light"/>
                  <a:ea typeface="+mn-ea"/>
                  <a:cs typeface="Avenir Light"/>
                </a:rPr>
                <a:t>10</a:t>
              </a:r>
            </a:p>
          </p:txBody>
        </p:sp>
        <p:sp>
          <p:nvSpPr>
            <p:cNvPr id="25" name="Rettangolo 24">
              <a:extLst>
                <a:ext uri="{FF2B5EF4-FFF2-40B4-BE49-F238E27FC236}">
                  <a16:creationId xmlns:a16="http://schemas.microsoft.com/office/drawing/2014/main" id="{6A2B867C-5061-682A-01AE-5AC976123CCE}"/>
                </a:ext>
              </a:extLst>
            </p:cNvPr>
            <p:cNvSpPr/>
            <p:nvPr/>
          </p:nvSpPr>
          <p:spPr>
            <a:xfrm>
              <a:off x="2225895" y="5164344"/>
              <a:ext cx="1372231" cy="1338175"/>
            </a:xfrm>
            <a:prstGeom prst="rect">
              <a:avLst/>
            </a:prstGeom>
            <a:no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cxnSp>
          <p:nvCxnSpPr>
            <p:cNvPr id="42" name="Connettore 1 41">
              <a:extLst>
                <a:ext uri="{FF2B5EF4-FFF2-40B4-BE49-F238E27FC236}">
                  <a16:creationId xmlns:a16="http://schemas.microsoft.com/office/drawing/2014/main" id="{1B5E6D51-B5BA-201E-BB28-5FF35A0AF9CA}"/>
                </a:ext>
              </a:extLst>
            </p:cNvPr>
            <p:cNvCxnSpPr/>
            <p:nvPr/>
          </p:nvCxnSpPr>
          <p:spPr>
            <a:xfrm flipV="1">
              <a:off x="2225895" y="5248412"/>
              <a:ext cx="1372231" cy="12541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3" name="Ovale 42">
              <a:extLst>
                <a:ext uri="{FF2B5EF4-FFF2-40B4-BE49-F238E27FC236}">
                  <a16:creationId xmlns:a16="http://schemas.microsoft.com/office/drawing/2014/main" id="{A7C24D19-4468-B482-1EC5-BCCFA01872CA}"/>
                </a:ext>
              </a:extLst>
            </p:cNvPr>
            <p:cNvSpPr>
              <a:spLocks noChangeAspect="1"/>
            </p:cNvSpPr>
            <p:nvPr/>
          </p:nvSpPr>
          <p:spPr>
            <a:xfrm>
              <a:off x="2371103" y="63759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44" name="Ovale 43">
              <a:extLst>
                <a:ext uri="{FF2B5EF4-FFF2-40B4-BE49-F238E27FC236}">
                  <a16:creationId xmlns:a16="http://schemas.microsoft.com/office/drawing/2014/main" id="{E20FD27E-184A-F553-5B52-90E7E227277A}"/>
                </a:ext>
              </a:extLst>
            </p:cNvPr>
            <p:cNvSpPr>
              <a:spLocks noChangeAspect="1"/>
            </p:cNvSpPr>
            <p:nvPr/>
          </p:nvSpPr>
          <p:spPr>
            <a:xfrm>
              <a:off x="2403503" y="6333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45" name="Ovale 44">
              <a:extLst>
                <a:ext uri="{FF2B5EF4-FFF2-40B4-BE49-F238E27FC236}">
                  <a16:creationId xmlns:a16="http://schemas.microsoft.com/office/drawing/2014/main" id="{AFA2A081-0C24-4F73-9983-C4B5B14996F4}"/>
                </a:ext>
              </a:extLst>
            </p:cNvPr>
            <p:cNvSpPr>
              <a:spLocks noChangeAspect="1"/>
            </p:cNvSpPr>
            <p:nvPr/>
          </p:nvSpPr>
          <p:spPr>
            <a:xfrm>
              <a:off x="2423503" y="6303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46" name="Ovale 45">
              <a:extLst>
                <a:ext uri="{FF2B5EF4-FFF2-40B4-BE49-F238E27FC236}">
                  <a16:creationId xmlns:a16="http://schemas.microsoft.com/office/drawing/2014/main" id="{956FC4E3-5044-8EBA-938C-D30BE7621963}"/>
                </a:ext>
              </a:extLst>
            </p:cNvPr>
            <p:cNvSpPr>
              <a:spLocks noChangeAspect="1"/>
            </p:cNvSpPr>
            <p:nvPr/>
          </p:nvSpPr>
          <p:spPr>
            <a:xfrm>
              <a:off x="2478503" y="6288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47" name="Ovale 46">
              <a:extLst>
                <a:ext uri="{FF2B5EF4-FFF2-40B4-BE49-F238E27FC236}">
                  <a16:creationId xmlns:a16="http://schemas.microsoft.com/office/drawing/2014/main" id="{BE18DF82-01BC-B651-4707-A9B4FE6990DF}"/>
                </a:ext>
              </a:extLst>
            </p:cNvPr>
            <p:cNvSpPr>
              <a:spLocks noChangeAspect="1"/>
            </p:cNvSpPr>
            <p:nvPr/>
          </p:nvSpPr>
          <p:spPr>
            <a:xfrm>
              <a:off x="2586103" y="62509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48" name="Ovale 47">
              <a:extLst>
                <a:ext uri="{FF2B5EF4-FFF2-40B4-BE49-F238E27FC236}">
                  <a16:creationId xmlns:a16="http://schemas.microsoft.com/office/drawing/2014/main" id="{D4EFB830-442D-15A2-2632-E3F93CF414F5}"/>
                </a:ext>
              </a:extLst>
            </p:cNvPr>
            <p:cNvSpPr>
              <a:spLocks noChangeAspect="1"/>
            </p:cNvSpPr>
            <p:nvPr/>
          </p:nvSpPr>
          <p:spPr>
            <a:xfrm>
              <a:off x="2452503" y="61575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49" name="Ovale 48">
              <a:extLst>
                <a:ext uri="{FF2B5EF4-FFF2-40B4-BE49-F238E27FC236}">
                  <a16:creationId xmlns:a16="http://schemas.microsoft.com/office/drawing/2014/main" id="{03B8881F-E13C-B053-9520-F6509D4F9DA1}"/>
                </a:ext>
              </a:extLst>
            </p:cNvPr>
            <p:cNvSpPr>
              <a:spLocks noChangeAspect="1"/>
            </p:cNvSpPr>
            <p:nvPr/>
          </p:nvSpPr>
          <p:spPr>
            <a:xfrm flipH="1" flipV="1">
              <a:off x="2514503" y="62195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0" name="Ovale 49">
              <a:extLst>
                <a:ext uri="{FF2B5EF4-FFF2-40B4-BE49-F238E27FC236}">
                  <a16:creationId xmlns:a16="http://schemas.microsoft.com/office/drawing/2014/main" id="{A91CDEC4-5F16-9F05-A48A-14420E70EB26}"/>
                </a:ext>
              </a:extLst>
            </p:cNvPr>
            <p:cNvSpPr>
              <a:spLocks noChangeAspect="1"/>
            </p:cNvSpPr>
            <p:nvPr/>
          </p:nvSpPr>
          <p:spPr>
            <a:xfrm>
              <a:off x="2504425" y="616578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1" name="Ovale 50">
              <a:extLst>
                <a:ext uri="{FF2B5EF4-FFF2-40B4-BE49-F238E27FC236}">
                  <a16:creationId xmlns:a16="http://schemas.microsoft.com/office/drawing/2014/main" id="{E4F3ADB4-7689-B974-C63B-029C29E09944}"/>
                </a:ext>
              </a:extLst>
            </p:cNvPr>
            <p:cNvSpPr>
              <a:spLocks noChangeAspect="1"/>
            </p:cNvSpPr>
            <p:nvPr/>
          </p:nvSpPr>
          <p:spPr>
            <a:xfrm>
              <a:off x="2429498" y="61075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2" name="Ovale 51">
              <a:extLst>
                <a:ext uri="{FF2B5EF4-FFF2-40B4-BE49-F238E27FC236}">
                  <a16:creationId xmlns:a16="http://schemas.microsoft.com/office/drawing/2014/main" id="{E0024393-8BC7-0BFD-1132-5A2487ECB05D}"/>
                </a:ext>
              </a:extLst>
            </p:cNvPr>
            <p:cNvSpPr>
              <a:spLocks noChangeAspect="1"/>
            </p:cNvSpPr>
            <p:nvPr/>
          </p:nvSpPr>
          <p:spPr>
            <a:xfrm>
              <a:off x="2653503" y="6158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3" name="Ovale 52">
              <a:extLst>
                <a:ext uri="{FF2B5EF4-FFF2-40B4-BE49-F238E27FC236}">
                  <a16:creationId xmlns:a16="http://schemas.microsoft.com/office/drawing/2014/main" id="{D6198620-653E-C772-FD12-4B1152AC70B8}"/>
                </a:ext>
              </a:extLst>
            </p:cNvPr>
            <p:cNvSpPr>
              <a:spLocks noChangeAspect="1"/>
            </p:cNvSpPr>
            <p:nvPr/>
          </p:nvSpPr>
          <p:spPr>
            <a:xfrm>
              <a:off x="2715903" y="6140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4" name="Ovale 53">
              <a:extLst>
                <a:ext uri="{FF2B5EF4-FFF2-40B4-BE49-F238E27FC236}">
                  <a16:creationId xmlns:a16="http://schemas.microsoft.com/office/drawing/2014/main" id="{810B9BBC-77F8-8008-7391-DFC2B7276BB7}"/>
                </a:ext>
              </a:extLst>
            </p:cNvPr>
            <p:cNvSpPr>
              <a:spLocks noChangeAspect="1"/>
            </p:cNvSpPr>
            <p:nvPr/>
          </p:nvSpPr>
          <p:spPr>
            <a:xfrm>
              <a:off x="2595903" y="6110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5" name="Ovale 54">
              <a:extLst>
                <a:ext uri="{FF2B5EF4-FFF2-40B4-BE49-F238E27FC236}">
                  <a16:creationId xmlns:a16="http://schemas.microsoft.com/office/drawing/2014/main" id="{46F4D2E1-A19E-C194-5A81-8E5732174E9E}"/>
                </a:ext>
              </a:extLst>
            </p:cNvPr>
            <p:cNvSpPr>
              <a:spLocks noChangeAspect="1"/>
            </p:cNvSpPr>
            <p:nvPr/>
          </p:nvSpPr>
          <p:spPr>
            <a:xfrm>
              <a:off x="2605903" y="6095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6" name="Ovale 55">
              <a:extLst>
                <a:ext uri="{FF2B5EF4-FFF2-40B4-BE49-F238E27FC236}">
                  <a16:creationId xmlns:a16="http://schemas.microsoft.com/office/drawing/2014/main" id="{DA5C5E9C-58A6-8C06-C988-30C395095AF2}"/>
                </a:ext>
              </a:extLst>
            </p:cNvPr>
            <p:cNvSpPr>
              <a:spLocks noChangeAspect="1"/>
            </p:cNvSpPr>
            <p:nvPr/>
          </p:nvSpPr>
          <p:spPr>
            <a:xfrm>
              <a:off x="2848503" y="6088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7" name="Ovale 56">
              <a:extLst>
                <a:ext uri="{FF2B5EF4-FFF2-40B4-BE49-F238E27FC236}">
                  <a16:creationId xmlns:a16="http://schemas.microsoft.com/office/drawing/2014/main" id="{BB173F0F-03D4-BED4-6121-F91BB9D622CE}"/>
                </a:ext>
              </a:extLst>
            </p:cNvPr>
            <p:cNvSpPr>
              <a:spLocks noChangeAspect="1"/>
            </p:cNvSpPr>
            <p:nvPr/>
          </p:nvSpPr>
          <p:spPr>
            <a:xfrm>
              <a:off x="2639903" y="59999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8" name="Ovale 57">
              <a:extLst>
                <a:ext uri="{FF2B5EF4-FFF2-40B4-BE49-F238E27FC236}">
                  <a16:creationId xmlns:a16="http://schemas.microsoft.com/office/drawing/2014/main" id="{0B502064-050F-A75B-49CF-2CADE383887B}"/>
                </a:ext>
              </a:extLst>
            </p:cNvPr>
            <p:cNvSpPr>
              <a:spLocks noChangeAspect="1"/>
            </p:cNvSpPr>
            <p:nvPr/>
          </p:nvSpPr>
          <p:spPr>
            <a:xfrm flipH="1" flipV="1">
              <a:off x="2791903" y="60669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59" name="Ovale 58">
              <a:extLst>
                <a:ext uri="{FF2B5EF4-FFF2-40B4-BE49-F238E27FC236}">
                  <a16:creationId xmlns:a16="http://schemas.microsoft.com/office/drawing/2014/main" id="{E049046E-F688-B207-0C2F-5ABAABBE6299}"/>
                </a:ext>
              </a:extLst>
            </p:cNvPr>
            <p:cNvSpPr>
              <a:spLocks noChangeAspect="1"/>
            </p:cNvSpPr>
            <p:nvPr/>
          </p:nvSpPr>
          <p:spPr>
            <a:xfrm>
              <a:off x="2761825" y="605818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60" name="Ovale 59">
              <a:extLst>
                <a:ext uri="{FF2B5EF4-FFF2-40B4-BE49-F238E27FC236}">
                  <a16:creationId xmlns:a16="http://schemas.microsoft.com/office/drawing/2014/main" id="{52672DA6-9E0E-E5D6-F578-760717A2B40A}"/>
                </a:ext>
              </a:extLst>
            </p:cNvPr>
            <p:cNvSpPr>
              <a:spLocks noChangeAspect="1"/>
            </p:cNvSpPr>
            <p:nvPr/>
          </p:nvSpPr>
          <p:spPr>
            <a:xfrm>
              <a:off x="2706898" y="60199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0" name="Ovale 69">
              <a:extLst>
                <a:ext uri="{FF2B5EF4-FFF2-40B4-BE49-F238E27FC236}">
                  <a16:creationId xmlns:a16="http://schemas.microsoft.com/office/drawing/2014/main" id="{DE74604E-8880-2788-6452-E7FB31865B4A}"/>
                </a:ext>
              </a:extLst>
            </p:cNvPr>
            <p:cNvSpPr>
              <a:spLocks noChangeAspect="1"/>
            </p:cNvSpPr>
            <p:nvPr/>
          </p:nvSpPr>
          <p:spPr>
            <a:xfrm>
              <a:off x="2913503" y="6078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1" name="Ovale 70">
              <a:extLst>
                <a:ext uri="{FF2B5EF4-FFF2-40B4-BE49-F238E27FC236}">
                  <a16:creationId xmlns:a16="http://schemas.microsoft.com/office/drawing/2014/main" id="{F4668626-6E36-AD4F-3249-1027EAF2297D}"/>
                </a:ext>
              </a:extLst>
            </p:cNvPr>
            <p:cNvSpPr>
              <a:spLocks noChangeAspect="1"/>
            </p:cNvSpPr>
            <p:nvPr/>
          </p:nvSpPr>
          <p:spPr>
            <a:xfrm>
              <a:off x="2675903" y="6010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2" name="Ovale 71">
              <a:extLst>
                <a:ext uri="{FF2B5EF4-FFF2-40B4-BE49-F238E27FC236}">
                  <a16:creationId xmlns:a16="http://schemas.microsoft.com/office/drawing/2014/main" id="{2A740E12-6DB3-EA20-5BC2-8723F9608D2D}"/>
                </a:ext>
              </a:extLst>
            </p:cNvPr>
            <p:cNvSpPr>
              <a:spLocks noChangeAspect="1"/>
            </p:cNvSpPr>
            <p:nvPr/>
          </p:nvSpPr>
          <p:spPr>
            <a:xfrm>
              <a:off x="2710903" y="5895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3" name="Ovale 72">
              <a:extLst>
                <a:ext uri="{FF2B5EF4-FFF2-40B4-BE49-F238E27FC236}">
                  <a16:creationId xmlns:a16="http://schemas.microsoft.com/office/drawing/2014/main" id="{4DABEB63-0B94-FE7B-CE2C-4E9174ADEE3D}"/>
                </a:ext>
              </a:extLst>
            </p:cNvPr>
            <p:cNvSpPr>
              <a:spLocks noChangeAspect="1"/>
            </p:cNvSpPr>
            <p:nvPr/>
          </p:nvSpPr>
          <p:spPr>
            <a:xfrm>
              <a:off x="2575903" y="6020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4" name="Ovale 73">
              <a:extLst>
                <a:ext uri="{FF2B5EF4-FFF2-40B4-BE49-F238E27FC236}">
                  <a16:creationId xmlns:a16="http://schemas.microsoft.com/office/drawing/2014/main" id="{D54DCE6E-8CA5-6DB6-020B-3339E9387AA6}"/>
                </a:ext>
              </a:extLst>
            </p:cNvPr>
            <p:cNvSpPr>
              <a:spLocks noChangeAspect="1"/>
            </p:cNvSpPr>
            <p:nvPr/>
          </p:nvSpPr>
          <p:spPr>
            <a:xfrm>
              <a:off x="2893503" y="5888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5" name="Ovale 74">
              <a:extLst>
                <a:ext uri="{FF2B5EF4-FFF2-40B4-BE49-F238E27FC236}">
                  <a16:creationId xmlns:a16="http://schemas.microsoft.com/office/drawing/2014/main" id="{BD252F7C-8239-97E6-8B2C-1A2EC7BFF98C}"/>
                </a:ext>
              </a:extLst>
            </p:cNvPr>
            <p:cNvSpPr>
              <a:spLocks noChangeAspect="1"/>
            </p:cNvSpPr>
            <p:nvPr/>
          </p:nvSpPr>
          <p:spPr>
            <a:xfrm>
              <a:off x="2979903" y="58149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6" name="Ovale 75">
              <a:extLst>
                <a:ext uri="{FF2B5EF4-FFF2-40B4-BE49-F238E27FC236}">
                  <a16:creationId xmlns:a16="http://schemas.microsoft.com/office/drawing/2014/main" id="{7C2E9CA0-515E-274D-2DDE-789D9CDF7A8C}"/>
                </a:ext>
              </a:extLst>
            </p:cNvPr>
            <p:cNvSpPr>
              <a:spLocks noChangeAspect="1"/>
            </p:cNvSpPr>
            <p:nvPr/>
          </p:nvSpPr>
          <p:spPr>
            <a:xfrm flipH="1" flipV="1">
              <a:off x="2931903" y="59069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7" name="Ovale 76">
              <a:extLst>
                <a:ext uri="{FF2B5EF4-FFF2-40B4-BE49-F238E27FC236}">
                  <a16:creationId xmlns:a16="http://schemas.microsoft.com/office/drawing/2014/main" id="{1ECFB2EC-AA89-8DF2-C25B-96FB514E8F00}"/>
                </a:ext>
              </a:extLst>
            </p:cNvPr>
            <p:cNvSpPr>
              <a:spLocks noChangeAspect="1"/>
            </p:cNvSpPr>
            <p:nvPr/>
          </p:nvSpPr>
          <p:spPr>
            <a:xfrm>
              <a:off x="2931825" y="584818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78" name="Ovale 77">
              <a:extLst>
                <a:ext uri="{FF2B5EF4-FFF2-40B4-BE49-F238E27FC236}">
                  <a16:creationId xmlns:a16="http://schemas.microsoft.com/office/drawing/2014/main" id="{2F348136-28BF-0C8F-DBBD-ADAD71CA18A4}"/>
                </a:ext>
              </a:extLst>
            </p:cNvPr>
            <p:cNvSpPr>
              <a:spLocks noChangeAspect="1"/>
            </p:cNvSpPr>
            <p:nvPr/>
          </p:nvSpPr>
          <p:spPr>
            <a:xfrm>
              <a:off x="3036898" y="58199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0" name="Ovale 79">
              <a:extLst>
                <a:ext uri="{FF2B5EF4-FFF2-40B4-BE49-F238E27FC236}">
                  <a16:creationId xmlns:a16="http://schemas.microsoft.com/office/drawing/2014/main" id="{B8A54212-2EF7-A7FC-F779-508C9001D272}"/>
                </a:ext>
              </a:extLst>
            </p:cNvPr>
            <p:cNvSpPr>
              <a:spLocks noChangeAspect="1"/>
            </p:cNvSpPr>
            <p:nvPr/>
          </p:nvSpPr>
          <p:spPr>
            <a:xfrm>
              <a:off x="2938303" y="56931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1" name="Ovale 80">
              <a:extLst>
                <a:ext uri="{FF2B5EF4-FFF2-40B4-BE49-F238E27FC236}">
                  <a16:creationId xmlns:a16="http://schemas.microsoft.com/office/drawing/2014/main" id="{EC376C23-A97C-1214-3EEC-D6E50460049D}"/>
                </a:ext>
              </a:extLst>
            </p:cNvPr>
            <p:cNvSpPr>
              <a:spLocks noChangeAspect="1"/>
            </p:cNvSpPr>
            <p:nvPr/>
          </p:nvSpPr>
          <p:spPr>
            <a:xfrm>
              <a:off x="3110903" y="5765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2" name="Ovale 81">
              <a:extLst>
                <a:ext uri="{FF2B5EF4-FFF2-40B4-BE49-F238E27FC236}">
                  <a16:creationId xmlns:a16="http://schemas.microsoft.com/office/drawing/2014/main" id="{9E4A1B60-12D1-BCCC-94DC-84152CFDD3AB}"/>
                </a:ext>
              </a:extLst>
            </p:cNvPr>
            <p:cNvSpPr>
              <a:spLocks noChangeAspect="1"/>
            </p:cNvSpPr>
            <p:nvPr/>
          </p:nvSpPr>
          <p:spPr>
            <a:xfrm>
              <a:off x="3207303" y="57123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3" name="Ovale 82">
              <a:extLst>
                <a:ext uri="{FF2B5EF4-FFF2-40B4-BE49-F238E27FC236}">
                  <a16:creationId xmlns:a16="http://schemas.microsoft.com/office/drawing/2014/main" id="{E15C4AB9-3517-DB4C-FDF2-474F90FF94FA}"/>
                </a:ext>
              </a:extLst>
            </p:cNvPr>
            <p:cNvSpPr>
              <a:spLocks noChangeAspect="1"/>
            </p:cNvSpPr>
            <p:nvPr/>
          </p:nvSpPr>
          <p:spPr>
            <a:xfrm flipH="1" flipV="1">
              <a:off x="3054303" y="57443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4" name="Ovale 83">
              <a:extLst>
                <a:ext uri="{FF2B5EF4-FFF2-40B4-BE49-F238E27FC236}">
                  <a16:creationId xmlns:a16="http://schemas.microsoft.com/office/drawing/2014/main" id="{20ECD675-988B-AB93-678B-1FA394CF4E5D}"/>
                </a:ext>
              </a:extLst>
            </p:cNvPr>
            <p:cNvSpPr>
              <a:spLocks noChangeAspect="1"/>
            </p:cNvSpPr>
            <p:nvPr/>
          </p:nvSpPr>
          <p:spPr>
            <a:xfrm>
              <a:off x="3079225" y="578058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5" name="Ovale 84">
              <a:extLst>
                <a:ext uri="{FF2B5EF4-FFF2-40B4-BE49-F238E27FC236}">
                  <a16:creationId xmlns:a16="http://schemas.microsoft.com/office/drawing/2014/main" id="{16750D9C-BBF7-70C1-9A2E-96758963A09E}"/>
                </a:ext>
              </a:extLst>
            </p:cNvPr>
            <p:cNvSpPr>
              <a:spLocks noChangeAspect="1"/>
            </p:cNvSpPr>
            <p:nvPr/>
          </p:nvSpPr>
          <p:spPr>
            <a:xfrm>
              <a:off x="3264298" y="56173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6" name="Ovale 85">
              <a:extLst>
                <a:ext uri="{FF2B5EF4-FFF2-40B4-BE49-F238E27FC236}">
                  <a16:creationId xmlns:a16="http://schemas.microsoft.com/office/drawing/2014/main" id="{68600F5D-D9CE-CBBF-56E3-C0C05C824C86}"/>
                </a:ext>
              </a:extLst>
            </p:cNvPr>
            <p:cNvSpPr>
              <a:spLocks noChangeAspect="1"/>
            </p:cNvSpPr>
            <p:nvPr/>
          </p:nvSpPr>
          <p:spPr>
            <a:xfrm>
              <a:off x="3155903" y="55557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7" name="Ovale 86">
              <a:extLst>
                <a:ext uri="{FF2B5EF4-FFF2-40B4-BE49-F238E27FC236}">
                  <a16:creationId xmlns:a16="http://schemas.microsoft.com/office/drawing/2014/main" id="{68DC3D2A-58A1-45EA-9BC0-FA8C87ACD9A7}"/>
                </a:ext>
              </a:extLst>
            </p:cNvPr>
            <p:cNvSpPr>
              <a:spLocks noChangeAspect="1"/>
            </p:cNvSpPr>
            <p:nvPr/>
          </p:nvSpPr>
          <p:spPr>
            <a:xfrm>
              <a:off x="3242303" y="54823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8" name="Ovale 87">
              <a:extLst>
                <a:ext uri="{FF2B5EF4-FFF2-40B4-BE49-F238E27FC236}">
                  <a16:creationId xmlns:a16="http://schemas.microsoft.com/office/drawing/2014/main" id="{FBEF9A28-B256-484B-0BFB-7F5AF9BDAF06}"/>
                </a:ext>
              </a:extLst>
            </p:cNvPr>
            <p:cNvSpPr>
              <a:spLocks noChangeAspect="1"/>
            </p:cNvSpPr>
            <p:nvPr/>
          </p:nvSpPr>
          <p:spPr>
            <a:xfrm flipH="1" flipV="1">
              <a:off x="3264303" y="55643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89" name="Ovale 88">
              <a:extLst>
                <a:ext uri="{FF2B5EF4-FFF2-40B4-BE49-F238E27FC236}">
                  <a16:creationId xmlns:a16="http://schemas.microsoft.com/office/drawing/2014/main" id="{EC903EEA-89FA-BED2-5E21-C310EAF7805A}"/>
                </a:ext>
              </a:extLst>
            </p:cNvPr>
            <p:cNvSpPr>
              <a:spLocks noChangeAspect="1"/>
            </p:cNvSpPr>
            <p:nvPr/>
          </p:nvSpPr>
          <p:spPr>
            <a:xfrm>
              <a:off x="3229225" y="542058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0" name="Ovale 89">
              <a:extLst>
                <a:ext uri="{FF2B5EF4-FFF2-40B4-BE49-F238E27FC236}">
                  <a16:creationId xmlns:a16="http://schemas.microsoft.com/office/drawing/2014/main" id="{37198457-BE52-F058-B35E-F747090AE313}"/>
                </a:ext>
              </a:extLst>
            </p:cNvPr>
            <p:cNvSpPr>
              <a:spLocks noChangeAspect="1"/>
            </p:cNvSpPr>
            <p:nvPr/>
          </p:nvSpPr>
          <p:spPr>
            <a:xfrm>
              <a:off x="3334298" y="55023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1" name="Ovale 90">
              <a:extLst>
                <a:ext uri="{FF2B5EF4-FFF2-40B4-BE49-F238E27FC236}">
                  <a16:creationId xmlns:a16="http://schemas.microsoft.com/office/drawing/2014/main" id="{B3BEFC06-DF90-F19B-4FFE-5DB347FCDA56}"/>
                </a:ext>
              </a:extLst>
            </p:cNvPr>
            <p:cNvSpPr>
              <a:spLocks noChangeAspect="1"/>
            </p:cNvSpPr>
            <p:nvPr/>
          </p:nvSpPr>
          <p:spPr>
            <a:xfrm>
              <a:off x="3210703" y="54505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2" name="Ovale 91">
              <a:extLst>
                <a:ext uri="{FF2B5EF4-FFF2-40B4-BE49-F238E27FC236}">
                  <a16:creationId xmlns:a16="http://schemas.microsoft.com/office/drawing/2014/main" id="{51C7D067-F8B3-AF5F-17DC-E941800EEBE7}"/>
                </a:ext>
              </a:extLst>
            </p:cNvPr>
            <p:cNvSpPr>
              <a:spLocks noChangeAspect="1"/>
            </p:cNvSpPr>
            <p:nvPr/>
          </p:nvSpPr>
          <p:spPr>
            <a:xfrm>
              <a:off x="3403303" y="54331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3" name="Ovale 92">
              <a:extLst>
                <a:ext uri="{FF2B5EF4-FFF2-40B4-BE49-F238E27FC236}">
                  <a16:creationId xmlns:a16="http://schemas.microsoft.com/office/drawing/2014/main" id="{9A21ED9F-A22F-FC83-AADC-D3D1E1836936}"/>
                </a:ext>
              </a:extLst>
            </p:cNvPr>
            <p:cNvSpPr>
              <a:spLocks noChangeAspect="1"/>
            </p:cNvSpPr>
            <p:nvPr/>
          </p:nvSpPr>
          <p:spPr>
            <a:xfrm>
              <a:off x="3469703" y="53797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4" name="Ovale 93">
              <a:extLst>
                <a:ext uri="{FF2B5EF4-FFF2-40B4-BE49-F238E27FC236}">
                  <a16:creationId xmlns:a16="http://schemas.microsoft.com/office/drawing/2014/main" id="{77C603BD-C30F-F31C-BEC1-BF42A49F652B}"/>
                </a:ext>
              </a:extLst>
            </p:cNvPr>
            <p:cNvSpPr>
              <a:spLocks noChangeAspect="1"/>
            </p:cNvSpPr>
            <p:nvPr/>
          </p:nvSpPr>
          <p:spPr>
            <a:xfrm flipH="1" flipV="1">
              <a:off x="3266703" y="53717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5" name="Ovale 94">
              <a:extLst>
                <a:ext uri="{FF2B5EF4-FFF2-40B4-BE49-F238E27FC236}">
                  <a16:creationId xmlns:a16="http://schemas.microsoft.com/office/drawing/2014/main" id="{4C6D4E1C-908F-3769-CD92-969A9984D546}"/>
                </a:ext>
              </a:extLst>
            </p:cNvPr>
            <p:cNvSpPr>
              <a:spLocks noChangeAspect="1"/>
            </p:cNvSpPr>
            <p:nvPr/>
          </p:nvSpPr>
          <p:spPr>
            <a:xfrm>
              <a:off x="3296625" y="546298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6" name="Ovale 95">
              <a:extLst>
                <a:ext uri="{FF2B5EF4-FFF2-40B4-BE49-F238E27FC236}">
                  <a16:creationId xmlns:a16="http://schemas.microsoft.com/office/drawing/2014/main" id="{36928E4A-4188-557F-8141-0A9502D471DE}"/>
                </a:ext>
              </a:extLst>
            </p:cNvPr>
            <p:cNvSpPr>
              <a:spLocks noChangeAspect="1"/>
            </p:cNvSpPr>
            <p:nvPr/>
          </p:nvSpPr>
          <p:spPr>
            <a:xfrm>
              <a:off x="3526698" y="52847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7" name="Ovale 96">
              <a:extLst>
                <a:ext uri="{FF2B5EF4-FFF2-40B4-BE49-F238E27FC236}">
                  <a16:creationId xmlns:a16="http://schemas.microsoft.com/office/drawing/2014/main" id="{D97A6A62-D261-EE4D-9AD0-9B55F2142ADD}"/>
                </a:ext>
              </a:extLst>
            </p:cNvPr>
            <p:cNvSpPr>
              <a:spLocks noChangeAspect="1"/>
            </p:cNvSpPr>
            <p:nvPr/>
          </p:nvSpPr>
          <p:spPr>
            <a:xfrm flipH="1" flipV="1">
              <a:off x="3304103" y="54091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8" name="Ovale 97">
              <a:extLst>
                <a:ext uri="{FF2B5EF4-FFF2-40B4-BE49-F238E27FC236}">
                  <a16:creationId xmlns:a16="http://schemas.microsoft.com/office/drawing/2014/main" id="{0E536DC5-49CD-F251-50FF-63A873C7512C}"/>
                </a:ext>
              </a:extLst>
            </p:cNvPr>
            <p:cNvSpPr>
              <a:spLocks noChangeAspect="1"/>
            </p:cNvSpPr>
            <p:nvPr/>
          </p:nvSpPr>
          <p:spPr>
            <a:xfrm>
              <a:off x="3372103" y="53971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99" name="Ovale 98">
              <a:extLst>
                <a:ext uri="{FF2B5EF4-FFF2-40B4-BE49-F238E27FC236}">
                  <a16:creationId xmlns:a16="http://schemas.microsoft.com/office/drawing/2014/main" id="{B35D2295-5F78-9564-7213-7248DD40B604}"/>
                </a:ext>
              </a:extLst>
            </p:cNvPr>
            <p:cNvSpPr>
              <a:spLocks noChangeAspect="1"/>
            </p:cNvSpPr>
            <p:nvPr/>
          </p:nvSpPr>
          <p:spPr>
            <a:xfrm>
              <a:off x="3429098" y="530217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100" name="Ovale 99">
              <a:extLst>
                <a:ext uri="{FF2B5EF4-FFF2-40B4-BE49-F238E27FC236}">
                  <a16:creationId xmlns:a16="http://schemas.microsoft.com/office/drawing/2014/main" id="{BE005AB1-6884-4A2E-1586-BAFA7F5C64CD}"/>
                </a:ext>
              </a:extLst>
            </p:cNvPr>
            <p:cNvSpPr>
              <a:spLocks noChangeAspect="1"/>
            </p:cNvSpPr>
            <p:nvPr/>
          </p:nvSpPr>
          <p:spPr>
            <a:xfrm>
              <a:off x="3372103" y="53421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101" name="Ovale 100">
              <a:extLst>
                <a:ext uri="{FF2B5EF4-FFF2-40B4-BE49-F238E27FC236}">
                  <a16:creationId xmlns:a16="http://schemas.microsoft.com/office/drawing/2014/main" id="{2F088A10-1A5A-7704-5F48-14F0FB25DBB8}"/>
                </a:ext>
              </a:extLst>
            </p:cNvPr>
            <p:cNvSpPr>
              <a:spLocks noChangeAspect="1"/>
            </p:cNvSpPr>
            <p:nvPr/>
          </p:nvSpPr>
          <p:spPr>
            <a:xfrm>
              <a:off x="3309503" y="53295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venir Light"/>
                <a:ea typeface="+mn-ea"/>
                <a:cs typeface="Avenir Light"/>
              </a:endParaRPr>
            </a:p>
          </p:txBody>
        </p:sp>
        <p:sp>
          <p:nvSpPr>
            <p:cNvPr id="118" name="CasellaDiTesto 117">
              <a:extLst>
                <a:ext uri="{FF2B5EF4-FFF2-40B4-BE49-F238E27FC236}">
                  <a16:creationId xmlns:a16="http://schemas.microsoft.com/office/drawing/2014/main" id="{09452569-DBB9-0B77-BAC4-6F1B53D8CB40}"/>
                </a:ext>
              </a:extLst>
            </p:cNvPr>
            <p:cNvSpPr txBox="1"/>
            <p:nvPr/>
          </p:nvSpPr>
          <p:spPr>
            <a:xfrm>
              <a:off x="3749707" y="5554459"/>
              <a:ext cx="90900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Avenir Light"/>
                  <a:ea typeface="+mn-ea"/>
                  <a:cs typeface="Avenir Light"/>
                </a:rPr>
                <a:t>Ventilation</a:t>
              </a:r>
              <a:endParaRPr kumimoji="0" lang="it-IT" sz="1200" b="0" i="0" u="none" strike="noStrike" kern="1200" cap="none" spc="0" normalizeH="0" baseline="0" noProof="0" dirty="0">
                <a:ln>
                  <a:noFill/>
                </a:ln>
                <a:solidFill>
                  <a:prstClr val="black"/>
                </a:solidFill>
                <a:effectLst/>
                <a:uLnTx/>
                <a:uFillTx/>
                <a:latin typeface="Avenir Light"/>
                <a:ea typeface="+mn-ea"/>
                <a:cs typeface="Avenir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venir Light"/>
                  <a:ea typeface="+mn-ea"/>
                  <a:cs typeface="Avenir Light"/>
                </a:rPr>
                <a:t>(L/</a:t>
              </a:r>
              <a:r>
                <a:rPr kumimoji="0" lang="it-IT" sz="1200" b="0" i="0" u="none" strike="noStrike" kern="1200" cap="none" spc="0" normalizeH="0" baseline="0" noProof="0" dirty="0" err="1">
                  <a:ln>
                    <a:noFill/>
                  </a:ln>
                  <a:solidFill>
                    <a:prstClr val="black"/>
                  </a:solidFill>
                  <a:effectLst/>
                  <a:uLnTx/>
                  <a:uFillTx/>
                  <a:latin typeface="Avenir Light"/>
                  <a:ea typeface="+mn-ea"/>
                  <a:cs typeface="Avenir Light"/>
                </a:rPr>
                <a:t>min</a:t>
              </a:r>
              <a:r>
                <a:rPr kumimoji="0" lang="it-IT" sz="1200" b="0" i="0" u="none" strike="noStrike" kern="1200" cap="none" spc="0" normalizeH="0" baseline="0" noProof="0" dirty="0">
                  <a:ln>
                    <a:noFill/>
                  </a:ln>
                  <a:solidFill>
                    <a:prstClr val="black"/>
                  </a:solidFill>
                  <a:effectLst/>
                  <a:uLnTx/>
                  <a:uFillTx/>
                  <a:latin typeface="Avenir Light"/>
                  <a:ea typeface="+mn-ea"/>
                  <a:cs typeface="Avenir Light"/>
                </a:rPr>
                <a:t>)</a:t>
              </a:r>
            </a:p>
          </p:txBody>
        </p:sp>
        <p:sp>
          <p:nvSpPr>
            <p:cNvPr id="119" name="CasellaDiTesto 118">
              <a:extLst>
                <a:ext uri="{FF2B5EF4-FFF2-40B4-BE49-F238E27FC236}">
                  <a16:creationId xmlns:a16="http://schemas.microsoft.com/office/drawing/2014/main" id="{FA888312-FEDE-C6E0-C645-305ED925BB9B}"/>
                </a:ext>
              </a:extLst>
            </p:cNvPr>
            <p:cNvSpPr txBox="1"/>
            <p:nvPr/>
          </p:nvSpPr>
          <p:spPr>
            <a:xfrm>
              <a:off x="4705194" y="6490081"/>
              <a:ext cx="127470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PetCO2(</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mmHg</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120" name="CasellaDiTesto 119">
              <a:extLst>
                <a:ext uri="{FF2B5EF4-FFF2-40B4-BE49-F238E27FC236}">
                  <a16:creationId xmlns:a16="http://schemas.microsoft.com/office/drawing/2014/main" id="{48032661-1C69-3C06-125E-5A6C0AE5A2AB}"/>
                </a:ext>
              </a:extLst>
            </p:cNvPr>
            <p:cNvSpPr txBox="1"/>
            <p:nvPr/>
          </p:nvSpPr>
          <p:spPr>
            <a:xfrm>
              <a:off x="4499161" y="6468964"/>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40</a:t>
              </a:r>
            </a:p>
          </p:txBody>
        </p:sp>
        <p:sp>
          <p:nvSpPr>
            <p:cNvPr id="121" name="CasellaDiTesto 120">
              <a:extLst>
                <a:ext uri="{FF2B5EF4-FFF2-40B4-BE49-F238E27FC236}">
                  <a16:creationId xmlns:a16="http://schemas.microsoft.com/office/drawing/2014/main" id="{CCAC3F2E-4BF4-EA8E-05DC-5323B5DD3DC8}"/>
                </a:ext>
              </a:extLst>
            </p:cNvPr>
            <p:cNvSpPr txBox="1"/>
            <p:nvPr/>
          </p:nvSpPr>
          <p:spPr>
            <a:xfrm>
              <a:off x="5865480" y="6468964"/>
              <a:ext cx="3308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50</a:t>
              </a:r>
            </a:p>
          </p:txBody>
        </p:sp>
        <p:sp>
          <p:nvSpPr>
            <p:cNvPr id="122" name="CasellaDiTesto 121">
              <a:extLst>
                <a:ext uri="{FF2B5EF4-FFF2-40B4-BE49-F238E27FC236}">
                  <a16:creationId xmlns:a16="http://schemas.microsoft.com/office/drawing/2014/main" id="{CD04D4F6-50C1-F1C3-1B81-000401BE44C0}"/>
                </a:ext>
              </a:extLst>
            </p:cNvPr>
            <p:cNvSpPr txBox="1"/>
            <p:nvPr/>
          </p:nvSpPr>
          <p:spPr>
            <a:xfrm>
              <a:off x="4396782" y="6324338"/>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10</a:t>
              </a:r>
            </a:p>
          </p:txBody>
        </p:sp>
        <p:sp>
          <p:nvSpPr>
            <p:cNvPr id="123" name="CasellaDiTesto 122">
              <a:extLst>
                <a:ext uri="{FF2B5EF4-FFF2-40B4-BE49-F238E27FC236}">
                  <a16:creationId xmlns:a16="http://schemas.microsoft.com/office/drawing/2014/main" id="{FE237637-0954-A914-A224-D89E5934F829}"/>
                </a:ext>
              </a:extLst>
            </p:cNvPr>
            <p:cNvSpPr txBox="1"/>
            <p:nvPr/>
          </p:nvSpPr>
          <p:spPr>
            <a:xfrm>
              <a:off x="4404442" y="5035570"/>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40</a:t>
              </a:r>
            </a:p>
          </p:txBody>
        </p:sp>
        <p:sp>
          <p:nvSpPr>
            <p:cNvPr id="125" name="Rettangolo 124">
              <a:extLst>
                <a:ext uri="{FF2B5EF4-FFF2-40B4-BE49-F238E27FC236}">
                  <a16:creationId xmlns:a16="http://schemas.microsoft.com/office/drawing/2014/main" id="{2205A5F5-D551-E647-5143-4487A4F98752}"/>
                </a:ext>
              </a:extLst>
            </p:cNvPr>
            <p:cNvSpPr/>
            <p:nvPr/>
          </p:nvSpPr>
          <p:spPr>
            <a:xfrm>
              <a:off x="4660245" y="5165710"/>
              <a:ext cx="1372231" cy="1338175"/>
            </a:xfrm>
            <a:prstGeom prst="rect">
              <a:avLst/>
            </a:prstGeom>
            <a:no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cxnSp>
          <p:nvCxnSpPr>
            <p:cNvPr id="126" name="Connettore 1 125">
              <a:extLst>
                <a:ext uri="{FF2B5EF4-FFF2-40B4-BE49-F238E27FC236}">
                  <a16:creationId xmlns:a16="http://schemas.microsoft.com/office/drawing/2014/main" id="{567A0B1A-AE19-12CA-886F-ED606386DE56}"/>
                </a:ext>
              </a:extLst>
            </p:cNvPr>
            <p:cNvCxnSpPr/>
            <p:nvPr/>
          </p:nvCxnSpPr>
          <p:spPr>
            <a:xfrm flipV="1">
              <a:off x="4788557" y="5660752"/>
              <a:ext cx="1243919" cy="8411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7" name="Ovale 126">
              <a:extLst>
                <a:ext uri="{FF2B5EF4-FFF2-40B4-BE49-F238E27FC236}">
                  <a16:creationId xmlns:a16="http://schemas.microsoft.com/office/drawing/2014/main" id="{EFC21E70-2B3F-24D0-3C82-26E6A6B618E4}"/>
                </a:ext>
              </a:extLst>
            </p:cNvPr>
            <p:cNvSpPr>
              <a:spLocks noChangeAspect="1"/>
            </p:cNvSpPr>
            <p:nvPr/>
          </p:nvSpPr>
          <p:spPr>
            <a:xfrm>
              <a:off x="4697453" y="645074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28" name="Ovale 127">
              <a:extLst>
                <a:ext uri="{FF2B5EF4-FFF2-40B4-BE49-F238E27FC236}">
                  <a16:creationId xmlns:a16="http://schemas.microsoft.com/office/drawing/2014/main" id="{64BA2F20-6DD8-117A-13E8-0A3BB2E341E7}"/>
                </a:ext>
              </a:extLst>
            </p:cNvPr>
            <p:cNvSpPr>
              <a:spLocks noChangeAspect="1"/>
            </p:cNvSpPr>
            <p:nvPr/>
          </p:nvSpPr>
          <p:spPr>
            <a:xfrm>
              <a:off x="4798973" y="641246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29" name="Ovale 128">
              <a:extLst>
                <a:ext uri="{FF2B5EF4-FFF2-40B4-BE49-F238E27FC236}">
                  <a16:creationId xmlns:a16="http://schemas.microsoft.com/office/drawing/2014/main" id="{84040773-B136-43C0-725A-E2AE6630D677}"/>
                </a:ext>
              </a:extLst>
            </p:cNvPr>
            <p:cNvSpPr>
              <a:spLocks noChangeAspect="1"/>
            </p:cNvSpPr>
            <p:nvPr/>
          </p:nvSpPr>
          <p:spPr>
            <a:xfrm>
              <a:off x="4831933" y="64343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0" name="Ovale 129">
              <a:extLst>
                <a:ext uri="{FF2B5EF4-FFF2-40B4-BE49-F238E27FC236}">
                  <a16:creationId xmlns:a16="http://schemas.microsoft.com/office/drawing/2014/main" id="{A3CAA525-6743-D87A-71F8-FCB42C716CFB}"/>
                </a:ext>
              </a:extLst>
            </p:cNvPr>
            <p:cNvSpPr>
              <a:spLocks noChangeAspect="1"/>
            </p:cNvSpPr>
            <p:nvPr/>
          </p:nvSpPr>
          <p:spPr>
            <a:xfrm>
              <a:off x="4848053" y="640634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1" name="Ovale 130">
              <a:extLst>
                <a:ext uri="{FF2B5EF4-FFF2-40B4-BE49-F238E27FC236}">
                  <a16:creationId xmlns:a16="http://schemas.microsoft.com/office/drawing/2014/main" id="{B6F01889-3AB8-713A-B62F-DB2B73A29BBA}"/>
                </a:ext>
              </a:extLst>
            </p:cNvPr>
            <p:cNvSpPr>
              <a:spLocks noChangeAspect="1"/>
            </p:cNvSpPr>
            <p:nvPr/>
          </p:nvSpPr>
          <p:spPr>
            <a:xfrm>
              <a:off x="4942693" y="62955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2" name="Ovale 131">
              <a:extLst>
                <a:ext uri="{FF2B5EF4-FFF2-40B4-BE49-F238E27FC236}">
                  <a16:creationId xmlns:a16="http://schemas.microsoft.com/office/drawing/2014/main" id="{86FA59BC-8E55-A061-7299-99607687322C}"/>
                </a:ext>
              </a:extLst>
            </p:cNvPr>
            <p:cNvSpPr>
              <a:spLocks noChangeAspect="1"/>
            </p:cNvSpPr>
            <p:nvPr/>
          </p:nvSpPr>
          <p:spPr>
            <a:xfrm>
              <a:off x="4895493" y="642679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3" name="Ovale 132">
              <a:extLst>
                <a:ext uri="{FF2B5EF4-FFF2-40B4-BE49-F238E27FC236}">
                  <a16:creationId xmlns:a16="http://schemas.microsoft.com/office/drawing/2014/main" id="{D84619DE-794B-AD3A-AB9D-15B729E29364}"/>
                </a:ext>
              </a:extLst>
            </p:cNvPr>
            <p:cNvSpPr>
              <a:spLocks noChangeAspect="1"/>
            </p:cNvSpPr>
            <p:nvPr/>
          </p:nvSpPr>
          <p:spPr>
            <a:xfrm flipH="1" flipV="1">
              <a:off x="4897013" y="632895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4" name="Ovale 133">
              <a:extLst>
                <a:ext uri="{FF2B5EF4-FFF2-40B4-BE49-F238E27FC236}">
                  <a16:creationId xmlns:a16="http://schemas.microsoft.com/office/drawing/2014/main" id="{4D77FB55-56F0-EB39-0B4F-FB1C2540348D}"/>
                </a:ext>
              </a:extLst>
            </p:cNvPr>
            <p:cNvSpPr>
              <a:spLocks noChangeAspect="1"/>
            </p:cNvSpPr>
            <p:nvPr/>
          </p:nvSpPr>
          <p:spPr>
            <a:xfrm>
              <a:off x="4938775" y="639178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5" name="Ovale 134">
              <a:extLst>
                <a:ext uri="{FF2B5EF4-FFF2-40B4-BE49-F238E27FC236}">
                  <a16:creationId xmlns:a16="http://schemas.microsoft.com/office/drawing/2014/main" id="{95CB600E-D344-DA0C-4A2F-C1601F894813}"/>
                </a:ext>
              </a:extLst>
            </p:cNvPr>
            <p:cNvSpPr>
              <a:spLocks noChangeAspect="1"/>
            </p:cNvSpPr>
            <p:nvPr/>
          </p:nvSpPr>
          <p:spPr>
            <a:xfrm>
              <a:off x="4673768" y="636814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6" name="Ovale 135">
              <a:extLst>
                <a:ext uri="{FF2B5EF4-FFF2-40B4-BE49-F238E27FC236}">
                  <a16:creationId xmlns:a16="http://schemas.microsoft.com/office/drawing/2014/main" id="{42655A70-945E-D548-53CA-4804206AACB4}"/>
                </a:ext>
              </a:extLst>
            </p:cNvPr>
            <p:cNvSpPr>
              <a:spLocks noChangeAspect="1"/>
            </p:cNvSpPr>
            <p:nvPr/>
          </p:nvSpPr>
          <p:spPr>
            <a:xfrm>
              <a:off x="5048973" y="63713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7" name="Ovale 136">
              <a:extLst>
                <a:ext uri="{FF2B5EF4-FFF2-40B4-BE49-F238E27FC236}">
                  <a16:creationId xmlns:a16="http://schemas.microsoft.com/office/drawing/2014/main" id="{533D8B83-CA85-0204-A731-2AC903DC9673}"/>
                </a:ext>
              </a:extLst>
            </p:cNvPr>
            <p:cNvSpPr>
              <a:spLocks noChangeAspect="1"/>
            </p:cNvSpPr>
            <p:nvPr/>
          </p:nvSpPr>
          <p:spPr>
            <a:xfrm>
              <a:off x="5089773" y="63797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8" name="Ovale 137">
              <a:extLst>
                <a:ext uri="{FF2B5EF4-FFF2-40B4-BE49-F238E27FC236}">
                  <a16:creationId xmlns:a16="http://schemas.microsoft.com/office/drawing/2014/main" id="{88BB52EB-B7C3-7A6C-9835-E993225F13BA}"/>
                </a:ext>
              </a:extLst>
            </p:cNvPr>
            <p:cNvSpPr>
              <a:spLocks noChangeAspect="1"/>
            </p:cNvSpPr>
            <p:nvPr/>
          </p:nvSpPr>
          <p:spPr>
            <a:xfrm>
              <a:off x="4969773" y="64577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39" name="Ovale 138">
              <a:extLst>
                <a:ext uri="{FF2B5EF4-FFF2-40B4-BE49-F238E27FC236}">
                  <a16:creationId xmlns:a16="http://schemas.microsoft.com/office/drawing/2014/main" id="{C49BFCB8-E217-ACC4-7948-354B4755EC3F}"/>
                </a:ext>
              </a:extLst>
            </p:cNvPr>
            <p:cNvSpPr>
              <a:spLocks noChangeAspect="1"/>
            </p:cNvSpPr>
            <p:nvPr/>
          </p:nvSpPr>
          <p:spPr>
            <a:xfrm>
              <a:off x="4979773" y="63779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0" name="Ovale 139">
              <a:extLst>
                <a:ext uri="{FF2B5EF4-FFF2-40B4-BE49-F238E27FC236}">
                  <a16:creationId xmlns:a16="http://schemas.microsoft.com/office/drawing/2014/main" id="{7A8B7CDE-27F8-5766-FF92-807AEEC26B98}"/>
                </a:ext>
              </a:extLst>
            </p:cNvPr>
            <p:cNvSpPr>
              <a:spLocks noChangeAspect="1"/>
            </p:cNvSpPr>
            <p:nvPr/>
          </p:nvSpPr>
          <p:spPr>
            <a:xfrm>
              <a:off x="5196453" y="62365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1" name="Ovale 140">
              <a:extLst>
                <a:ext uri="{FF2B5EF4-FFF2-40B4-BE49-F238E27FC236}">
                  <a16:creationId xmlns:a16="http://schemas.microsoft.com/office/drawing/2014/main" id="{413485EF-CDB6-FD0B-07EE-6FDD70E9F6D2}"/>
                </a:ext>
              </a:extLst>
            </p:cNvPr>
            <p:cNvSpPr>
              <a:spLocks noChangeAspect="1"/>
            </p:cNvSpPr>
            <p:nvPr/>
          </p:nvSpPr>
          <p:spPr>
            <a:xfrm>
              <a:off x="5039693" y="632967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2" name="Ovale 141">
              <a:extLst>
                <a:ext uri="{FF2B5EF4-FFF2-40B4-BE49-F238E27FC236}">
                  <a16:creationId xmlns:a16="http://schemas.microsoft.com/office/drawing/2014/main" id="{CB0E8BEB-491E-04D6-0A74-3E49AC7545AD}"/>
                </a:ext>
              </a:extLst>
            </p:cNvPr>
            <p:cNvSpPr>
              <a:spLocks noChangeAspect="1"/>
            </p:cNvSpPr>
            <p:nvPr/>
          </p:nvSpPr>
          <p:spPr>
            <a:xfrm flipH="1" flipV="1">
              <a:off x="5183053" y="628867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3" name="Ovale 142">
              <a:extLst>
                <a:ext uri="{FF2B5EF4-FFF2-40B4-BE49-F238E27FC236}">
                  <a16:creationId xmlns:a16="http://schemas.microsoft.com/office/drawing/2014/main" id="{C6D771D3-0906-E89E-C70E-6BF3A8BE213C}"/>
                </a:ext>
              </a:extLst>
            </p:cNvPr>
            <p:cNvSpPr>
              <a:spLocks noChangeAspect="1"/>
            </p:cNvSpPr>
            <p:nvPr/>
          </p:nvSpPr>
          <p:spPr>
            <a:xfrm>
              <a:off x="5148655" y="632306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4" name="Ovale 143">
              <a:extLst>
                <a:ext uri="{FF2B5EF4-FFF2-40B4-BE49-F238E27FC236}">
                  <a16:creationId xmlns:a16="http://schemas.microsoft.com/office/drawing/2014/main" id="{7822C738-B25D-6000-3C05-252DF2B03371}"/>
                </a:ext>
              </a:extLst>
            </p:cNvPr>
            <p:cNvSpPr>
              <a:spLocks noChangeAspect="1"/>
            </p:cNvSpPr>
            <p:nvPr/>
          </p:nvSpPr>
          <p:spPr>
            <a:xfrm>
              <a:off x="5118629" y="629330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5" name="Ovale 144">
              <a:extLst>
                <a:ext uri="{FF2B5EF4-FFF2-40B4-BE49-F238E27FC236}">
                  <a16:creationId xmlns:a16="http://schemas.microsoft.com/office/drawing/2014/main" id="{C64BA6DC-67A5-C7BF-B3B4-468622D4E824}"/>
                </a:ext>
              </a:extLst>
            </p:cNvPr>
            <p:cNvSpPr>
              <a:spLocks noChangeAspect="1"/>
            </p:cNvSpPr>
            <p:nvPr/>
          </p:nvSpPr>
          <p:spPr>
            <a:xfrm>
              <a:off x="5218253" y="61617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6" name="Ovale 145">
              <a:extLst>
                <a:ext uri="{FF2B5EF4-FFF2-40B4-BE49-F238E27FC236}">
                  <a16:creationId xmlns:a16="http://schemas.microsoft.com/office/drawing/2014/main" id="{3175BE5E-24A3-D2EC-44F5-B43CBEAC74E7}"/>
                </a:ext>
              </a:extLst>
            </p:cNvPr>
            <p:cNvSpPr>
              <a:spLocks noChangeAspect="1"/>
            </p:cNvSpPr>
            <p:nvPr/>
          </p:nvSpPr>
          <p:spPr>
            <a:xfrm>
              <a:off x="5140493" y="628426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7" name="Ovale 146">
              <a:extLst>
                <a:ext uri="{FF2B5EF4-FFF2-40B4-BE49-F238E27FC236}">
                  <a16:creationId xmlns:a16="http://schemas.microsoft.com/office/drawing/2014/main" id="{8AA9605A-A2BE-7122-9F61-395C6F8945CF}"/>
                </a:ext>
              </a:extLst>
            </p:cNvPr>
            <p:cNvSpPr>
              <a:spLocks noChangeAspect="1"/>
            </p:cNvSpPr>
            <p:nvPr/>
          </p:nvSpPr>
          <p:spPr>
            <a:xfrm>
              <a:off x="5145253" y="62427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8" name="Ovale 147">
              <a:extLst>
                <a:ext uri="{FF2B5EF4-FFF2-40B4-BE49-F238E27FC236}">
                  <a16:creationId xmlns:a16="http://schemas.microsoft.com/office/drawing/2014/main" id="{2837CC96-A589-5863-69ED-26C75F30AE1D}"/>
                </a:ext>
              </a:extLst>
            </p:cNvPr>
            <p:cNvSpPr>
              <a:spLocks noChangeAspect="1"/>
            </p:cNvSpPr>
            <p:nvPr/>
          </p:nvSpPr>
          <p:spPr>
            <a:xfrm>
              <a:off x="5053453" y="627266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49" name="Ovale 148">
              <a:extLst>
                <a:ext uri="{FF2B5EF4-FFF2-40B4-BE49-F238E27FC236}">
                  <a16:creationId xmlns:a16="http://schemas.microsoft.com/office/drawing/2014/main" id="{ADB9F8D4-45BF-55EA-E5AC-B4FB26888A96}"/>
                </a:ext>
              </a:extLst>
            </p:cNvPr>
            <p:cNvSpPr>
              <a:spLocks noChangeAspect="1"/>
            </p:cNvSpPr>
            <p:nvPr/>
          </p:nvSpPr>
          <p:spPr>
            <a:xfrm>
              <a:off x="5276013" y="620074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0" name="Ovale 149">
              <a:extLst>
                <a:ext uri="{FF2B5EF4-FFF2-40B4-BE49-F238E27FC236}">
                  <a16:creationId xmlns:a16="http://schemas.microsoft.com/office/drawing/2014/main" id="{366C47D0-D173-8C2C-362F-0BD920B6D09F}"/>
                </a:ext>
              </a:extLst>
            </p:cNvPr>
            <p:cNvSpPr>
              <a:spLocks noChangeAspect="1"/>
            </p:cNvSpPr>
            <p:nvPr/>
          </p:nvSpPr>
          <p:spPr>
            <a:xfrm>
              <a:off x="5409933" y="615763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1" name="Ovale 150">
              <a:extLst>
                <a:ext uri="{FF2B5EF4-FFF2-40B4-BE49-F238E27FC236}">
                  <a16:creationId xmlns:a16="http://schemas.microsoft.com/office/drawing/2014/main" id="{744BFF78-9B7C-A81F-EFB1-B8FE5DD086F3}"/>
                </a:ext>
              </a:extLst>
            </p:cNvPr>
            <p:cNvSpPr>
              <a:spLocks noChangeAspect="1"/>
            </p:cNvSpPr>
            <p:nvPr/>
          </p:nvSpPr>
          <p:spPr>
            <a:xfrm flipH="1" flipV="1">
              <a:off x="5253933" y="625827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2" name="Ovale 151">
              <a:extLst>
                <a:ext uri="{FF2B5EF4-FFF2-40B4-BE49-F238E27FC236}">
                  <a16:creationId xmlns:a16="http://schemas.microsoft.com/office/drawing/2014/main" id="{016753E5-CB13-98EE-ECF7-5AF4D6BA9FA5}"/>
                </a:ext>
              </a:extLst>
            </p:cNvPr>
            <p:cNvSpPr>
              <a:spLocks noChangeAspect="1"/>
            </p:cNvSpPr>
            <p:nvPr/>
          </p:nvSpPr>
          <p:spPr>
            <a:xfrm>
              <a:off x="5322975" y="616058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3" name="Ovale 152">
              <a:extLst>
                <a:ext uri="{FF2B5EF4-FFF2-40B4-BE49-F238E27FC236}">
                  <a16:creationId xmlns:a16="http://schemas.microsoft.com/office/drawing/2014/main" id="{011C305C-525E-A16A-B96D-201457FADF69}"/>
                </a:ext>
              </a:extLst>
            </p:cNvPr>
            <p:cNvSpPr>
              <a:spLocks noChangeAspect="1"/>
            </p:cNvSpPr>
            <p:nvPr/>
          </p:nvSpPr>
          <p:spPr>
            <a:xfrm>
              <a:off x="5453968" y="621446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4" name="Ovale 153">
              <a:extLst>
                <a:ext uri="{FF2B5EF4-FFF2-40B4-BE49-F238E27FC236}">
                  <a16:creationId xmlns:a16="http://schemas.microsoft.com/office/drawing/2014/main" id="{D399FBAD-8DEA-CFBC-E751-A71CF10E0B13}"/>
                </a:ext>
              </a:extLst>
            </p:cNvPr>
            <p:cNvSpPr>
              <a:spLocks noChangeAspect="1"/>
            </p:cNvSpPr>
            <p:nvPr/>
          </p:nvSpPr>
          <p:spPr>
            <a:xfrm>
              <a:off x="5372653" y="61913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5" name="Ovale 154">
              <a:extLst>
                <a:ext uri="{FF2B5EF4-FFF2-40B4-BE49-F238E27FC236}">
                  <a16:creationId xmlns:a16="http://schemas.microsoft.com/office/drawing/2014/main" id="{FC3B978F-709A-6D09-1306-68AF40227104}"/>
                </a:ext>
              </a:extLst>
            </p:cNvPr>
            <p:cNvSpPr>
              <a:spLocks noChangeAspect="1"/>
            </p:cNvSpPr>
            <p:nvPr/>
          </p:nvSpPr>
          <p:spPr>
            <a:xfrm>
              <a:off x="5480453" y="582326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6" name="Ovale 155">
              <a:extLst>
                <a:ext uri="{FF2B5EF4-FFF2-40B4-BE49-F238E27FC236}">
                  <a16:creationId xmlns:a16="http://schemas.microsoft.com/office/drawing/2014/main" id="{A99C0C0C-4965-083C-B10B-AED70A00C185}"/>
                </a:ext>
              </a:extLst>
            </p:cNvPr>
            <p:cNvSpPr>
              <a:spLocks noChangeAspect="1"/>
            </p:cNvSpPr>
            <p:nvPr/>
          </p:nvSpPr>
          <p:spPr>
            <a:xfrm>
              <a:off x="5529333" y="589087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7" name="Ovale 156">
              <a:extLst>
                <a:ext uri="{FF2B5EF4-FFF2-40B4-BE49-F238E27FC236}">
                  <a16:creationId xmlns:a16="http://schemas.microsoft.com/office/drawing/2014/main" id="{99E2E184-3C03-1F2F-F8B2-B58F3B48C5FC}"/>
                </a:ext>
              </a:extLst>
            </p:cNvPr>
            <p:cNvSpPr>
              <a:spLocks noChangeAspect="1"/>
            </p:cNvSpPr>
            <p:nvPr/>
          </p:nvSpPr>
          <p:spPr>
            <a:xfrm flipH="1" flipV="1">
              <a:off x="5436813" y="584079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8" name="Ovale 157">
              <a:extLst>
                <a:ext uri="{FF2B5EF4-FFF2-40B4-BE49-F238E27FC236}">
                  <a16:creationId xmlns:a16="http://schemas.microsoft.com/office/drawing/2014/main" id="{1343A783-2B72-36E5-A917-5C214EA8D607}"/>
                </a:ext>
              </a:extLst>
            </p:cNvPr>
            <p:cNvSpPr>
              <a:spLocks noChangeAspect="1"/>
            </p:cNvSpPr>
            <p:nvPr/>
          </p:nvSpPr>
          <p:spPr>
            <a:xfrm>
              <a:off x="5453095" y="611890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59" name="Ovale 158">
              <a:extLst>
                <a:ext uri="{FF2B5EF4-FFF2-40B4-BE49-F238E27FC236}">
                  <a16:creationId xmlns:a16="http://schemas.microsoft.com/office/drawing/2014/main" id="{382FC1EC-FF98-3280-0442-2AC38D7D44BE}"/>
                </a:ext>
              </a:extLst>
            </p:cNvPr>
            <p:cNvSpPr>
              <a:spLocks noChangeAspect="1"/>
            </p:cNvSpPr>
            <p:nvPr/>
          </p:nvSpPr>
          <p:spPr>
            <a:xfrm>
              <a:off x="5573368" y="588226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60" name="Ovale 159">
              <a:extLst>
                <a:ext uri="{FF2B5EF4-FFF2-40B4-BE49-F238E27FC236}">
                  <a16:creationId xmlns:a16="http://schemas.microsoft.com/office/drawing/2014/main" id="{0BA1B725-BDE2-544A-3963-0978E81301AE}"/>
                </a:ext>
              </a:extLst>
            </p:cNvPr>
            <p:cNvSpPr>
              <a:spLocks noChangeAspect="1"/>
            </p:cNvSpPr>
            <p:nvPr/>
          </p:nvSpPr>
          <p:spPr>
            <a:xfrm>
              <a:off x="5633453" y="582062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61" name="Ovale 160">
              <a:extLst>
                <a:ext uri="{FF2B5EF4-FFF2-40B4-BE49-F238E27FC236}">
                  <a16:creationId xmlns:a16="http://schemas.microsoft.com/office/drawing/2014/main" id="{F1B29FFC-788C-F42C-4135-6FAFA5A27F72}"/>
                </a:ext>
              </a:extLst>
            </p:cNvPr>
            <p:cNvSpPr>
              <a:spLocks noChangeAspect="1"/>
            </p:cNvSpPr>
            <p:nvPr/>
          </p:nvSpPr>
          <p:spPr>
            <a:xfrm>
              <a:off x="5849453" y="561335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62" name="Ovale 161">
              <a:extLst>
                <a:ext uri="{FF2B5EF4-FFF2-40B4-BE49-F238E27FC236}">
                  <a16:creationId xmlns:a16="http://schemas.microsoft.com/office/drawing/2014/main" id="{C1937F07-287C-CF78-4723-CF623622B065}"/>
                </a:ext>
              </a:extLst>
            </p:cNvPr>
            <p:cNvSpPr>
              <a:spLocks noChangeAspect="1"/>
            </p:cNvSpPr>
            <p:nvPr/>
          </p:nvSpPr>
          <p:spPr>
            <a:xfrm flipH="1" flipV="1">
              <a:off x="5694333" y="574719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76" name="Ovale 175">
              <a:extLst>
                <a:ext uri="{FF2B5EF4-FFF2-40B4-BE49-F238E27FC236}">
                  <a16:creationId xmlns:a16="http://schemas.microsoft.com/office/drawing/2014/main" id="{AC2A30B9-3E02-7567-08CB-C61CC115747D}"/>
                </a:ext>
              </a:extLst>
            </p:cNvPr>
            <p:cNvSpPr>
              <a:spLocks noChangeAspect="1"/>
            </p:cNvSpPr>
            <p:nvPr/>
          </p:nvSpPr>
          <p:spPr>
            <a:xfrm>
              <a:off x="5484535" y="613306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77" name="Ovale 176">
              <a:extLst>
                <a:ext uri="{FF2B5EF4-FFF2-40B4-BE49-F238E27FC236}">
                  <a16:creationId xmlns:a16="http://schemas.microsoft.com/office/drawing/2014/main" id="{E7D17810-6F98-B12E-610F-0B314C915308}"/>
                </a:ext>
              </a:extLst>
            </p:cNvPr>
            <p:cNvSpPr>
              <a:spLocks noChangeAspect="1"/>
            </p:cNvSpPr>
            <p:nvPr/>
          </p:nvSpPr>
          <p:spPr>
            <a:xfrm>
              <a:off x="5485973" y="596702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78" name="Ovale 177">
              <a:extLst>
                <a:ext uri="{FF2B5EF4-FFF2-40B4-BE49-F238E27FC236}">
                  <a16:creationId xmlns:a16="http://schemas.microsoft.com/office/drawing/2014/main" id="{C84E1519-E0B3-FCDE-0D56-D0030E5ECE1A}"/>
                </a:ext>
              </a:extLst>
            </p:cNvPr>
            <p:cNvSpPr>
              <a:spLocks noChangeAspect="1"/>
            </p:cNvSpPr>
            <p:nvPr/>
          </p:nvSpPr>
          <p:spPr>
            <a:xfrm>
              <a:off x="5547813" y="594391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79" name="Ovale 178">
              <a:extLst>
                <a:ext uri="{FF2B5EF4-FFF2-40B4-BE49-F238E27FC236}">
                  <a16:creationId xmlns:a16="http://schemas.microsoft.com/office/drawing/2014/main" id="{4DE3D6D0-6EB8-B210-972B-5A7DB8E3936C}"/>
                </a:ext>
              </a:extLst>
            </p:cNvPr>
            <p:cNvSpPr>
              <a:spLocks noChangeAspect="1"/>
            </p:cNvSpPr>
            <p:nvPr/>
          </p:nvSpPr>
          <p:spPr>
            <a:xfrm flipH="1" flipV="1">
              <a:off x="5468253" y="599751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0" name="Ovale 179">
              <a:extLst>
                <a:ext uri="{FF2B5EF4-FFF2-40B4-BE49-F238E27FC236}">
                  <a16:creationId xmlns:a16="http://schemas.microsoft.com/office/drawing/2014/main" id="{B90DC25A-5859-5A2C-C5D9-E2ED82604F5B}"/>
                </a:ext>
              </a:extLst>
            </p:cNvPr>
            <p:cNvSpPr>
              <a:spLocks noChangeAspect="1"/>
            </p:cNvSpPr>
            <p:nvPr/>
          </p:nvSpPr>
          <p:spPr>
            <a:xfrm>
              <a:off x="5682568" y="598282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1" name="Ovale 180">
              <a:extLst>
                <a:ext uri="{FF2B5EF4-FFF2-40B4-BE49-F238E27FC236}">
                  <a16:creationId xmlns:a16="http://schemas.microsoft.com/office/drawing/2014/main" id="{210B1B25-EE12-8DFC-4F9A-7E33AB0A4809}"/>
                </a:ext>
              </a:extLst>
            </p:cNvPr>
            <p:cNvSpPr>
              <a:spLocks noChangeAspect="1"/>
            </p:cNvSpPr>
            <p:nvPr/>
          </p:nvSpPr>
          <p:spPr>
            <a:xfrm>
              <a:off x="5708488" y="590074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2" name="Ovale 181">
              <a:extLst>
                <a:ext uri="{FF2B5EF4-FFF2-40B4-BE49-F238E27FC236}">
                  <a16:creationId xmlns:a16="http://schemas.microsoft.com/office/drawing/2014/main" id="{6822C6EB-A37E-2C86-AFA1-4539FF763C1C}"/>
                </a:ext>
              </a:extLst>
            </p:cNvPr>
            <p:cNvSpPr>
              <a:spLocks noChangeAspect="1"/>
            </p:cNvSpPr>
            <p:nvPr/>
          </p:nvSpPr>
          <p:spPr>
            <a:xfrm>
              <a:off x="5768573" y="58391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3" name="Ovale 182">
              <a:extLst>
                <a:ext uri="{FF2B5EF4-FFF2-40B4-BE49-F238E27FC236}">
                  <a16:creationId xmlns:a16="http://schemas.microsoft.com/office/drawing/2014/main" id="{5135E674-1498-DB5A-97B1-C1F59D080E9D}"/>
                </a:ext>
              </a:extLst>
            </p:cNvPr>
            <p:cNvSpPr>
              <a:spLocks noChangeAspect="1"/>
            </p:cNvSpPr>
            <p:nvPr/>
          </p:nvSpPr>
          <p:spPr>
            <a:xfrm flipH="1" flipV="1">
              <a:off x="5885613" y="576567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4" name="Ovale 183">
              <a:extLst>
                <a:ext uri="{FF2B5EF4-FFF2-40B4-BE49-F238E27FC236}">
                  <a16:creationId xmlns:a16="http://schemas.microsoft.com/office/drawing/2014/main" id="{3B48E235-F10A-CD18-B0F1-5B3F1C8592B0}"/>
                </a:ext>
              </a:extLst>
            </p:cNvPr>
            <p:cNvSpPr>
              <a:spLocks noChangeAspect="1"/>
            </p:cNvSpPr>
            <p:nvPr/>
          </p:nvSpPr>
          <p:spPr>
            <a:xfrm>
              <a:off x="5773288" y="581002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5" name="Ovale 184">
              <a:extLst>
                <a:ext uri="{FF2B5EF4-FFF2-40B4-BE49-F238E27FC236}">
                  <a16:creationId xmlns:a16="http://schemas.microsoft.com/office/drawing/2014/main" id="{2C1AC88E-7441-C153-6F70-B13465BDA717}"/>
                </a:ext>
              </a:extLst>
            </p:cNvPr>
            <p:cNvSpPr>
              <a:spLocks noChangeAspect="1"/>
            </p:cNvSpPr>
            <p:nvPr/>
          </p:nvSpPr>
          <p:spPr>
            <a:xfrm>
              <a:off x="5833373" y="566198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6" name="Ovale 185">
              <a:extLst>
                <a:ext uri="{FF2B5EF4-FFF2-40B4-BE49-F238E27FC236}">
                  <a16:creationId xmlns:a16="http://schemas.microsoft.com/office/drawing/2014/main" id="{1503C21C-F10B-D8F9-53D2-3490377847CB}"/>
                </a:ext>
              </a:extLst>
            </p:cNvPr>
            <p:cNvSpPr>
              <a:spLocks noChangeAspect="1"/>
            </p:cNvSpPr>
            <p:nvPr/>
          </p:nvSpPr>
          <p:spPr>
            <a:xfrm flipH="1" flipV="1">
              <a:off x="5889933" y="568359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7" name="Ovale 186">
              <a:extLst>
                <a:ext uri="{FF2B5EF4-FFF2-40B4-BE49-F238E27FC236}">
                  <a16:creationId xmlns:a16="http://schemas.microsoft.com/office/drawing/2014/main" id="{98FFD35F-AF0A-C91B-FB72-34C86A66E671}"/>
                </a:ext>
              </a:extLst>
            </p:cNvPr>
            <p:cNvSpPr>
              <a:spLocks noChangeAspect="1"/>
            </p:cNvSpPr>
            <p:nvPr/>
          </p:nvSpPr>
          <p:spPr>
            <a:xfrm flipH="1" flipV="1">
              <a:off x="5817693" y="576687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88" name="CasellaDiTesto 187">
              <a:extLst>
                <a:ext uri="{FF2B5EF4-FFF2-40B4-BE49-F238E27FC236}">
                  <a16:creationId xmlns:a16="http://schemas.microsoft.com/office/drawing/2014/main" id="{CA384B6F-B79D-FB20-A364-C205BDF5E5FE}"/>
                </a:ext>
              </a:extLst>
            </p:cNvPr>
            <p:cNvSpPr txBox="1"/>
            <p:nvPr/>
          </p:nvSpPr>
          <p:spPr>
            <a:xfrm>
              <a:off x="6190073" y="5563936"/>
              <a:ext cx="909008"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Avenir Light"/>
                  <a:ea typeface="+mn-ea"/>
                  <a:cs typeface="Avenir Light"/>
                </a:rPr>
                <a:t>Ventilation</a:t>
              </a:r>
              <a:endParaRPr kumimoji="0" lang="it-IT" sz="1200" b="0" i="0" u="none" strike="noStrike" kern="1200" cap="none" spc="0" normalizeH="0" baseline="0" noProof="0" dirty="0">
                <a:ln>
                  <a:noFill/>
                </a:ln>
                <a:solidFill>
                  <a:prstClr val="black"/>
                </a:solidFill>
                <a:effectLst/>
                <a:uLnTx/>
                <a:uFillTx/>
                <a:latin typeface="Avenir Light"/>
                <a:ea typeface="+mn-ea"/>
                <a:cs typeface="Avenir Ligh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venir Light"/>
                  <a:ea typeface="+mn-ea"/>
                  <a:cs typeface="Avenir Light"/>
                </a:rPr>
                <a:t>(L/</a:t>
              </a:r>
              <a:r>
                <a:rPr kumimoji="0" lang="it-IT" sz="1200" b="0" i="0" u="none" strike="noStrike" kern="1200" cap="none" spc="0" normalizeH="0" baseline="0" noProof="0" dirty="0" err="1">
                  <a:ln>
                    <a:noFill/>
                  </a:ln>
                  <a:solidFill>
                    <a:prstClr val="black"/>
                  </a:solidFill>
                  <a:effectLst/>
                  <a:uLnTx/>
                  <a:uFillTx/>
                  <a:latin typeface="Avenir Light"/>
                  <a:ea typeface="+mn-ea"/>
                  <a:cs typeface="Avenir Light"/>
                </a:rPr>
                <a:t>min</a:t>
              </a:r>
              <a:r>
                <a:rPr kumimoji="0" lang="it-IT" sz="1200" b="0" i="0" u="none" strike="noStrike" kern="1200" cap="none" spc="0" normalizeH="0" baseline="0" noProof="0" dirty="0">
                  <a:ln>
                    <a:noFill/>
                  </a:ln>
                  <a:solidFill>
                    <a:prstClr val="black"/>
                  </a:solidFill>
                  <a:effectLst/>
                  <a:uLnTx/>
                  <a:uFillTx/>
                  <a:latin typeface="Avenir Light"/>
                  <a:ea typeface="+mn-ea"/>
                  <a:cs typeface="Avenir Light"/>
                </a:rPr>
                <a:t>)</a:t>
              </a:r>
            </a:p>
          </p:txBody>
        </p:sp>
        <p:sp>
          <p:nvSpPr>
            <p:cNvPr id="189" name="CasellaDiTesto 188">
              <a:extLst>
                <a:ext uri="{FF2B5EF4-FFF2-40B4-BE49-F238E27FC236}">
                  <a16:creationId xmlns:a16="http://schemas.microsoft.com/office/drawing/2014/main" id="{C9B3FD2E-E6CA-E755-75EA-FC2B3622CD32}"/>
                </a:ext>
              </a:extLst>
            </p:cNvPr>
            <p:cNvSpPr txBox="1"/>
            <p:nvPr/>
          </p:nvSpPr>
          <p:spPr>
            <a:xfrm>
              <a:off x="7138709" y="6471127"/>
              <a:ext cx="127470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PetCO2(</a:t>
              </a:r>
              <a:r>
                <a:rPr kumimoji="0" lang="it-IT" sz="1200" b="0" i="0" u="none" strike="noStrike" kern="1200" cap="none" spc="0" normalizeH="0" baseline="0" noProof="0" dirty="0" err="1">
                  <a:ln>
                    <a:noFill/>
                  </a:ln>
                  <a:solidFill>
                    <a:srgbClr val="000000"/>
                  </a:solidFill>
                  <a:effectLst/>
                  <a:uLnTx/>
                  <a:uFillTx/>
                  <a:latin typeface="Avenir Light"/>
                  <a:ea typeface="+mn-ea"/>
                  <a:cs typeface="Avenir Light"/>
                </a:rPr>
                <a:t>mmHg</a:t>
              </a:r>
              <a:r>
                <a:rPr kumimoji="0" lang="it-IT" sz="1200" b="0" i="0" u="none" strike="noStrike" kern="1200" cap="none" spc="0" normalizeH="0" baseline="0" noProof="0" dirty="0">
                  <a:ln>
                    <a:noFill/>
                  </a:ln>
                  <a:solidFill>
                    <a:srgbClr val="000000"/>
                  </a:solidFill>
                  <a:effectLst/>
                  <a:uLnTx/>
                  <a:uFillTx/>
                  <a:latin typeface="Avenir Light"/>
                  <a:ea typeface="+mn-ea"/>
                  <a:cs typeface="Avenir Light"/>
                </a:rPr>
                <a:t>)</a:t>
              </a:r>
            </a:p>
          </p:txBody>
        </p:sp>
        <p:sp>
          <p:nvSpPr>
            <p:cNvPr id="190" name="CasellaDiTesto 189">
              <a:extLst>
                <a:ext uri="{FF2B5EF4-FFF2-40B4-BE49-F238E27FC236}">
                  <a16:creationId xmlns:a16="http://schemas.microsoft.com/office/drawing/2014/main" id="{62BCEE76-D7A4-F286-A2ED-3F37D233A969}"/>
                </a:ext>
              </a:extLst>
            </p:cNvPr>
            <p:cNvSpPr txBox="1"/>
            <p:nvPr/>
          </p:nvSpPr>
          <p:spPr>
            <a:xfrm>
              <a:off x="6942154" y="6468964"/>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40</a:t>
              </a:r>
            </a:p>
          </p:txBody>
        </p:sp>
        <p:sp>
          <p:nvSpPr>
            <p:cNvPr id="191" name="CasellaDiTesto 190">
              <a:extLst>
                <a:ext uri="{FF2B5EF4-FFF2-40B4-BE49-F238E27FC236}">
                  <a16:creationId xmlns:a16="http://schemas.microsoft.com/office/drawing/2014/main" id="{69877A75-41C7-7AC1-53F2-5E65BCFA9D92}"/>
                </a:ext>
              </a:extLst>
            </p:cNvPr>
            <p:cNvSpPr txBox="1"/>
            <p:nvPr/>
          </p:nvSpPr>
          <p:spPr>
            <a:xfrm>
              <a:off x="8298995" y="6468964"/>
              <a:ext cx="33085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50</a:t>
              </a:r>
            </a:p>
          </p:txBody>
        </p:sp>
        <p:sp>
          <p:nvSpPr>
            <p:cNvPr id="192" name="CasellaDiTesto 191">
              <a:extLst>
                <a:ext uri="{FF2B5EF4-FFF2-40B4-BE49-F238E27FC236}">
                  <a16:creationId xmlns:a16="http://schemas.microsoft.com/office/drawing/2014/main" id="{8120DD49-66B7-D6E9-7FA4-80177381E302}"/>
                </a:ext>
              </a:extLst>
            </p:cNvPr>
            <p:cNvSpPr txBox="1"/>
            <p:nvPr/>
          </p:nvSpPr>
          <p:spPr>
            <a:xfrm>
              <a:off x="6830297" y="6324338"/>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10</a:t>
              </a:r>
            </a:p>
          </p:txBody>
        </p:sp>
        <p:sp>
          <p:nvSpPr>
            <p:cNvPr id="193" name="CasellaDiTesto 192">
              <a:extLst>
                <a:ext uri="{FF2B5EF4-FFF2-40B4-BE49-F238E27FC236}">
                  <a16:creationId xmlns:a16="http://schemas.microsoft.com/office/drawing/2014/main" id="{897644AB-2D3D-0E36-24FB-E421A5B9DF0A}"/>
                </a:ext>
              </a:extLst>
            </p:cNvPr>
            <p:cNvSpPr txBox="1"/>
            <p:nvPr/>
          </p:nvSpPr>
          <p:spPr>
            <a:xfrm>
              <a:off x="6837957" y="5035570"/>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venir Light"/>
                  <a:ea typeface="+mn-ea"/>
                  <a:cs typeface="Avenir Light"/>
                </a:rPr>
                <a:t>40</a:t>
              </a:r>
            </a:p>
          </p:txBody>
        </p:sp>
        <p:sp>
          <p:nvSpPr>
            <p:cNvPr id="194" name="Rettangolo 193">
              <a:extLst>
                <a:ext uri="{FF2B5EF4-FFF2-40B4-BE49-F238E27FC236}">
                  <a16:creationId xmlns:a16="http://schemas.microsoft.com/office/drawing/2014/main" id="{553EBCC7-099A-BCDF-2C6C-28D964D09107}"/>
                </a:ext>
              </a:extLst>
            </p:cNvPr>
            <p:cNvSpPr/>
            <p:nvPr/>
          </p:nvSpPr>
          <p:spPr>
            <a:xfrm>
              <a:off x="7093760" y="5164344"/>
              <a:ext cx="1372231" cy="1338175"/>
            </a:xfrm>
            <a:prstGeom prst="rect">
              <a:avLst/>
            </a:prstGeom>
            <a:no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cxnSp>
          <p:nvCxnSpPr>
            <p:cNvPr id="195" name="Connettore 1 194">
              <a:extLst>
                <a:ext uri="{FF2B5EF4-FFF2-40B4-BE49-F238E27FC236}">
                  <a16:creationId xmlns:a16="http://schemas.microsoft.com/office/drawing/2014/main" id="{0582B0D9-6D7D-E698-7CCF-ED5B34ACBF70}"/>
                </a:ext>
              </a:extLst>
            </p:cNvPr>
            <p:cNvCxnSpPr/>
            <p:nvPr/>
          </p:nvCxnSpPr>
          <p:spPr>
            <a:xfrm flipV="1">
              <a:off x="7091664" y="5981454"/>
              <a:ext cx="1374327" cy="46317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6" name="Ovale 195">
              <a:extLst>
                <a:ext uri="{FF2B5EF4-FFF2-40B4-BE49-F238E27FC236}">
                  <a16:creationId xmlns:a16="http://schemas.microsoft.com/office/drawing/2014/main" id="{2DFB25D2-D83F-9E12-9F6E-6C92A6BBB9BA}"/>
                </a:ext>
              </a:extLst>
            </p:cNvPr>
            <p:cNvSpPr>
              <a:spLocks noChangeAspect="1"/>
            </p:cNvSpPr>
            <p:nvPr/>
          </p:nvSpPr>
          <p:spPr>
            <a:xfrm>
              <a:off x="7130968" y="644937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97" name="Ovale 196">
              <a:extLst>
                <a:ext uri="{FF2B5EF4-FFF2-40B4-BE49-F238E27FC236}">
                  <a16:creationId xmlns:a16="http://schemas.microsoft.com/office/drawing/2014/main" id="{4E4E058C-9697-80B2-ADA9-87E1BD500025}"/>
                </a:ext>
              </a:extLst>
            </p:cNvPr>
            <p:cNvSpPr>
              <a:spLocks noChangeAspect="1"/>
            </p:cNvSpPr>
            <p:nvPr/>
          </p:nvSpPr>
          <p:spPr>
            <a:xfrm>
              <a:off x="7232488" y="641109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98" name="Ovale 197">
              <a:extLst>
                <a:ext uri="{FF2B5EF4-FFF2-40B4-BE49-F238E27FC236}">
                  <a16:creationId xmlns:a16="http://schemas.microsoft.com/office/drawing/2014/main" id="{E9C79B63-1EBF-F12E-8CA1-1A888B07198A}"/>
                </a:ext>
              </a:extLst>
            </p:cNvPr>
            <p:cNvSpPr>
              <a:spLocks noChangeAspect="1"/>
            </p:cNvSpPr>
            <p:nvPr/>
          </p:nvSpPr>
          <p:spPr>
            <a:xfrm>
              <a:off x="7265448" y="64329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199" name="Ovale 198">
              <a:extLst>
                <a:ext uri="{FF2B5EF4-FFF2-40B4-BE49-F238E27FC236}">
                  <a16:creationId xmlns:a16="http://schemas.microsoft.com/office/drawing/2014/main" id="{341F915E-2F7D-AC48-8EA6-8D01D86F47C2}"/>
                </a:ext>
              </a:extLst>
            </p:cNvPr>
            <p:cNvSpPr>
              <a:spLocks noChangeAspect="1"/>
            </p:cNvSpPr>
            <p:nvPr/>
          </p:nvSpPr>
          <p:spPr>
            <a:xfrm>
              <a:off x="7709698" y="624799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0" name="Ovale 199">
              <a:extLst>
                <a:ext uri="{FF2B5EF4-FFF2-40B4-BE49-F238E27FC236}">
                  <a16:creationId xmlns:a16="http://schemas.microsoft.com/office/drawing/2014/main" id="{39372BC4-157B-8394-608C-E02458E1FFAA}"/>
                </a:ext>
              </a:extLst>
            </p:cNvPr>
            <p:cNvSpPr>
              <a:spLocks noChangeAspect="1"/>
            </p:cNvSpPr>
            <p:nvPr/>
          </p:nvSpPr>
          <p:spPr>
            <a:xfrm>
              <a:off x="7376208" y="62941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1" name="Ovale 200">
              <a:extLst>
                <a:ext uri="{FF2B5EF4-FFF2-40B4-BE49-F238E27FC236}">
                  <a16:creationId xmlns:a16="http://schemas.microsoft.com/office/drawing/2014/main" id="{5D928DD0-1945-667B-3C7E-290AD9F80453}"/>
                </a:ext>
              </a:extLst>
            </p:cNvPr>
            <p:cNvSpPr>
              <a:spLocks noChangeAspect="1"/>
            </p:cNvSpPr>
            <p:nvPr/>
          </p:nvSpPr>
          <p:spPr>
            <a:xfrm>
              <a:off x="7329008" y="642542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2" name="Ovale 201">
              <a:extLst>
                <a:ext uri="{FF2B5EF4-FFF2-40B4-BE49-F238E27FC236}">
                  <a16:creationId xmlns:a16="http://schemas.microsoft.com/office/drawing/2014/main" id="{844772A4-99A8-8522-44B7-3A7168D78E09}"/>
                </a:ext>
              </a:extLst>
            </p:cNvPr>
            <p:cNvSpPr>
              <a:spLocks noChangeAspect="1"/>
            </p:cNvSpPr>
            <p:nvPr/>
          </p:nvSpPr>
          <p:spPr>
            <a:xfrm flipH="1" flipV="1">
              <a:off x="7330528" y="625622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3" name="Ovale 202">
              <a:extLst>
                <a:ext uri="{FF2B5EF4-FFF2-40B4-BE49-F238E27FC236}">
                  <a16:creationId xmlns:a16="http://schemas.microsoft.com/office/drawing/2014/main" id="{6CBCE1F8-1548-218A-212C-D953F4EED09D}"/>
                </a:ext>
              </a:extLst>
            </p:cNvPr>
            <p:cNvSpPr>
              <a:spLocks noChangeAspect="1"/>
            </p:cNvSpPr>
            <p:nvPr/>
          </p:nvSpPr>
          <p:spPr>
            <a:xfrm>
              <a:off x="7372290" y="639042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4" name="Ovale 203">
              <a:extLst>
                <a:ext uri="{FF2B5EF4-FFF2-40B4-BE49-F238E27FC236}">
                  <a16:creationId xmlns:a16="http://schemas.microsoft.com/office/drawing/2014/main" id="{CFBBCE86-6159-39DD-A4E3-E87650A024DA}"/>
                </a:ext>
              </a:extLst>
            </p:cNvPr>
            <p:cNvSpPr>
              <a:spLocks noChangeAspect="1"/>
            </p:cNvSpPr>
            <p:nvPr/>
          </p:nvSpPr>
          <p:spPr>
            <a:xfrm>
              <a:off x="7131068" y="628114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5" name="Ovale 204">
              <a:extLst>
                <a:ext uri="{FF2B5EF4-FFF2-40B4-BE49-F238E27FC236}">
                  <a16:creationId xmlns:a16="http://schemas.microsoft.com/office/drawing/2014/main" id="{7826495D-C314-B3E2-421B-F19155F8515E}"/>
                </a:ext>
              </a:extLst>
            </p:cNvPr>
            <p:cNvSpPr>
              <a:spLocks noChangeAspect="1"/>
            </p:cNvSpPr>
            <p:nvPr/>
          </p:nvSpPr>
          <p:spPr>
            <a:xfrm>
              <a:off x="7591899" y="616546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6" name="Ovale 205">
              <a:extLst>
                <a:ext uri="{FF2B5EF4-FFF2-40B4-BE49-F238E27FC236}">
                  <a16:creationId xmlns:a16="http://schemas.microsoft.com/office/drawing/2014/main" id="{FEEC727D-4296-8BEF-13C6-690CB3DCEA61}"/>
                </a:ext>
              </a:extLst>
            </p:cNvPr>
            <p:cNvSpPr>
              <a:spLocks noChangeAspect="1"/>
            </p:cNvSpPr>
            <p:nvPr/>
          </p:nvSpPr>
          <p:spPr>
            <a:xfrm>
              <a:off x="7489989" y="6230871"/>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7" name="Ovale 206">
              <a:extLst>
                <a:ext uri="{FF2B5EF4-FFF2-40B4-BE49-F238E27FC236}">
                  <a16:creationId xmlns:a16="http://schemas.microsoft.com/office/drawing/2014/main" id="{AEDE6F27-BC18-B936-F65C-20E5DBDF69EB}"/>
                </a:ext>
              </a:extLst>
            </p:cNvPr>
            <p:cNvSpPr>
              <a:spLocks noChangeAspect="1"/>
            </p:cNvSpPr>
            <p:nvPr/>
          </p:nvSpPr>
          <p:spPr>
            <a:xfrm>
              <a:off x="7741035" y="6223245"/>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8" name="Ovale 207">
              <a:extLst>
                <a:ext uri="{FF2B5EF4-FFF2-40B4-BE49-F238E27FC236}">
                  <a16:creationId xmlns:a16="http://schemas.microsoft.com/office/drawing/2014/main" id="{569BCF6D-E382-BDDF-2015-3B3FC62F0126}"/>
                </a:ext>
              </a:extLst>
            </p:cNvPr>
            <p:cNvSpPr>
              <a:spLocks noChangeAspect="1"/>
            </p:cNvSpPr>
            <p:nvPr/>
          </p:nvSpPr>
          <p:spPr>
            <a:xfrm>
              <a:off x="7646381" y="6157716"/>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09" name="Ovale 208">
              <a:extLst>
                <a:ext uri="{FF2B5EF4-FFF2-40B4-BE49-F238E27FC236}">
                  <a16:creationId xmlns:a16="http://schemas.microsoft.com/office/drawing/2014/main" id="{355F5673-0E00-E6DE-D01D-212F2B1A4CE8}"/>
                </a:ext>
              </a:extLst>
            </p:cNvPr>
            <p:cNvSpPr>
              <a:spLocks noChangeAspect="1"/>
            </p:cNvSpPr>
            <p:nvPr/>
          </p:nvSpPr>
          <p:spPr>
            <a:xfrm>
              <a:off x="7748893" y="616386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0" name="Ovale 209">
              <a:extLst>
                <a:ext uri="{FF2B5EF4-FFF2-40B4-BE49-F238E27FC236}">
                  <a16:creationId xmlns:a16="http://schemas.microsoft.com/office/drawing/2014/main" id="{CFD96E8B-42FB-E956-7C76-437D930EB2EB}"/>
                </a:ext>
              </a:extLst>
            </p:cNvPr>
            <p:cNvSpPr>
              <a:spLocks noChangeAspect="1"/>
            </p:cNvSpPr>
            <p:nvPr/>
          </p:nvSpPr>
          <p:spPr>
            <a:xfrm>
              <a:off x="7473208" y="632830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1" name="Ovale 210">
              <a:extLst>
                <a:ext uri="{FF2B5EF4-FFF2-40B4-BE49-F238E27FC236}">
                  <a16:creationId xmlns:a16="http://schemas.microsoft.com/office/drawing/2014/main" id="{6348AACE-7FC9-AD90-BAF4-B0D9EE8C1FC9}"/>
                </a:ext>
              </a:extLst>
            </p:cNvPr>
            <p:cNvSpPr>
              <a:spLocks noChangeAspect="1"/>
            </p:cNvSpPr>
            <p:nvPr/>
          </p:nvSpPr>
          <p:spPr>
            <a:xfrm flipH="1" flipV="1">
              <a:off x="7664138" y="621594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2" name="Ovale 211">
              <a:extLst>
                <a:ext uri="{FF2B5EF4-FFF2-40B4-BE49-F238E27FC236}">
                  <a16:creationId xmlns:a16="http://schemas.microsoft.com/office/drawing/2014/main" id="{4AFD538A-4535-A532-3F5A-C21FB6CC9666}"/>
                </a:ext>
              </a:extLst>
            </p:cNvPr>
            <p:cNvSpPr>
              <a:spLocks noChangeAspect="1"/>
            </p:cNvSpPr>
            <p:nvPr/>
          </p:nvSpPr>
          <p:spPr>
            <a:xfrm>
              <a:off x="7634497" y="6307432"/>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3" name="Ovale 212">
              <a:extLst>
                <a:ext uri="{FF2B5EF4-FFF2-40B4-BE49-F238E27FC236}">
                  <a16:creationId xmlns:a16="http://schemas.microsoft.com/office/drawing/2014/main" id="{287A7C8D-F03C-9906-7D90-D6C030D275A5}"/>
                </a:ext>
              </a:extLst>
            </p:cNvPr>
            <p:cNvSpPr>
              <a:spLocks noChangeAspect="1"/>
            </p:cNvSpPr>
            <p:nvPr/>
          </p:nvSpPr>
          <p:spPr>
            <a:xfrm>
              <a:off x="7552144" y="6291941"/>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4" name="Ovale 213">
              <a:extLst>
                <a:ext uri="{FF2B5EF4-FFF2-40B4-BE49-F238E27FC236}">
                  <a16:creationId xmlns:a16="http://schemas.microsoft.com/office/drawing/2014/main" id="{591270F3-DEF6-1C72-8B7E-8A4E7987F458}"/>
                </a:ext>
              </a:extLst>
            </p:cNvPr>
            <p:cNvSpPr>
              <a:spLocks noChangeAspect="1"/>
            </p:cNvSpPr>
            <p:nvPr/>
          </p:nvSpPr>
          <p:spPr>
            <a:xfrm>
              <a:off x="7627983" y="618896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5" name="Ovale 214">
              <a:extLst>
                <a:ext uri="{FF2B5EF4-FFF2-40B4-BE49-F238E27FC236}">
                  <a16:creationId xmlns:a16="http://schemas.microsoft.com/office/drawing/2014/main" id="{054AB0D5-8685-5F17-E8E1-BB82A66B2B60}"/>
                </a:ext>
              </a:extLst>
            </p:cNvPr>
            <p:cNvSpPr>
              <a:spLocks noChangeAspect="1"/>
            </p:cNvSpPr>
            <p:nvPr/>
          </p:nvSpPr>
          <p:spPr>
            <a:xfrm>
              <a:off x="7574008" y="628289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6" name="Ovale 215">
              <a:extLst>
                <a:ext uri="{FF2B5EF4-FFF2-40B4-BE49-F238E27FC236}">
                  <a16:creationId xmlns:a16="http://schemas.microsoft.com/office/drawing/2014/main" id="{F692122F-FCF7-D859-2A3D-D92B05849F47}"/>
                </a:ext>
              </a:extLst>
            </p:cNvPr>
            <p:cNvSpPr>
              <a:spLocks noChangeAspect="1"/>
            </p:cNvSpPr>
            <p:nvPr/>
          </p:nvSpPr>
          <p:spPr>
            <a:xfrm>
              <a:off x="7578768" y="624133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7" name="Ovale 216">
              <a:extLst>
                <a:ext uri="{FF2B5EF4-FFF2-40B4-BE49-F238E27FC236}">
                  <a16:creationId xmlns:a16="http://schemas.microsoft.com/office/drawing/2014/main" id="{FBFDC89A-8802-E62A-403D-345F61C77FD1}"/>
                </a:ext>
              </a:extLst>
            </p:cNvPr>
            <p:cNvSpPr>
              <a:spLocks noChangeAspect="1"/>
            </p:cNvSpPr>
            <p:nvPr/>
          </p:nvSpPr>
          <p:spPr>
            <a:xfrm>
              <a:off x="7486968" y="627129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8" name="Ovale 217">
              <a:extLst>
                <a:ext uri="{FF2B5EF4-FFF2-40B4-BE49-F238E27FC236}">
                  <a16:creationId xmlns:a16="http://schemas.microsoft.com/office/drawing/2014/main" id="{0F0059AF-D064-F0AA-8E78-D09FE13B98F2}"/>
                </a:ext>
              </a:extLst>
            </p:cNvPr>
            <p:cNvSpPr>
              <a:spLocks noChangeAspect="1"/>
            </p:cNvSpPr>
            <p:nvPr/>
          </p:nvSpPr>
          <p:spPr>
            <a:xfrm>
              <a:off x="7685743" y="618510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19" name="Ovale 218">
              <a:extLst>
                <a:ext uri="{FF2B5EF4-FFF2-40B4-BE49-F238E27FC236}">
                  <a16:creationId xmlns:a16="http://schemas.microsoft.com/office/drawing/2014/main" id="{8C9166D7-0445-0742-0FCE-8381CEC41244}"/>
                </a:ext>
              </a:extLst>
            </p:cNvPr>
            <p:cNvSpPr>
              <a:spLocks noChangeAspect="1"/>
            </p:cNvSpPr>
            <p:nvPr/>
          </p:nvSpPr>
          <p:spPr>
            <a:xfrm>
              <a:off x="7791121" y="621334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0" name="Ovale 219">
              <a:extLst>
                <a:ext uri="{FF2B5EF4-FFF2-40B4-BE49-F238E27FC236}">
                  <a16:creationId xmlns:a16="http://schemas.microsoft.com/office/drawing/2014/main" id="{C2E2B5FE-32A9-B749-61B5-C118AC12FA23}"/>
                </a:ext>
              </a:extLst>
            </p:cNvPr>
            <p:cNvSpPr>
              <a:spLocks noChangeAspect="1"/>
            </p:cNvSpPr>
            <p:nvPr/>
          </p:nvSpPr>
          <p:spPr>
            <a:xfrm flipH="1" flipV="1">
              <a:off x="7659427" y="6285446"/>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1" name="Ovale 220">
              <a:extLst>
                <a:ext uri="{FF2B5EF4-FFF2-40B4-BE49-F238E27FC236}">
                  <a16:creationId xmlns:a16="http://schemas.microsoft.com/office/drawing/2014/main" id="{4E895BBB-8F3A-C96E-A145-9EDE29AC7FE3}"/>
                </a:ext>
              </a:extLst>
            </p:cNvPr>
            <p:cNvSpPr>
              <a:spLocks noChangeAspect="1"/>
            </p:cNvSpPr>
            <p:nvPr/>
          </p:nvSpPr>
          <p:spPr>
            <a:xfrm>
              <a:off x="7727948" y="6083111"/>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2" name="Ovale 221">
              <a:extLst>
                <a:ext uri="{FF2B5EF4-FFF2-40B4-BE49-F238E27FC236}">
                  <a16:creationId xmlns:a16="http://schemas.microsoft.com/office/drawing/2014/main" id="{9198FA2C-BA71-6ACD-5667-1CBE6267FAE4}"/>
                </a:ext>
              </a:extLst>
            </p:cNvPr>
            <p:cNvSpPr>
              <a:spLocks noChangeAspect="1"/>
            </p:cNvSpPr>
            <p:nvPr/>
          </p:nvSpPr>
          <p:spPr>
            <a:xfrm>
              <a:off x="7730502" y="629872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3" name="Ovale 222">
              <a:extLst>
                <a:ext uri="{FF2B5EF4-FFF2-40B4-BE49-F238E27FC236}">
                  <a16:creationId xmlns:a16="http://schemas.microsoft.com/office/drawing/2014/main" id="{E6A80687-025B-C67F-9FF3-53908E365389}"/>
                </a:ext>
              </a:extLst>
            </p:cNvPr>
            <p:cNvSpPr>
              <a:spLocks noChangeAspect="1"/>
            </p:cNvSpPr>
            <p:nvPr/>
          </p:nvSpPr>
          <p:spPr>
            <a:xfrm>
              <a:off x="7982177" y="618042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4" name="Ovale 223">
              <a:extLst>
                <a:ext uri="{FF2B5EF4-FFF2-40B4-BE49-F238E27FC236}">
                  <a16:creationId xmlns:a16="http://schemas.microsoft.com/office/drawing/2014/main" id="{E18FDC89-E0B1-EC07-9489-A8FA6A895614}"/>
                </a:ext>
              </a:extLst>
            </p:cNvPr>
            <p:cNvSpPr>
              <a:spLocks noChangeAspect="1"/>
            </p:cNvSpPr>
            <p:nvPr/>
          </p:nvSpPr>
          <p:spPr>
            <a:xfrm>
              <a:off x="8028136" y="6078776"/>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5" name="Ovale 224">
              <a:extLst>
                <a:ext uri="{FF2B5EF4-FFF2-40B4-BE49-F238E27FC236}">
                  <a16:creationId xmlns:a16="http://schemas.microsoft.com/office/drawing/2014/main" id="{B683DCA0-F71B-8DE4-BB59-EEFF9EB0915E}"/>
                </a:ext>
              </a:extLst>
            </p:cNvPr>
            <p:cNvSpPr>
              <a:spLocks noChangeAspect="1"/>
            </p:cNvSpPr>
            <p:nvPr/>
          </p:nvSpPr>
          <p:spPr>
            <a:xfrm>
              <a:off x="8019932" y="613686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6" name="Ovale 225">
              <a:extLst>
                <a:ext uri="{FF2B5EF4-FFF2-40B4-BE49-F238E27FC236}">
                  <a16:creationId xmlns:a16="http://schemas.microsoft.com/office/drawing/2014/main" id="{8F053F57-4ED0-B05F-9C16-953DF25821B4}"/>
                </a:ext>
              </a:extLst>
            </p:cNvPr>
            <p:cNvSpPr>
              <a:spLocks noChangeAspect="1"/>
            </p:cNvSpPr>
            <p:nvPr/>
          </p:nvSpPr>
          <p:spPr>
            <a:xfrm flipH="1" flipV="1">
              <a:off x="7984496" y="610105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7" name="Ovale 226">
              <a:extLst>
                <a:ext uri="{FF2B5EF4-FFF2-40B4-BE49-F238E27FC236}">
                  <a16:creationId xmlns:a16="http://schemas.microsoft.com/office/drawing/2014/main" id="{D9E36A1C-A45A-41A3-7C3E-F56B23DBEAAD}"/>
                </a:ext>
              </a:extLst>
            </p:cNvPr>
            <p:cNvSpPr>
              <a:spLocks noChangeAspect="1"/>
            </p:cNvSpPr>
            <p:nvPr/>
          </p:nvSpPr>
          <p:spPr>
            <a:xfrm>
              <a:off x="7800984" y="625073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8" name="Ovale 227">
              <a:extLst>
                <a:ext uri="{FF2B5EF4-FFF2-40B4-BE49-F238E27FC236}">
                  <a16:creationId xmlns:a16="http://schemas.microsoft.com/office/drawing/2014/main" id="{CCBE3B03-EE4B-D824-9A6A-F3F2BA146E11}"/>
                </a:ext>
              </a:extLst>
            </p:cNvPr>
            <p:cNvSpPr>
              <a:spLocks noChangeAspect="1"/>
            </p:cNvSpPr>
            <p:nvPr/>
          </p:nvSpPr>
          <p:spPr>
            <a:xfrm>
              <a:off x="8063967" y="616631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29" name="Ovale 228">
              <a:extLst>
                <a:ext uri="{FF2B5EF4-FFF2-40B4-BE49-F238E27FC236}">
                  <a16:creationId xmlns:a16="http://schemas.microsoft.com/office/drawing/2014/main" id="{9F33E83A-BD33-90A4-40CB-06EDD57B94E6}"/>
                </a:ext>
              </a:extLst>
            </p:cNvPr>
            <p:cNvSpPr>
              <a:spLocks noChangeAspect="1"/>
            </p:cNvSpPr>
            <p:nvPr/>
          </p:nvSpPr>
          <p:spPr>
            <a:xfrm>
              <a:off x="8138323" y="6076136"/>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0" name="Ovale 229">
              <a:extLst>
                <a:ext uri="{FF2B5EF4-FFF2-40B4-BE49-F238E27FC236}">
                  <a16:creationId xmlns:a16="http://schemas.microsoft.com/office/drawing/2014/main" id="{F3E7FC7B-C4BE-6248-DF34-50A06BD3D18E}"/>
                </a:ext>
              </a:extLst>
            </p:cNvPr>
            <p:cNvSpPr>
              <a:spLocks noChangeAspect="1"/>
            </p:cNvSpPr>
            <p:nvPr/>
          </p:nvSpPr>
          <p:spPr>
            <a:xfrm>
              <a:off x="8325781" y="5930703"/>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1" name="Ovale 230">
              <a:extLst>
                <a:ext uri="{FF2B5EF4-FFF2-40B4-BE49-F238E27FC236}">
                  <a16:creationId xmlns:a16="http://schemas.microsoft.com/office/drawing/2014/main" id="{1D6E5A6E-7D88-282C-14B7-74E922F675E1}"/>
                </a:ext>
              </a:extLst>
            </p:cNvPr>
            <p:cNvSpPr>
              <a:spLocks noChangeAspect="1"/>
            </p:cNvSpPr>
            <p:nvPr/>
          </p:nvSpPr>
          <p:spPr>
            <a:xfrm flipH="1" flipV="1">
              <a:off x="8180175" y="6036001"/>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3" name="Ovale 232">
              <a:extLst>
                <a:ext uri="{FF2B5EF4-FFF2-40B4-BE49-F238E27FC236}">
                  <a16:creationId xmlns:a16="http://schemas.microsoft.com/office/drawing/2014/main" id="{D19A2BD5-7002-ED81-AA10-9152477A3201}"/>
                </a:ext>
              </a:extLst>
            </p:cNvPr>
            <p:cNvSpPr>
              <a:spLocks noChangeAspect="1"/>
            </p:cNvSpPr>
            <p:nvPr/>
          </p:nvSpPr>
          <p:spPr>
            <a:xfrm>
              <a:off x="7927564" y="614121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4" name="Ovale 233">
              <a:extLst>
                <a:ext uri="{FF2B5EF4-FFF2-40B4-BE49-F238E27FC236}">
                  <a16:creationId xmlns:a16="http://schemas.microsoft.com/office/drawing/2014/main" id="{0AEC3283-6175-F02E-3D80-C8E09DDBACF1}"/>
                </a:ext>
              </a:extLst>
            </p:cNvPr>
            <p:cNvSpPr>
              <a:spLocks noChangeAspect="1"/>
            </p:cNvSpPr>
            <p:nvPr/>
          </p:nvSpPr>
          <p:spPr>
            <a:xfrm>
              <a:off x="7919488" y="618448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5" name="Ovale 234">
              <a:extLst>
                <a:ext uri="{FF2B5EF4-FFF2-40B4-BE49-F238E27FC236}">
                  <a16:creationId xmlns:a16="http://schemas.microsoft.com/office/drawing/2014/main" id="{EB5A79B1-6699-BF04-67FA-424FFB7C6061}"/>
                </a:ext>
              </a:extLst>
            </p:cNvPr>
            <p:cNvSpPr>
              <a:spLocks noChangeAspect="1"/>
            </p:cNvSpPr>
            <p:nvPr/>
          </p:nvSpPr>
          <p:spPr>
            <a:xfrm>
              <a:off x="7990842" y="6242235"/>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6" name="Ovale 235">
              <a:extLst>
                <a:ext uri="{FF2B5EF4-FFF2-40B4-BE49-F238E27FC236}">
                  <a16:creationId xmlns:a16="http://schemas.microsoft.com/office/drawing/2014/main" id="{10DFB995-42E0-A599-A69A-DB3A9414014E}"/>
                </a:ext>
              </a:extLst>
            </p:cNvPr>
            <p:cNvSpPr>
              <a:spLocks noChangeAspect="1"/>
            </p:cNvSpPr>
            <p:nvPr/>
          </p:nvSpPr>
          <p:spPr>
            <a:xfrm flipH="1" flipV="1">
              <a:off x="7906525" y="6253022"/>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7" name="Ovale 236">
              <a:extLst>
                <a:ext uri="{FF2B5EF4-FFF2-40B4-BE49-F238E27FC236}">
                  <a16:creationId xmlns:a16="http://schemas.microsoft.com/office/drawing/2014/main" id="{391F76D8-4A0A-9EAD-CA08-6132778D8690}"/>
                </a:ext>
              </a:extLst>
            </p:cNvPr>
            <p:cNvSpPr>
              <a:spLocks noChangeAspect="1"/>
            </p:cNvSpPr>
            <p:nvPr/>
          </p:nvSpPr>
          <p:spPr>
            <a:xfrm>
              <a:off x="8163653" y="6132312"/>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8" name="Ovale 237">
              <a:extLst>
                <a:ext uri="{FF2B5EF4-FFF2-40B4-BE49-F238E27FC236}">
                  <a16:creationId xmlns:a16="http://schemas.microsoft.com/office/drawing/2014/main" id="{47959511-A644-D48A-7330-D0070DFFA06D}"/>
                </a:ext>
              </a:extLst>
            </p:cNvPr>
            <p:cNvSpPr>
              <a:spLocks noChangeAspect="1"/>
            </p:cNvSpPr>
            <p:nvPr/>
          </p:nvSpPr>
          <p:spPr>
            <a:xfrm>
              <a:off x="8094433" y="6099168"/>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39" name="Ovale 238">
              <a:extLst>
                <a:ext uri="{FF2B5EF4-FFF2-40B4-BE49-F238E27FC236}">
                  <a16:creationId xmlns:a16="http://schemas.microsoft.com/office/drawing/2014/main" id="{087C0623-4263-D07D-1427-477B68C7B104}"/>
                </a:ext>
              </a:extLst>
            </p:cNvPr>
            <p:cNvSpPr>
              <a:spLocks noChangeAspect="1"/>
            </p:cNvSpPr>
            <p:nvPr/>
          </p:nvSpPr>
          <p:spPr>
            <a:xfrm>
              <a:off x="8149761" y="601374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40" name="Ovale 239">
              <a:extLst>
                <a:ext uri="{FF2B5EF4-FFF2-40B4-BE49-F238E27FC236}">
                  <a16:creationId xmlns:a16="http://schemas.microsoft.com/office/drawing/2014/main" id="{0DDAD8BA-0214-D369-805D-CD65E2D4551C}"/>
                </a:ext>
              </a:extLst>
            </p:cNvPr>
            <p:cNvSpPr>
              <a:spLocks noChangeAspect="1"/>
            </p:cNvSpPr>
            <p:nvPr/>
          </p:nvSpPr>
          <p:spPr>
            <a:xfrm flipH="1" flipV="1">
              <a:off x="8319128" y="6049724"/>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41" name="Ovale 240">
              <a:extLst>
                <a:ext uri="{FF2B5EF4-FFF2-40B4-BE49-F238E27FC236}">
                  <a16:creationId xmlns:a16="http://schemas.microsoft.com/office/drawing/2014/main" id="{A1970CEF-F7ED-F78A-C6C1-37C6049C06F0}"/>
                </a:ext>
              </a:extLst>
            </p:cNvPr>
            <p:cNvSpPr>
              <a:spLocks noChangeAspect="1"/>
            </p:cNvSpPr>
            <p:nvPr/>
          </p:nvSpPr>
          <p:spPr>
            <a:xfrm>
              <a:off x="8259130" y="603699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42" name="Ovale 241">
              <a:extLst>
                <a:ext uri="{FF2B5EF4-FFF2-40B4-BE49-F238E27FC236}">
                  <a16:creationId xmlns:a16="http://schemas.microsoft.com/office/drawing/2014/main" id="{B078000D-7082-6291-18BA-8EE093157692}"/>
                </a:ext>
              </a:extLst>
            </p:cNvPr>
            <p:cNvSpPr>
              <a:spLocks noChangeAspect="1"/>
            </p:cNvSpPr>
            <p:nvPr/>
          </p:nvSpPr>
          <p:spPr>
            <a:xfrm>
              <a:off x="8338243" y="6093505"/>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43" name="Ovale 242">
              <a:extLst>
                <a:ext uri="{FF2B5EF4-FFF2-40B4-BE49-F238E27FC236}">
                  <a16:creationId xmlns:a16="http://schemas.microsoft.com/office/drawing/2014/main" id="{0E8A94A0-32D9-785F-765E-DD371E51F6E5}"/>
                </a:ext>
              </a:extLst>
            </p:cNvPr>
            <p:cNvSpPr>
              <a:spLocks noChangeAspect="1"/>
            </p:cNvSpPr>
            <p:nvPr/>
          </p:nvSpPr>
          <p:spPr>
            <a:xfrm flipH="1" flipV="1">
              <a:off x="8394803" y="5939102"/>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44" name="Ovale 243">
              <a:extLst>
                <a:ext uri="{FF2B5EF4-FFF2-40B4-BE49-F238E27FC236}">
                  <a16:creationId xmlns:a16="http://schemas.microsoft.com/office/drawing/2014/main" id="{067D4009-4AE2-F815-2E67-F862F90E6358}"/>
                </a:ext>
              </a:extLst>
            </p:cNvPr>
            <p:cNvSpPr>
              <a:spLocks noChangeAspect="1"/>
            </p:cNvSpPr>
            <p:nvPr/>
          </p:nvSpPr>
          <p:spPr>
            <a:xfrm flipH="1" flipV="1">
              <a:off x="8279750" y="6074709"/>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49" name="Ovale 248">
              <a:extLst>
                <a:ext uri="{FF2B5EF4-FFF2-40B4-BE49-F238E27FC236}">
                  <a16:creationId xmlns:a16="http://schemas.microsoft.com/office/drawing/2014/main" id="{D3EDDBBE-C7A8-DE70-F985-076C5ABA56C5}"/>
                </a:ext>
              </a:extLst>
            </p:cNvPr>
            <p:cNvSpPr>
              <a:spLocks noChangeAspect="1"/>
            </p:cNvSpPr>
            <p:nvPr/>
          </p:nvSpPr>
          <p:spPr>
            <a:xfrm flipH="1" flipV="1">
              <a:off x="8366437" y="5958306"/>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50" name="Ovale 249">
              <a:extLst>
                <a:ext uri="{FF2B5EF4-FFF2-40B4-BE49-F238E27FC236}">
                  <a16:creationId xmlns:a16="http://schemas.microsoft.com/office/drawing/2014/main" id="{C5A3B192-F7A9-E1E0-A530-BE61D2A05752}"/>
                </a:ext>
              </a:extLst>
            </p:cNvPr>
            <p:cNvSpPr>
              <a:spLocks noChangeAspect="1"/>
            </p:cNvSpPr>
            <p:nvPr/>
          </p:nvSpPr>
          <p:spPr>
            <a:xfrm flipH="1" flipV="1">
              <a:off x="8371194" y="6015390"/>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51" name="Ovale 250">
              <a:extLst>
                <a:ext uri="{FF2B5EF4-FFF2-40B4-BE49-F238E27FC236}">
                  <a16:creationId xmlns:a16="http://schemas.microsoft.com/office/drawing/2014/main" id="{8EA0FB93-7259-2011-F0AC-6A0B27B50B85}"/>
                </a:ext>
              </a:extLst>
            </p:cNvPr>
            <p:cNvSpPr>
              <a:spLocks noChangeAspect="1"/>
            </p:cNvSpPr>
            <p:nvPr/>
          </p:nvSpPr>
          <p:spPr>
            <a:xfrm flipH="1" flipV="1">
              <a:off x="8385465" y="5877437"/>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252" name="Ovale 251">
              <a:extLst>
                <a:ext uri="{FF2B5EF4-FFF2-40B4-BE49-F238E27FC236}">
                  <a16:creationId xmlns:a16="http://schemas.microsoft.com/office/drawing/2014/main" id="{8A5CACC1-C145-92B4-82AF-F581FBA1E2B0}"/>
                </a:ext>
              </a:extLst>
            </p:cNvPr>
            <p:cNvSpPr>
              <a:spLocks noChangeAspect="1"/>
            </p:cNvSpPr>
            <p:nvPr/>
          </p:nvSpPr>
          <p:spPr>
            <a:xfrm flipH="1" flipV="1">
              <a:off x="8347409" y="5853652"/>
              <a:ext cx="36000" cy="36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venir Light"/>
                <a:ea typeface="+mn-ea"/>
                <a:cs typeface="Avenir Light"/>
              </a:endParaRPr>
            </a:p>
          </p:txBody>
        </p:sp>
        <p:sp>
          <p:nvSpPr>
            <p:cNvPr id="38" name="CasellaDiTesto 37">
              <a:extLst>
                <a:ext uri="{FF2B5EF4-FFF2-40B4-BE49-F238E27FC236}">
                  <a16:creationId xmlns:a16="http://schemas.microsoft.com/office/drawing/2014/main" id="{31DEEE5C-4530-795A-6AC2-E44632C018CF}"/>
                </a:ext>
              </a:extLst>
            </p:cNvPr>
            <p:cNvSpPr txBox="1"/>
            <p:nvPr/>
          </p:nvSpPr>
          <p:spPr>
            <a:xfrm>
              <a:off x="1970092" y="5040172"/>
              <a:ext cx="3180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0000"/>
                  </a:solidFill>
                  <a:effectLst/>
                  <a:uLnTx/>
                  <a:uFillTx/>
                  <a:latin typeface="Avenir Light"/>
                  <a:ea typeface="+mn-ea"/>
                  <a:cs typeface="Avenir Light"/>
                </a:rPr>
                <a:t>40</a:t>
              </a:r>
            </a:p>
          </p:txBody>
        </p:sp>
        <p:sp>
          <p:nvSpPr>
            <p:cNvPr id="289" name="Rettangolo 288">
              <a:extLst>
                <a:ext uri="{FF2B5EF4-FFF2-40B4-BE49-F238E27FC236}">
                  <a16:creationId xmlns:a16="http://schemas.microsoft.com/office/drawing/2014/main" id="{3682B587-7C19-FC80-814F-D82CC9D6E30C}"/>
                </a:ext>
              </a:extLst>
            </p:cNvPr>
            <p:cNvSpPr/>
            <p:nvPr/>
          </p:nvSpPr>
          <p:spPr>
            <a:xfrm>
              <a:off x="4143028" y="3267713"/>
              <a:ext cx="2404522" cy="153720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213084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F940-A0B8-EC42-80D4-3CB628EBF74E}"/>
            </a:ext>
          </a:extLst>
        </p:cNvPr>
        <p:cNvGrpSpPr/>
        <p:nvPr/>
      </p:nvGrpSpPr>
      <p:grpSpPr>
        <a:xfrm>
          <a:off x="0" y="0"/>
          <a:ext cx="0" cy="0"/>
          <a:chOff x="0" y="0"/>
          <a:chExt cx="0" cy="0"/>
        </a:xfrm>
      </p:grpSpPr>
      <p:sp>
        <p:nvSpPr>
          <p:cNvPr id="322562" name="Title 1">
            <a:extLst>
              <a:ext uri="{FF2B5EF4-FFF2-40B4-BE49-F238E27FC236}">
                <a16:creationId xmlns:a16="http://schemas.microsoft.com/office/drawing/2014/main" id="{236E75D3-E93C-D93B-A432-8A2329EDC2AD}"/>
              </a:ext>
            </a:extLst>
          </p:cNvPr>
          <p:cNvSpPr>
            <a:spLocks noGrp="1" noChangeArrowheads="1"/>
          </p:cNvSpPr>
          <p:nvPr>
            <p:ph type="title"/>
          </p:nvPr>
        </p:nvSpPr>
        <p:spPr/>
        <p:txBody>
          <a:bodyPr/>
          <a:lstStyle/>
          <a:p>
            <a:r>
              <a:rPr lang="en-US" altLang="en-US" sz="1244" dirty="0"/>
              <a:t> </a:t>
            </a:r>
            <a:r>
              <a:rPr lang="en-US" altLang="en-US" sz="2133" dirty="0"/>
              <a:t>Ticagrelor but not clopidogrel </a:t>
            </a:r>
            <a:br>
              <a:rPr lang="en-US" altLang="en-US" sz="2133" dirty="0"/>
            </a:br>
            <a:r>
              <a:rPr lang="en-US" altLang="en-US" sz="2133" dirty="0"/>
              <a:t> Increases chemosensitivity</a:t>
            </a:r>
          </a:p>
        </p:txBody>
      </p:sp>
      <p:sp>
        <p:nvSpPr>
          <p:cNvPr id="3" name="Content Placeholder 2">
            <a:extLst>
              <a:ext uri="{FF2B5EF4-FFF2-40B4-BE49-F238E27FC236}">
                <a16:creationId xmlns:a16="http://schemas.microsoft.com/office/drawing/2014/main" id="{5AEDC685-E4B9-F37D-B0B7-79C151ABD1BE}"/>
              </a:ext>
            </a:extLst>
          </p:cNvPr>
          <p:cNvSpPr>
            <a:spLocks noGrp="1"/>
          </p:cNvSpPr>
          <p:nvPr>
            <p:ph idx="1"/>
          </p:nvPr>
        </p:nvSpPr>
        <p:spPr>
          <a:xfrm>
            <a:off x="0" y="1981200"/>
            <a:ext cx="7888111" cy="3867855"/>
          </a:xfrm>
        </p:spPr>
        <p:txBody>
          <a:bodyPr/>
          <a:lstStyle/>
          <a:p>
            <a:pPr>
              <a:defRPr/>
            </a:pPr>
            <a:r>
              <a:rPr lang="en-US" dirty="0"/>
              <a:t>   hypoxic ventilatory response </a:t>
            </a:r>
          </a:p>
          <a:p>
            <a:pPr marL="0" indent="0">
              <a:buNone/>
              <a:defRPr/>
            </a:pPr>
            <a:r>
              <a:rPr lang="en-US" dirty="0"/>
              <a:t>          (HVR) (A), </a:t>
            </a:r>
          </a:p>
          <a:p>
            <a:pPr>
              <a:defRPr/>
            </a:pPr>
            <a:r>
              <a:rPr lang="en-US" dirty="0"/>
              <a:t>SBP response to hypoxia  (B),</a:t>
            </a:r>
          </a:p>
          <a:p>
            <a:pPr marL="0" indent="0">
              <a:buNone/>
              <a:defRPr/>
            </a:pPr>
            <a:r>
              <a:rPr lang="en-US" dirty="0"/>
              <a:t>heart rate response to hypoxia (C),</a:t>
            </a:r>
          </a:p>
          <a:p>
            <a:pPr marL="0" indent="0">
              <a:buNone/>
              <a:defRPr/>
            </a:pPr>
            <a:r>
              <a:rPr lang="en-US" dirty="0"/>
              <a:t> and hypercapnic </a:t>
            </a:r>
            <a:r>
              <a:rPr lang="en-US" dirty="0" err="1"/>
              <a:t>hyperoxic</a:t>
            </a:r>
            <a:r>
              <a:rPr lang="en-US" dirty="0"/>
              <a:t> ventilatory</a:t>
            </a:r>
          </a:p>
          <a:p>
            <a:pPr marL="0" indent="0">
              <a:buNone/>
              <a:defRPr/>
            </a:pPr>
            <a:r>
              <a:rPr lang="en-US" dirty="0"/>
              <a:t> response  (D)</a:t>
            </a:r>
          </a:p>
          <a:p>
            <a:pPr marL="0" indent="0">
              <a:buNone/>
              <a:defRPr/>
            </a:pPr>
            <a:r>
              <a:rPr lang="en-US" sz="1600" dirty="0" err="1"/>
              <a:t>Tubek</a:t>
            </a:r>
            <a:r>
              <a:rPr lang="en-US" sz="1600" dirty="0"/>
              <a:t> S, Niewinski P, Langner-</a:t>
            </a:r>
            <a:r>
              <a:rPr lang="en-US" sz="1600" dirty="0" err="1"/>
              <a:t>Hetmanczuk</a:t>
            </a:r>
            <a:r>
              <a:rPr lang="en-US" sz="1600" dirty="0"/>
              <a:t> A, Jura M, </a:t>
            </a:r>
            <a:r>
              <a:rPr lang="en-US" sz="1600" dirty="0" err="1"/>
              <a:t>Kuliczkowski</a:t>
            </a:r>
            <a:r>
              <a:rPr lang="en-US" sz="1600" dirty="0"/>
              <a:t> W, </a:t>
            </a:r>
            <a:r>
              <a:rPr lang="en-US" sz="1600" dirty="0" err="1"/>
              <a:t>Reczuch</a:t>
            </a:r>
            <a:r>
              <a:rPr lang="en-US" sz="1600" dirty="0"/>
              <a:t> K, </a:t>
            </a:r>
            <a:r>
              <a:rPr lang="en-US" sz="1600" dirty="0" err="1"/>
              <a:t>Ponikowski</a:t>
            </a:r>
            <a:r>
              <a:rPr lang="en-US" sz="1600" dirty="0"/>
              <a:t> P. The effects of P2Y12 adenosine receptors' inhibitors on central and peripheral chemoreflexes. Front Physiol. 2023 Jul 19;14:1214893. </a:t>
            </a:r>
            <a:r>
              <a:rPr lang="en-US" sz="1600" dirty="0" err="1"/>
              <a:t>doi</a:t>
            </a:r>
            <a:r>
              <a:rPr lang="en-US" sz="1600" dirty="0"/>
              <a:t>: 10.3389/fphys.2023.1214893. PMID: 37538377; PMCID: PMC10394699.</a:t>
            </a:r>
          </a:p>
        </p:txBody>
      </p:sp>
      <p:pic>
        <p:nvPicPr>
          <p:cNvPr id="322564" name="Picture 3">
            <a:extLst>
              <a:ext uri="{FF2B5EF4-FFF2-40B4-BE49-F238E27FC236}">
                <a16:creationId xmlns:a16="http://schemas.microsoft.com/office/drawing/2014/main" id="{84CBED83-FEAF-DE8C-52AA-9D1A3A780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784578"/>
            <a:ext cx="5757333" cy="569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0583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1">
            <a:extLst>
              <a:ext uri="{FF2B5EF4-FFF2-40B4-BE49-F238E27FC236}">
                <a16:creationId xmlns:a16="http://schemas.microsoft.com/office/drawing/2014/main" id="{FDBC0A98-60DA-D287-D3F2-C5136D3C37B0}"/>
              </a:ext>
            </a:extLst>
          </p:cNvPr>
          <p:cNvSpPr>
            <a:spLocks noChangeArrowheads="1"/>
          </p:cNvSpPr>
          <p:nvPr/>
        </p:nvSpPr>
        <p:spPr bwMode="auto">
          <a:xfrm>
            <a:off x="1346597" y="1799035"/>
            <a:ext cx="6262688" cy="5647700"/>
          </a:xfrm>
          <a:prstGeom prst="rect">
            <a:avLst/>
          </a:prstGeom>
          <a:no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AHI 22 ± 17 events/h</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No SDB (AHI &lt;5/h), n (%)                                              192 (20%)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Mild SDB (AHI 5–14/h), n (%)                                         211 (22%)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Moderate SDB (AHI 15–29/h), n (%)                              263 (27%)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Severe SDB (AHI ≥30/h), n (%)                                      297 (31%)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Type of SDB, n (%)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CSA (AHI ≥5/h), n (%)                                         	464 (48%)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pt-BR" altLang="en-US" sz="2100" b="1" i="0" u="none" strike="noStrike" kern="0" cap="none" spc="0" normalizeH="0" baseline="0" noProof="0" dirty="0">
                <a:ln>
                  <a:noFill/>
                </a:ln>
                <a:solidFill>
                  <a:srgbClr val="FFFF00"/>
                </a:solidFill>
                <a:effectLst/>
                <a:uLnTx/>
                <a:uFillTx/>
                <a:latin typeface="Arial" panose="020B0604020202020204" pitchFamily="34" charset="0"/>
                <a:ea typeface="+mn-ea"/>
                <a:cs typeface="+mn-cs"/>
              </a:rPr>
              <a:t>CSAH, AHI ≥15/h, n (%)                        	403 (42%) </a:t>
            </a:r>
            <a:endParaRPr kumimoji="0" lang="en-US" altLang="en-US" sz="2100" b="1" i="0" u="none" strike="noStrike" kern="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pt-BR"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OSA (AHI ≥5/h), n (%)                                              	295 (31%) </a:t>
            </a: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100" b="1" i="0" u="none" strike="noStrike" kern="0" cap="none" spc="0" normalizeH="0" baseline="0" noProof="0" dirty="0">
                <a:ln>
                  <a:noFill/>
                </a:ln>
                <a:solidFill>
                  <a:srgbClr val="FFFF00"/>
                </a:solidFill>
                <a:effectLst/>
                <a:uLnTx/>
                <a:uFillTx/>
                <a:latin typeface="Arial" panose="020B0604020202020204" pitchFamily="34" charset="0"/>
                <a:ea typeface="+mn-ea"/>
                <a:cs typeface="+mn-cs"/>
              </a:rPr>
              <a:t>OSAH, AHI ≥15/h, n (%)                          	156 (16%)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9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Oldenburg et al, EHJ 2016</a:t>
            </a: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6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en-US" alt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41347" name="TextBox 2">
            <a:extLst>
              <a:ext uri="{FF2B5EF4-FFF2-40B4-BE49-F238E27FC236}">
                <a16:creationId xmlns:a16="http://schemas.microsoft.com/office/drawing/2014/main" id="{F8070A76-9138-0874-2018-8B4D5B8EDE04}"/>
              </a:ext>
            </a:extLst>
          </p:cNvPr>
          <p:cNvSpPr txBox="1">
            <a:spLocks noChangeArrowheads="1"/>
          </p:cNvSpPr>
          <p:nvPr/>
        </p:nvSpPr>
        <p:spPr bwMode="auto">
          <a:xfrm>
            <a:off x="382191" y="1085851"/>
            <a:ext cx="8461772" cy="923330"/>
          </a:xfrm>
          <a:prstGeom prst="rect">
            <a:avLst/>
          </a:prstGeom>
          <a:no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609608"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Prevalence of sleep apnea  in 962 well treated patients with  HFrEF  </a:t>
            </a:r>
            <a:endParaRPr kumimoji="0" lang="en-US" altLang="en-US"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5252622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Text Box 2">
            <a:extLst>
              <a:ext uri="{FF2B5EF4-FFF2-40B4-BE49-F238E27FC236}">
                <a16:creationId xmlns:a16="http://schemas.microsoft.com/office/drawing/2014/main" id="{24D6156A-635F-9ABE-ED9D-74F2CDCC1304}"/>
              </a:ext>
            </a:extLst>
          </p:cNvPr>
          <p:cNvSpPr txBox="1">
            <a:spLocks noChangeArrowheads="1"/>
          </p:cNvSpPr>
          <p:nvPr/>
        </p:nvSpPr>
        <p:spPr bwMode="auto">
          <a:xfrm>
            <a:off x="-14111" y="-213078"/>
            <a:ext cx="8916812" cy="2062103"/>
          </a:xfrm>
          <a:prstGeom prst="rect">
            <a:avLst/>
          </a:prstGeom>
          <a:noFill/>
          <a:ln>
            <a:noFill/>
          </a:ln>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812810" rtl="0" eaLnBrk="0" fontAlgn="base" latinLnBrk="0" hangingPunct="0">
              <a:lnSpc>
                <a:spcPct val="100000"/>
              </a:lnSpc>
              <a:spcBef>
                <a:spcPct val="50000"/>
              </a:spcBef>
              <a:spcAft>
                <a:spcPct val="0"/>
              </a:spcAft>
              <a:buClrTx/>
              <a:buSzTx/>
              <a:buFont typeface="Wingdings" panose="05000000000000000000" pitchFamily="2" charset="2"/>
              <a:buNone/>
              <a:tabLst/>
              <a:defRPr/>
            </a:pPr>
            <a:endParaRPr kumimoji="0" lang="en-US" altLang="en-US" sz="3200" b="1"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ctr" defTabSz="812810" rtl="0" eaLnBrk="0" fontAlgn="base" latinLnBrk="0" hangingPunct="0">
              <a:lnSpc>
                <a:spcPct val="100000"/>
              </a:lnSpc>
              <a:spcBef>
                <a:spcPct val="50000"/>
              </a:spcBef>
              <a:spcAft>
                <a:spcPct val="0"/>
              </a:spcAft>
              <a:buClrTx/>
              <a:buSzTx/>
              <a:buFont typeface="Wingdings" panose="05000000000000000000" pitchFamily="2" charset="2"/>
              <a:buNone/>
              <a:tabLst/>
              <a:defRPr/>
            </a:pPr>
            <a:r>
              <a:rPr kumimoji="0" lang="en-US" altLang="en-US" sz="3200" b="1" i="1" u="none" strike="noStrike" kern="1200" cap="none" spc="0" normalizeH="0" baseline="0" noProof="0">
                <a:ln>
                  <a:noFill/>
                </a:ln>
                <a:solidFill>
                  <a:srgbClr val="FFFFFF"/>
                </a:solidFill>
                <a:effectLst/>
                <a:uLnTx/>
                <a:uFillTx/>
                <a:latin typeface="Arial" panose="020B0604020202020204" pitchFamily="34" charset="0"/>
                <a:ea typeface="+mn-ea"/>
                <a:cs typeface="+mn-cs"/>
              </a:rPr>
              <a:t>Hallmarks of CSA in SHF</a:t>
            </a:r>
          </a:p>
          <a:p>
            <a:pPr marL="0" marR="0" lvl="0" indent="0" algn="ctr" defTabSz="812810" rtl="0" eaLnBrk="0" fontAlgn="base" latinLnBrk="0" hangingPunct="0">
              <a:lnSpc>
                <a:spcPct val="100000"/>
              </a:lnSpc>
              <a:spcBef>
                <a:spcPct val="50000"/>
              </a:spcBef>
              <a:spcAft>
                <a:spcPct val="0"/>
              </a:spcAft>
              <a:buClrTx/>
              <a:buSzTx/>
              <a:buFont typeface="Wingdings" panose="05000000000000000000" pitchFamily="2" charset="2"/>
              <a:buNone/>
              <a:tabLst/>
              <a:defRPr/>
            </a:pPr>
            <a:endParaRPr kumimoji="0" lang="en-US" altLang="en-US" sz="3200" b="1"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289795" name="Object 3">
            <a:extLst>
              <a:ext uri="{FF2B5EF4-FFF2-40B4-BE49-F238E27FC236}">
                <a16:creationId xmlns:a16="http://schemas.microsoft.com/office/drawing/2014/main" id="{C35A7EAF-44E6-2520-8A6F-B143EE91E884}"/>
              </a:ext>
            </a:extLst>
          </p:cNvPr>
          <p:cNvGraphicFramePr>
            <a:graphicFrameLocks noChangeAspect="1"/>
          </p:cNvGraphicFramePr>
          <p:nvPr/>
        </p:nvGraphicFramePr>
        <p:xfrm>
          <a:off x="-14111" y="1143000"/>
          <a:ext cx="9158111" cy="5715000"/>
        </p:xfrm>
        <a:graphic>
          <a:graphicData uri="http://schemas.openxmlformats.org/presentationml/2006/ole">
            <mc:AlternateContent xmlns:mc="http://schemas.openxmlformats.org/markup-compatibility/2006">
              <mc:Choice xmlns:v="urn:schemas-microsoft-com:vml" Requires="v">
                <p:oleObj name="Image" r:id="rId2" imgW="10006349" imgH="6158730" progId="Photoshop.Image.8">
                  <p:embed/>
                </p:oleObj>
              </mc:Choice>
              <mc:Fallback>
                <p:oleObj name="Image" r:id="rId2" imgW="10006349" imgH="6158730" progId="Photoshop.Image.8">
                  <p:embed/>
                  <p:pic>
                    <p:nvPicPr>
                      <p:cNvPr id="289795" name="Object 3">
                        <a:extLst>
                          <a:ext uri="{FF2B5EF4-FFF2-40B4-BE49-F238E27FC236}">
                            <a16:creationId xmlns:a16="http://schemas.microsoft.com/office/drawing/2014/main" id="{C35A7EAF-44E6-2520-8A6F-B143EE91E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1" y="1143000"/>
                        <a:ext cx="9158111" cy="57150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745039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775D-4FB1-7DFB-5302-578B1E6A5142}"/>
              </a:ext>
            </a:extLst>
          </p:cNvPr>
          <p:cNvSpPr>
            <a:spLocks noGrp="1"/>
          </p:cNvSpPr>
          <p:nvPr>
            <p:ph type="title"/>
          </p:nvPr>
        </p:nvSpPr>
        <p:spPr>
          <a:xfrm>
            <a:off x="-381000" y="444434"/>
            <a:ext cx="9372600" cy="1143000"/>
          </a:xfrm>
        </p:spPr>
        <p:txBody>
          <a:bodyPr/>
          <a:lstStyle/>
          <a:p>
            <a:r>
              <a:rPr lang="en-US" dirty="0"/>
              <a:t>somnus, “sleep”, and </a:t>
            </a:r>
            <a:r>
              <a:rPr lang="en-US" dirty="0" err="1"/>
              <a:t>ferre</a:t>
            </a:r>
            <a:r>
              <a:rPr lang="en-US" dirty="0"/>
              <a:t>, “bring”</a:t>
            </a:r>
          </a:p>
        </p:txBody>
      </p:sp>
      <p:sp>
        <p:nvSpPr>
          <p:cNvPr id="3" name="Content Placeholder 2">
            <a:extLst>
              <a:ext uri="{FF2B5EF4-FFF2-40B4-BE49-F238E27FC236}">
                <a16:creationId xmlns:a16="http://schemas.microsoft.com/office/drawing/2014/main" id="{BB3BA14D-979D-0022-BE6E-99D0B1D43B13}"/>
              </a:ext>
            </a:extLst>
          </p:cNvPr>
          <p:cNvSpPr>
            <a:spLocks noGrp="1"/>
          </p:cNvSpPr>
          <p:nvPr>
            <p:ph idx="1"/>
          </p:nvPr>
        </p:nvSpPr>
        <p:spPr>
          <a:xfrm>
            <a:off x="-228600" y="1905000"/>
            <a:ext cx="9067800" cy="4114800"/>
          </a:xfrm>
        </p:spPr>
        <p:txBody>
          <a:bodyPr/>
          <a:lstStyle/>
          <a:p>
            <a:endParaRPr lang="en-US" sz="2400" dirty="0"/>
          </a:p>
          <a:p>
            <a:pPr marL="0" indent="0">
              <a:buNone/>
            </a:pPr>
            <a:r>
              <a:rPr lang="en-US" sz="2400" dirty="0"/>
              <a:t>  </a:t>
            </a:r>
          </a:p>
          <a:p>
            <a:pPr marL="0" indent="0">
              <a:buNone/>
            </a:pPr>
            <a:endParaRPr lang="en-US" sz="2400" dirty="0"/>
          </a:p>
          <a:p>
            <a:endParaRPr lang="en-US" sz="2400" dirty="0"/>
          </a:p>
          <a:p>
            <a:pPr marL="0" indent="0">
              <a:buNone/>
            </a:pPr>
            <a:r>
              <a:rPr lang="en-US" sz="2400" dirty="0"/>
              <a:t> </a:t>
            </a:r>
          </a:p>
        </p:txBody>
      </p:sp>
      <p:sp>
        <p:nvSpPr>
          <p:cNvPr id="6" name="TextBox 5">
            <a:extLst>
              <a:ext uri="{FF2B5EF4-FFF2-40B4-BE49-F238E27FC236}">
                <a16:creationId xmlns:a16="http://schemas.microsoft.com/office/drawing/2014/main" id="{A2A3B81E-D230-9D16-9539-178E8BBB9C3D}"/>
              </a:ext>
            </a:extLst>
          </p:cNvPr>
          <p:cNvSpPr txBox="1"/>
          <p:nvPr/>
        </p:nvSpPr>
        <p:spPr>
          <a:xfrm>
            <a:off x="4062046" y="2259032"/>
            <a:ext cx="5234354" cy="230832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AFD00"/>
                </a:solidFill>
                <a:effectLst/>
                <a:uLnTx/>
                <a:uFillTx/>
                <a:latin typeface="Arial" charset="0"/>
                <a:ea typeface="+mn-ea"/>
                <a:cs typeface="+mn-cs"/>
              </a:rPr>
              <a:t>    </a:t>
            </a:r>
            <a:r>
              <a:rPr kumimoji="0" lang="en-US" sz="3600" b="0" i="0" u="none" strike="noStrike" kern="1200" cap="none" spc="0" normalizeH="0" baseline="0" noProof="0" dirty="0">
                <a:ln>
                  <a:noFill/>
                </a:ln>
                <a:solidFill>
                  <a:srgbClr val="FAFD00"/>
                </a:solidFill>
                <a:effectLst/>
                <a:uLnTx/>
                <a:uFillTx/>
                <a:latin typeface="Arial" charset="0"/>
                <a:ea typeface="+mn-ea"/>
                <a:cs typeface="+mn-cs"/>
              </a:rPr>
              <a:t>The God of Sleep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AFD00"/>
                </a:solidFill>
                <a:effectLst/>
                <a:uLnTx/>
                <a:uFillTx/>
                <a:latin typeface="Arial" charset="0"/>
                <a:ea typeface="+mn-ea"/>
                <a:cs typeface="+mn-cs"/>
              </a:rPr>
              <a:t>Somnus</a:t>
            </a:r>
            <a:r>
              <a:rPr kumimoji="0" lang="en-US" sz="3600" b="0" i="0" u="none" strike="noStrike" kern="1200" cap="none" spc="0" normalizeH="0" baseline="0" noProof="0" dirty="0">
                <a:ln>
                  <a:noFill/>
                </a:ln>
                <a:solidFill>
                  <a:srgbClr val="FAFD00"/>
                </a:solidFill>
                <a:effectLst/>
                <a:uLnTx/>
                <a:uFillTx/>
                <a:latin typeface="Arial" charset="0"/>
                <a:ea typeface="+mn-ea"/>
                <a:cs typeface="+mn-cs"/>
              </a:rPr>
              <a:t> (Latin)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AFD00"/>
                </a:solidFill>
                <a:effectLst/>
                <a:uLnTx/>
                <a:uFillTx/>
                <a:latin typeface="Arial" charset="0"/>
                <a:ea typeface="+mn-ea"/>
                <a:cs typeface="+mn-cs"/>
              </a:rPr>
              <a:t> Hypnos (Greek)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AFD00"/>
                </a:solidFill>
                <a:effectLst/>
                <a:uLnTx/>
                <a:uFillTx/>
                <a:latin typeface="Arial" charset="0"/>
                <a:ea typeface="+mn-ea"/>
                <a:cs typeface="+mn-cs"/>
              </a:rPr>
              <a:t>       </a:t>
            </a:r>
          </a:p>
        </p:txBody>
      </p:sp>
      <p:pic>
        <p:nvPicPr>
          <p:cNvPr id="7" name="Picture 6">
            <a:extLst>
              <a:ext uri="{FF2B5EF4-FFF2-40B4-BE49-F238E27FC236}">
                <a16:creationId xmlns:a16="http://schemas.microsoft.com/office/drawing/2014/main" id="{EDB687D7-1A02-1923-839C-7B2FE37D834E}"/>
              </a:ext>
            </a:extLst>
          </p:cNvPr>
          <p:cNvPicPr>
            <a:picLocks noChangeAspect="1"/>
          </p:cNvPicPr>
          <p:nvPr/>
        </p:nvPicPr>
        <p:blipFill>
          <a:blip r:embed="rId2"/>
          <a:stretch>
            <a:fillRect/>
          </a:stretch>
        </p:blipFill>
        <p:spPr>
          <a:xfrm>
            <a:off x="68873" y="1428750"/>
            <a:ext cx="3695700" cy="5238750"/>
          </a:xfrm>
          <a:prstGeom prst="rect">
            <a:avLst/>
          </a:prstGeom>
        </p:spPr>
      </p:pic>
      <p:sp>
        <p:nvSpPr>
          <p:cNvPr id="9" name="TextBox 8">
            <a:extLst>
              <a:ext uri="{FF2B5EF4-FFF2-40B4-BE49-F238E27FC236}">
                <a16:creationId xmlns:a16="http://schemas.microsoft.com/office/drawing/2014/main" id="{AFCD6589-88B4-1751-E106-1C3433AD01DC}"/>
              </a:ext>
            </a:extLst>
          </p:cNvPr>
          <p:cNvSpPr txBox="1"/>
          <p:nvPr/>
        </p:nvSpPr>
        <p:spPr>
          <a:xfrm>
            <a:off x="2171700" y="190500"/>
            <a:ext cx="4800600"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AFD00"/>
                </a:solidFill>
                <a:effectLst/>
                <a:uLnTx/>
                <a:uFillTx/>
                <a:latin typeface="Arial" charset="0"/>
                <a:ea typeface="+mn-ea"/>
                <a:cs typeface="+mn-cs"/>
              </a:rPr>
              <a:t>Papaver somniferum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AFD00"/>
              </a:solidFill>
              <a:effectLst/>
              <a:uLnTx/>
              <a:uFillTx/>
              <a:latin typeface="Arial" charset="0"/>
              <a:ea typeface="+mn-ea"/>
              <a:cs typeface="+mn-cs"/>
            </a:endParaRPr>
          </a:p>
        </p:txBody>
      </p:sp>
    </p:spTree>
    <p:extLst>
      <p:ext uri="{BB962C8B-B14F-4D97-AF65-F5344CB8AC3E}">
        <p14:creationId xmlns:p14="http://schemas.microsoft.com/office/powerpoint/2010/main" val="3099220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15B44-617D-05AA-712F-AABE96B32E63}"/>
            </a:ext>
          </a:extLst>
        </p:cNvPr>
        <p:cNvGrpSpPr/>
        <p:nvPr/>
      </p:nvGrpSpPr>
      <p:grpSpPr>
        <a:xfrm>
          <a:off x="0" y="0"/>
          <a:ext cx="0" cy="0"/>
          <a:chOff x="0" y="0"/>
          <a:chExt cx="0" cy="0"/>
        </a:xfrm>
      </p:grpSpPr>
      <p:sp>
        <p:nvSpPr>
          <p:cNvPr id="299010" name="Rectangle 2">
            <a:extLst>
              <a:ext uri="{FF2B5EF4-FFF2-40B4-BE49-F238E27FC236}">
                <a16:creationId xmlns:a16="http://schemas.microsoft.com/office/drawing/2014/main" id="{3C965511-D704-BEF7-2F12-DB699ABD4E06}"/>
              </a:ext>
            </a:extLst>
          </p:cNvPr>
          <p:cNvSpPr>
            <a:spLocks noGrp="1"/>
          </p:cNvSpPr>
          <p:nvPr>
            <p:ph type="title" idx="4294967295"/>
          </p:nvPr>
        </p:nvSpPr>
        <p:spPr>
          <a:xfrm>
            <a:off x="1143000" y="857250"/>
            <a:ext cx="6858000" cy="534591"/>
          </a:xfrm>
        </p:spPr>
        <p:txBody>
          <a:bodyPr/>
          <a:lstStyle/>
          <a:p>
            <a:pPr eaLnBrk="1" hangingPunct="1"/>
            <a:r>
              <a:rPr lang="en-US" altLang="ja-JP" sz="3000"/>
              <a:t>CSA is a Predictor of Mortality in HFrEF</a:t>
            </a:r>
          </a:p>
        </p:txBody>
      </p:sp>
      <p:sp>
        <p:nvSpPr>
          <p:cNvPr id="684035" name="Text Box 4">
            <a:extLst>
              <a:ext uri="{FF2B5EF4-FFF2-40B4-BE49-F238E27FC236}">
                <a16:creationId xmlns:a16="http://schemas.microsoft.com/office/drawing/2014/main" id="{9A8B61C7-AEAD-4140-9995-04C4207DD6E5}"/>
              </a:ext>
            </a:extLst>
          </p:cNvPr>
          <p:cNvSpPr txBox="1">
            <a:spLocks noChangeAspect="1" noChangeArrowheads="1"/>
          </p:cNvSpPr>
          <p:nvPr/>
        </p:nvSpPr>
        <p:spPr bwMode="auto">
          <a:xfrm>
            <a:off x="4124325" y="5258992"/>
            <a:ext cx="1366838" cy="346051"/>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b="1" kern="0">
                <a:solidFill>
                  <a:srgbClr val="000000"/>
                </a:solidFill>
                <a:latin typeface="Calibri" pitchFamily="34" charset="0"/>
                <a:ea typeface="ＭＳ Ｐゴシック" panose="020B0600070205080204" pitchFamily="34" charset="-128"/>
                <a:cs typeface="Arial" pitchFamily="34" charset="0"/>
              </a:rPr>
              <a:t>Months</a:t>
            </a:r>
          </a:p>
        </p:txBody>
      </p:sp>
      <p:sp>
        <p:nvSpPr>
          <p:cNvPr id="684036" name="Line 5">
            <a:extLst>
              <a:ext uri="{FF2B5EF4-FFF2-40B4-BE49-F238E27FC236}">
                <a16:creationId xmlns:a16="http://schemas.microsoft.com/office/drawing/2014/main" id="{A9AA0120-2D70-7E1A-F25F-BD840B3F181F}"/>
              </a:ext>
            </a:extLst>
          </p:cNvPr>
          <p:cNvSpPr>
            <a:spLocks noChangeShapeType="1"/>
          </p:cNvSpPr>
          <p:nvPr/>
        </p:nvSpPr>
        <p:spPr bwMode="auto">
          <a:xfrm flipV="1">
            <a:off x="2085975" y="1745456"/>
            <a:ext cx="0" cy="3257550"/>
          </a:xfrm>
          <a:prstGeom prst="line">
            <a:avLst/>
          </a:prstGeom>
          <a:noFill/>
          <a:ln w="28575">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37" name="Text Box 6">
            <a:extLst>
              <a:ext uri="{FF2B5EF4-FFF2-40B4-BE49-F238E27FC236}">
                <a16:creationId xmlns:a16="http://schemas.microsoft.com/office/drawing/2014/main" id="{1B5B75B6-E58E-CC2C-4118-74542627442C}"/>
              </a:ext>
            </a:extLst>
          </p:cNvPr>
          <p:cNvSpPr txBox="1">
            <a:spLocks noChangeAspect="1" noChangeArrowheads="1"/>
          </p:cNvSpPr>
          <p:nvPr/>
        </p:nvSpPr>
        <p:spPr bwMode="auto">
          <a:xfrm>
            <a:off x="3474244" y="1540669"/>
            <a:ext cx="4526756" cy="3300706"/>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endParaRPr lang="en-US" altLang="ja-JP" sz="2100" b="1" kern="0" dirty="0">
              <a:solidFill>
                <a:srgbClr val="00B0F0"/>
              </a:solidFill>
              <a:latin typeface="Calibri" pitchFamily="34" charset="0"/>
              <a:ea typeface="ＭＳ Ｐゴシック" panose="020B0600070205080204" pitchFamily="34" charset="-128"/>
              <a:cs typeface="Arial" pitchFamily="34" charset="0"/>
            </a:endParaRPr>
          </a:p>
          <a:p>
            <a:pPr defTabSz="683882" eaLnBrk="1" hangingPunct="1">
              <a:spcBef>
                <a:spcPct val="50000"/>
              </a:spcBef>
              <a:defRPr/>
            </a:pPr>
            <a:r>
              <a:rPr lang="en-US" altLang="ja-JP" sz="2100" b="1" kern="0" dirty="0">
                <a:solidFill>
                  <a:srgbClr val="00B0F0"/>
                </a:solidFill>
                <a:latin typeface="Calibri" pitchFamily="34" charset="0"/>
                <a:ea typeface="ＭＳ Ｐゴシック" panose="020B0600070205080204" pitchFamily="34" charset="-128"/>
                <a:cs typeface="Arial" pitchFamily="34" charset="0"/>
              </a:rPr>
              <a:t>      </a:t>
            </a:r>
          </a:p>
          <a:p>
            <a:pPr defTabSz="683882" eaLnBrk="1" hangingPunct="1">
              <a:spcBef>
                <a:spcPct val="50000"/>
              </a:spcBef>
              <a:defRPr/>
            </a:pPr>
            <a:r>
              <a:rPr lang="en-US" altLang="ja-JP" sz="2100" b="1" kern="0" dirty="0">
                <a:solidFill>
                  <a:srgbClr val="00B0F0"/>
                </a:solidFill>
                <a:latin typeface="Calibri" pitchFamily="34" charset="0"/>
                <a:ea typeface="ＭＳ Ｐゴシック" panose="020B0600070205080204" pitchFamily="34" charset="-128"/>
                <a:cs typeface="Arial" pitchFamily="34" charset="0"/>
              </a:rPr>
              <a:t>       AHI  &lt; 5/h,</a:t>
            </a:r>
            <a:r>
              <a:rPr lang="en-US" altLang="ja-JP" sz="2100" kern="0" dirty="0">
                <a:solidFill>
                  <a:srgbClr val="00B0F0"/>
                </a:solidFill>
                <a:ea typeface="ＭＳ Ｐゴシック" panose="020B0600070205080204" pitchFamily="34" charset="-128"/>
                <a:cs typeface="Arial" pitchFamily="34" charset="0"/>
              </a:rPr>
              <a:t> mean = 2, </a:t>
            </a:r>
            <a:r>
              <a:rPr lang="en-US" altLang="ja-JP" sz="2100" b="1" kern="0" dirty="0">
                <a:solidFill>
                  <a:srgbClr val="00B0F0"/>
                </a:solidFill>
                <a:latin typeface="Calibri" pitchFamily="34" charset="0"/>
                <a:ea typeface="ＭＳ Ｐゴシック" panose="020B0600070205080204" pitchFamily="34" charset="-128"/>
                <a:cs typeface="Arial" pitchFamily="34" charset="0"/>
              </a:rPr>
              <a:t>n=32</a:t>
            </a:r>
          </a:p>
          <a:p>
            <a:pPr defTabSz="683882" eaLnBrk="1" hangingPunct="1">
              <a:spcBef>
                <a:spcPct val="50000"/>
              </a:spcBef>
              <a:defRPr/>
            </a:pPr>
            <a:endParaRPr lang="en-US" altLang="ja-JP" sz="2100" b="1" kern="0" dirty="0">
              <a:solidFill>
                <a:srgbClr val="00B0F0"/>
              </a:solidFill>
              <a:latin typeface="Calibri" pitchFamily="34" charset="0"/>
              <a:ea typeface="ＭＳ Ｐゴシック" panose="020B0600070205080204" pitchFamily="34" charset="-128"/>
              <a:cs typeface="Arial" pitchFamily="34" charset="0"/>
            </a:endParaRPr>
          </a:p>
          <a:p>
            <a:pPr defTabSz="683882" eaLnBrk="1" hangingPunct="1">
              <a:spcBef>
                <a:spcPct val="50000"/>
              </a:spcBef>
              <a:defRPr/>
            </a:pPr>
            <a:r>
              <a:rPr lang="en-US" altLang="ja-JP" sz="2100" b="1" kern="0" dirty="0">
                <a:solidFill>
                  <a:srgbClr val="00B050"/>
                </a:solidFill>
                <a:latin typeface="Calibri" pitchFamily="34" charset="0"/>
                <a:ea typeface="ＭＳ Ｐゴシック" panose="020B0600070205080204" pitchFamily="34" charset="-128"/>
                <a:cs typeface="Arial" pitchFamily="34" charset="0"/>
              </a:rPr>
              <a:t>      AHI ≥5/h,  </a:t>
            </a:r>
            <a:r>
              <a:rPr lang="en-US" altLang="ja-JP" sz="2100" kern="0" dirty="0">
                <a:solidFill>
                  <a:srgbClr val="00B050"/>
                </a:solidFill>
                <a:ea typeface="ＭＳ Ｐゴシック" panose="020B0600070205080204" pitchFamily="34" charset="-128"/>
                <a:cs typeface="Arial" pitchFamily="34" charset="0"/>
              </a:rPr>
              <a:t>mean = 34, CAI = 23</a:t>
            </a:r>
          </a:p>
          <a:p>
            <a:pPr defTabSz="683882" eaLnBrk="1" hangingPunct="1">
              <a:spcBef>
                <a:spcPct val="50000"/>
              </a:spcBef>
              <a:defRPr/>
            </a:pPr>
            <a:r>
              <a:rPr lang="en-US" altLang="ja-JP" sz="2100" kern="0" dirty="0">
                <a:solidFill>
                  <a:srgbClr val="00B050"/>
                </a:solidFill>
                <a:ea typeface="ＭＳ Ｐゴシック" panose="020B0600070205080204" pitchFamily="34" charset="-128"/>
                <a:cs typeface="Arial" pitchFamily="34" charset="0"/>
              </a:rPr>
              <a:t>                                            </a:t>
            </a:r>
            <a:r>
              <a:rPr lang="en-US" altLang="ja-JP" sz="2100" b="1" kern="0" dirty="0">
                <a:solidFill>
                  <a:srgbClr val="00B050"/>
                </a:solidFill>
                <a:latin typeface="Calibri" pitchFamily="34" charset="0"/>
                <a:ea typeface="ＭＳ Ｐゴシック" panose="020B0600070205080204" pitchFamily="34" charset="-128"/>
                <a:cs typeface="Arial" pitchFamily="34" charset="0"/>
              </a:rPr>
              <a:t>n=56</a:t>
            </a:r>
          </a:p>
          <a:p>
            <a:pPr defTabSz="683882" eaLnBrk="1" hangingPunct="1">
              <a:spcBef>
                <a:spcPct val="50000"/>
              </a:spcBef>
              <a:defRPr/>
            </a:pPr>
            <a:endParaRPr lang="ja-JP" altLang="en-US" sz="2100" b="1" kern="0" dirty="0">
              <a:solidFill>
                <a:srgbClr val="000000"/>
              </a:solidFill>
              <a:latin typeface="Calibri" pitchFamily="34" charset="0"/>
              <a:ea typeface="ＭＳ Ｐゴシック" panose="020B0600070205080204" pitchFamily="34" charset="-128"/>
              <a:cs typeface="Arial" pitchFamily="34" charset="0"/>
            </a:endParaRPr>
          </a:p>
        </p:txBody>
      </p:sp>
      <p:sp>
        <p:nvSpPr>
          <p:cNvPr id="684038" name="Text Box 7">
            <a:extLst>
              <a:ext uri="{FF2B5EF4-FFF2-40B4-BE49-F238E27FC236}">
                <a16:creationId xmlns:a16="http://schemas.microsoft.com/office/drawing/2014/main" id="{6C5EB6AB-0F4E-8782-7862-2B498AB00461}"/>
              </a:ext>
            </a:extLst>
          </p:cNvPr>
          <p:cNvSpPr txBox="1">
            <a:spLocks noChangeAspect="1" noChangeArrowheads="1"/>
          </p:cNvSpPr>
          <p:nvPr/>
        </p:nvSpPr>
        <p:spPr bwMode="auto">
          <a:xfrm rot="16200000">
            <a:off x="836415" y="3196445"/>
            <a:ext cx="1297781" cy="346051"/>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b="1" kern="0">
                <a:solidFill>
                  <a:srgbClr val="000000"/>
                </a:solidFill>
                <a:latin typeface="Calibri" pitchFamily="34" charset="0"/>
                <a:ea typeface="ＭＳ Ｐゴシック" panose="020B0600070205080204" pitchFamily="34" charset="-128"/>
                <a:cs typeface="Arial" pitchFamily="34" charset="0"/>
              </a:rPr>
              <a:t>Survival %</a:t>
            </a:r>
          </a:p>
        </p:txBody>
      </p:sp>
      <p:sp>
        <p:nvSpPr>
          <p:cNvPr id="684039" name="Line 15">
            <a:extLst>
              <a:ext uri="{FF2B5EF4-FFF2-40B4-BE49-F238E27FC236}">
                <a16:creationId xmlns:a16="http://schemas.microsoft.com/office/drawing/2014/main" id="{B090A3AF-D9C7-2619-8996-01B633C30B3D}"/>
              </a:ext>
            </a:extLst>
          </p:cNvPr>
          <p:cNvSpPr>
            <a:spLocks noChangeAspect="1" noChangeShapeType="1"/>
          </p:cNvSpPr>
          <p:nvPr/>
        </p:nvSpPr>
        <p:spPr bwMode="auto">
          <a:xfrm>
            <a:off x="2034779" y="2399110"/>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0" name="Line 16">
            <a:extLst>
              <a:ext uri="{FF2B5EF4-FFF2-40B4-BE49-F238E27FC236}">
                <a16:creationId xmlns:a16="http://schemas.microsoft.com/office/drawing/2014/main" id="{A7E661AC-B17D-E223-335E-C80762B18131}"/>
              </a:ext>
            </a:extLst>
          </p:cNvPr>
          <p:cNvSpPr>
            <a:spLocks noChangeAspect="1" noChangeShapeType="1"/>
          </p:cNvSpPr>
          <p:nvPr/>
        </p:nvSpPr>
        <p:spPr bwMode="auto">
          <a:xfrm>
            <a:off x="2034779" y="2081213"/>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1" name="Line 17">
            <a:extLst>
              <a:ext uri="{FF2B5EF4-FFF2-40B4-BE49-F238E27FC236}">
                <a16:creationId xmlns:a16="http://schemas.microsoft.com/office/drawing/2014/main" id="{59CFCCCF-B9CB-3536-A1AB-400FB1A5A487}"/>
              </a:ext>
            </a:extLst>
          </p:cNvPr>
          <p:cNvSpPr>
            <a:spLocks noChangeAspect="1" noChangeShapeType="1"/>
          </p:cNvSpPr>
          <p:nvPr/>
        </p:nvSpPr>
        <p:spPr bwMode="auto">
          <a:xfrm>
            <a:off x="2034779" y="2721769"/>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2" name="Line 18">
            <a:extLst>
              <a:ext uri="{FF2B5EF4-FFF2-40B4-BE49-F238E27FC236}">
                <a16:creationId xmlns:a16="http://schemas.microsoft.com/office/drawing/2014/main" id="{3075830A-F02A-4140-5C78-8172A81EC5DA}"/>
              </a:ext>
            </a:extLst>
          </p:cNvPr>
          <p:cNvSpPr>
            <a:spLocks noChangeAspect="1" noChangeShapeType="1"/>
          </p:cNvSpPr>
          <p:nvPr/>
        </p:nvSpPr>
        <p:spPr bwMode="auto">
          <a:xfrm>
            <a:off x="2034779" y="1747838"/>
            <a:ext cx="50006"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3" name="Line 19">
            <a:extLst>
              <a:ext uri="{FF2B5EF4-FFF2-40B4-BE49-F238E27FC236}">
                <a16:creationId xmlns:a16="http://schemas.microsoft.com/office/drawing/2014/main" id="{33E7C158-62FE-3754-3F98-014355CE35DD}"/>
              </a:ext>
            </a:extLst>
          </p:cNvPr>
          <p:cNvSpPr>
            <a:spLocks noChangeAspect="1" noChangeShapeType="1"/>
          </p:cNvSpPr>
          <p:nvPr/>
        </p:nvSpPr>
        <p:spPr bwMode="auto">
          <a:xfrm>
            <a:off x="2034779" y="3036094"/>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4" name="Line 20">
            <a:extLst>
              <a:ext uri="{FF2B5EF4-FFF2-40B4-BE49-F238E27FC236}">
                <a16:creationId xmlns:a16="http://schemas.microsoft.com/office/drawing/2014/main" id="{27D9CCB2-35ED-F23C-3053-6CBA3B9525E6}"/>
              </a:ext>
            </a:extLst>
          </p:cNvPr>
          <p:cNvSpPr>
            <a:spLocks noChangeAspect="1" noChangeShapeType="1"/>
          </p:cNvSpPr>
          <p:nvPr/>
        </p:nvSpPr>
        <p:spPr bwMode="auto">
          <a:xfrm>
            <a:off x="2034779" y="4633913"/>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5" name="Line 21">
            <a:extLst>
              <a:ext uri="{FF2B5EF4-FFF2-40B4-BE49-F238E27FC236}">
                <a16:creationId xmlns:a16="http://schemas.microsoft.com/office/drawing/2014/main" id="{FF8C3175-B417-3A14-E84F-A570F0599261}"/>
              </a:ext>
            </a:extLst>
          </p:cNvPr>
          <p:cNvSpPr>
            <a:spLocks noChangeAspect="1" noChangeShapeType="1"/>
          </p:cNvSpPr>
          <p:nvPr/>
        </p:nvSpPr>
        <p:spPr bwMode="auto">
          <a:xfrm>
            <a:off x="2034779" y="4948238"/>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6" name="Line 22">
            <a:extLst>
              <a:ext uri="{FF2B5EF4-FFF2-40B4-BE49-F238E27FC236}">
                <a16:creationId xmlns:a16="http://schemas.microsoft.com/office/drawing/2014/main" id="{E34244BE-7A96-5728-2AB3-9D9341CFDD93}"/>
              </a:ext>
            </a:extLst>
          </p:cNvPr>
          <p:cNvSpPr>
            <a:spLocks noChangeAspect="1" noChangeShapeType="1"/>
          </p:cNvSpPr>
          <p:nvPr/>
        </p:nvSpPr>
        <p:spPr bwMode="auto">
          <a:xfrm>
            <a:off x="2034779" y="3673079"/>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7" name="Line 23">
            <a:extLst>
              <a:ext uri="{FF2B5EF4-FFF2-40B4-BE49-F238E27FC236}">
                <a16:creationId xmlns:a16="http://schemas.microsoft.com/office/drawing/2014/main" id="{D4C6D24D-0B73-ABB2-10D5-648CDD3C0A33}"/>
              </a:ext>
            </a:extLst>
          </p:cNvPr>
          <p:cNvSpPr>
            <a:spLocks noChangeAspect="1" noChangeShapeType="1"/>
          </p:cNvSpPr>
          <p:nvPr/>
        </p:nvSpPr>
        <p:spPr bwMode="auto">
          <a:xfrm>
            <a:off x="2034779" y="4312444"/>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8" name="Line 24">
            <a:extLst>
              <a:ext uri="{FF2B5EF4-FFF2-40B4-BE49-F238E27FC236}">
                <a16:creationId xmlns:a16="http://schemas.microsoft.com/office/drawing/2014/main" id="{CF761669-3073-89ED-B1F5-1881CB2A33DF}"/>
              </a:ext>
            </a:extLst>
          </p:cNvPr>
          <p:cNvSpPr>
            <a:spLocks noChangeAspect="1" noChangeShapeType="1"/>
          </p:cNvSpPr>
          <p:nvPr/>
        </p:nvSpPr>
        <p:spPr bwMode="auto">
          <a:xfrm>
            <a:off x="2034779" y="3998119"/>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49" name="Line 25">
            <a:extLst>
              <a:ext uri="{FF2B5EF4-FFF2-40B4-BE49-F238E27FC236}">
                <a16:creationId xmlns:a16="http://schemas.microsoft.com/office/drawing/2014/main" id="{674FECD1-E49D-B9CA-84A6-1BE0B02C5D0B}"/>
              </a:ext>
            </a:extLst>
          </p:cNvPr>
          <p:cNvSpPr>
            <a:spLocks noChangeAspect="1" noChangeShapeType="1"/>
          </p:cNvSpPr>
          <p:nvPr/>
        </p:nvSpPr>
        <p:spPr bwMode="auto">
          <a:xfrm>
            <a:off x="2034779" y="3358754"/>
            <a:ext cx="50006" cy="0"/>
          </a:xfrm>
          <a:prstGeom prst="line">
            <a:avLst/>
          </a:prstGeom>
          <a:noFill/>
          <a:ln w="19050">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0" name="Line 26">
            <a:extLst>
              <a:ext uri="{FF2B5EF4-FFF2-40B4-BE49-F238E27FC236}">
                <a16:creationId xmlns:a16="http://schemas.microsoft.com/office/drawing/2014/main" id="{337140A2-D39A-E42F-3619-50D40BCF9373}"/>
              </a:ext>
            </a:extLst>
          </p:cNvPr>
          <p:cNvSpPr>
            <a:spLocks noChangeAspect="1" noChangeShapeType="1"/>
          </p:cNvSpPr>
          <p:nvPr/>
        </p:nvSpPr>
        <p:spPr bwMode="auto">
          <a:xfrm rot="16200000">
            <a:off x="2721174"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1" name="Line 27">
            <a:extLst>
              <a:ext uri="{FF2B5EF4-FFF2-40B4-BE49-F238E27FC236}">
                <a16:creationId xmlns:a16="http://schemas.microsoft.com/office/drawing/2014/main" id="{E512C6C3-86E5-F45C-0177-EA589CD8F1C1}"/>
              </a:ext>
            </a:extLst>
          </p:cNvPr>
          <p:cNvSpPr>
            <a:spLocks noChangeAspect="1" noChangeShapeType="1"/>
          </p:cNvSpPr>
          <p:nvPr/>
        </p:nvSpPr>
        <p:spPr bwMode="auto">
          <a:xfrm rot="16200000">
            <a:off x="2398514"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2" name="Line 28">
            <a:extLst>
              <a:ext uri="{FF2B5EF4-FFF2-40B4-BE49-F238E27FC236}">
                <a16:creationId xmlns:a16="http://schemas.microsoft.com/office/drawing/2014/main" id="{C5C6DABD-B658-24A1-2B23-5E160BC1B5AE}"/>
              </a:ext>
            </a:extLst>
          </p:cNvPr>
          <p:cNvSpPr>
            <a:spLocks noChangeAspect="1" noChangeShapeType="1"/>
          </p:cNvSpPr>
          <p:nvPr/>
        </p:nvSpPr>
        <p:spPr bwMode="auto">
          <a:xfrm rot="16200000">
            <a:off x="3037880"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3" name="Line 29">
            <a:extLst>
              <a:ext uri="{FF2B5EF4-FFF2-40B4-BE49-F238E27FC236}">
                <a16:creationId xmlns:a16="http://schemas.microsoft.com/office/drawing/2014/main" id="{03F4FFFA-95E6-1B56-E60F-C4E394067E76}"/>
              </a:ext>
            </a:extLst>
          </p:cNvPr>
          <p:cNvSpPr>
            <a:spLocks noChangeAspect="1" noChangeShapeType="1"/>
          </p:cNvSpPr>
          <p:nvPr/>
        </p:nvSpPr>
        <p:spPr bwMode="auto">
          <a:xfrm rot="16200000">
            <a:off x="2091333"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4" name="Line 30">
            <a:extLst>
              <a:ext uri="{FF2B5EF4-FFF2-40B4-BE49-F238E27FC236}">
                <a16:creationId xmlns:a16="http://schemas.microsoft.com/office/drawing/2014/main" id="{002E8F79-1240-3938-757F-6D7AED04FAED}"/>
              </a:ext>
            </a:extLst>
          </p:cNvPr>
          <p:cNvSpPr>
            <a:spLocks noChangeAspect="1" noChangeShapeType="1"/>
          </p:cNvSpPr>
          <p:nvPr/>
        </p:nvSpPr>
        <p:spPr bwMode="auto">
          <a:xfrm rot="16200000">
            <a:off x="3346252"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5" name="Line 31">
            <a:extLst>
              <a:ext uri="{FF2B5EF4-FFF2-40B4-BE49-F238E27FC236}">
                <a16:creationId xmlns:a16="http://schemas.microsoft.com/office/drawing/2014/main" id="{7E428EC2-3A6C-5C2A-ABB1-AFAFD79E0703}"/>
              </a:ext>
            </a:extLst>
          </p:cNvPr>
          <p:cNvSpPr>
            <a:spLocks noChangeAspect="1" noChangeShapeType="1"/>
          </p:cNvSpPr>
          <p:nvPr/>
        </p:nvSpPr>
        <p:spPr bwMode="auto">
          <a:xfrm rot="16200000">
            <a:off x="4941689"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6" name="Line 32">
            <a:extLst>
              <a:ext uri="{FF2B5EF4-FFF2-40B4-BE49-F238E27FC236}">
                <a16:creationId xmlns:a16="http://schemas.microsoft.com/office/drawing/2014/main" id="{7ADCF7C7-D11A-6172-07F8-15E1B1C34D4A}"/>
              </a:ext>
            </a:extLst>
          </p:cNvPr>
          <p:cNvSpPr>
            <a:spLocks noChangeAspect="1" noChangeShapeType="1"/>
          </p:cNvSpPr>
          <p:nvPr/>
        </p:nvSpPr>
        <p:spPr bwMode="auto">
          <a:xfrm rot="16200000">
            <a:off x="5263158"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7" name="Line 33">
            <a:extLst>
              <a:ext uri="{FF2B5EF4-FFF2-40B4-BE49-F238E27FC236}">
                <a16:creationId xmlns:a16="http://schemas.microsoft.com/office/drawing/2014/main" id="{2C89FACC-6357-285A-337E-A0D05AC2EF47}"/>
              </a:ext>
            </a:extLst>
          </p:cNvPr>
          <p:cNvSpPr>
            <a:spLocks noChangeAspect="1" noChangeShapeType="1"/>
          </p:cNvSpPr>
          <p:nvPr/>
        </p:nvSpPr>
        <p:spPr bwMode="auto">
          <a:xfrm rot="16200000">
            <a:off x="3995143"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8" name="Line 34">
            <a:extLst>
              <a:ext uri="{FF2B5EF4-FFF2-40B4-BE49-F238E27FC236}">
                <a16:creationId xmlns:a16="http://schemas.microsoft.com/office/drawing/2014/main" id="{3D4B8CD8-C7C9-6391-A2FD-CD250C78790E}"/>
              </a:ext>
            </a:extLst>
          </p:cNvPr>
          <p:cNvSpPr>
            <a:spLocks noChangeAspect="1" noChangeShapeType="1"/>
          </p:cNvSpPr>
          <p:nvPr/>
        </p:nvSpPr>
        <p:spPr bwMode="auto">
          <a:xfrm rot="16200000">
            <a:off x="4619030"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59" name="Line 35">
            <a:extLst>
              <a:ext uri="{FF2B5EF4-FFF2-40B4-BE49-F238E27FC236}">
                <a16:creationId xmlns:a16="http://schemas.microsoft.com/office/drawing/2014/main" id="{D2EB42B5-3FB6-0C20-E66E-A751E031FD5B}"/>
              </a:ext>
            </a:extLst>
          </p:cNvPr>
          <p:cNvSpPr>
            <a:spLocks noChangeAspect="1" noChangeShapeType="1"/>
          </p:cNvSpPr>
          <p:nvPr/>
        </p:nvSpPr>
        <p:spPr bwMode="auto">
          <a:xfrm rot="16200000">
            <a:off x="4311849"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0" name="Line 36">
            <a:extLst>
              <a:ext uri="{FF2B5EF4-FFF2-40B4-BE49-F238E27FC236}">
                <a16:creationId xmlns:a16="http://schemas.microsoft.com/office/drawing/2014/main" id="{D76D343C-997E-1E50-95AA-B85EF5E41525}"/>
              </a:ext>
            </a:extLst>
          </p:cNvPr>
          <p:cNvSpPr>
            <a:spLocks noChangeAspect="1" noChangeShapeType="1"/>
          </p:cNvSpPr>
          <p:nvPr/>
        </p:nvSpPr>
        <p:spPr bwMode="auto">
          <a:xfrm rot="16200000">
            <a:off x="3677245"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1" name="Line 37">
            <a:extLst>
              <a:ext uri="{FF2B5EF4-FFF2-40B4-BE49-F238E27FC236}">
                <a16:creationId xmlns:a16="http://schemas.microsoft.com/office/drawing/2014/main" id="{3BA93484-3990-1193-56A1-837D139940DA}"/>
              </a:ext>
            </a:extLst>
          </p:cNvPr>
          <p:cNvSpPr>
            <a:spLocks noChangeAspect="1" noChangeShapeType="1"/>
          </p:cNvSpPr>
          <p:nvPr/>
        </p:nvSpPr>
        <p:spPr bwMode="auto">
          <a:xfrm rot="16200000">
            <a:off x="5576293"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2" name="Line 38">
            <a:extLst>
              <a:ext uri="{FF2B5EF4-FFF2-40B4-BE49-F238E27FC236}">
                <a16:creationId xmlns:a16="http://schemas.microsoft.com/office/drawing/2014/main" id="{D85C09AB-D797-3BCA-7EDE-9E307DA161DD}"/>
              </a:ext>
            </a:extLst>
          </p:cNvPr>
          <p:cNvSpPr>
            <a:spLocks noChangeAspect="1" noChangeShapeType="1"/>
          </p:cNvSpPr>
          <p:nvPr/>
        </p:nvSpPr>
        <p:spPr bwMode="auto">
          <a:xfrm rot="16200000">
            <a:off x="7153870"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3" name="Line 39">
            <a:extLst>
              <a:ext uri="{FF2B5EF4-FFF2-40B4-BE49-F238E27FC236}">
                <a16:creationId xmlns:a16="http://schemas.microsoft.com/office/drawing/2014/main" id="{24A5C4F9-E522-80AD-83E8-15725DBE4962}"/>
              </a:ext>
            </a:extLst>
          </p:cNvPr>
          <p:cNvSpPr>
            <a:spLocks noChangeAspect="1" noChangeShapeType="1"/>
          </p:cNvSpPr>
          <p:nvPr/>
        </p:nvSpPr>
        <p:spPr bwMode="auto">
          <a:xfrm rot="16200000">
            <a:off x="7470577"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4" name="Line 40">
            <a:extLst>
              <a:ext uri="{FF2B5EF4-FFF2-40B4-BE49-F238E27FC236}">
                <a16:creationId xmlns:a16="http://schemas.microsoft.com/office/drawing/2014/main" id="{6EFE077C-9242-6CE6-61B3-407ACB51F8F3}"/>
              </a:ext>
            </a:extLst>
          </p:cNvPr>
          <p:cNvSpPr>
            <a:spLocks noChangeAspect="1" noChangeShapeType="1"/>
          </p:cNvSpPr>
          <p:nvPr/>
        </p:nvSpPr>
        <p:spPr bwMode="auto">
          <a:xfrm rot="16200000">
            <a:off x="6206133"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5" name="Line 41">
            <a:extLst>
              <a:ext uri="{FF2B5EF4-FFF2-40B4-BE49-F238E27FC236}">
                <a16:creationId xmlns:a16="http://schemas.microsoft.com/office/drawing/2014/main" id="{59F1C516-AF52-70FF-9880-CE70863CF076}"/>
              </a:ext>
            </a:extLst>
          </p:cNvPr>
          <p:cNvSpPr>
            <a:spLocks noChangeAspect="1" noChangeShapeType="1"/>
          </p:cNvSpPr>
          <p:nvPr/>
        </p:nvSpPr>
        <p:spPr bwMode="auto">
          <a:xfrm rot="16200000">
            <a:off x="6831211"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6" name="Line 42">
            <a:extLst>
              <a:ext uri="{FF2B5EF4-FFF2-40B4-BE49-F238E27FC236}">
                <a16:creationId xmlns:a16="http://schemas.microsoft.com/office/drawing/2014/main" id="{7A064FD0-4A18-A684-4115-EA1D12FB7505}"/>
              </a:ext>
            </a:extLst>
          </p:cNvPr>
          <p:cNvSpPr>
            <a:spLocks noChangeAspect="1" noChangeShapeType="1"/>
          </p:cNvSpPr>
          <p:nvPr/>
        </p:nvSpPr>
        <p:spPr bwMode="auto">
          <a:xfrm rot="16200000">
            <a:off x="6522839"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7" name="Line 43">
            <a:extLst>
              <a:ext uri="{FF2B5EF4-FFF2-40B4-BE49-F238E27FC236}">
                <a16:creationId xmlns:a16="http://schemas.microsoft.com/office/drawing/2014/main" id="{D05D48ED-99D5-8826-1543-CF2985B3F43E}"/>
              </a:ext>
            </a:extLst>
          </p:cNvPr>
          <p:cNvSpPr>
            <a:spLocks noChangeAspect="1" noChangeShapeType="1"/>
          </p:cNvSpPr>
          <p:nvPr/>
        </p:nvSpPr>
        <p:spPr bwMode="auto">
          <a:xfrm rot="16200000">
            <a:off x="5889427" y="5022652"/>
            <a:ext cx="41672" cy="0"/>
          </a:xfrm>
          <a:prstGeom prst="line">
            <a:avLst/>
          </a:prstGeom>
          <a:noFill/>
          <a:ln w="19050">
            <a:solidFill>
              <a:schemeClr val="bg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068" name="Oval 44">
            <a:extLst>
              <a:ext uri="{FF2B5EF4-FFF2-40B4-BE49-F238E27FC236}">
                <a16:creationId xmlns:a16="http://schemas.microsoft.com/office/drawing/2014/main" id="{E3CE355A-3880-5227-37CE-A67748900909}"/>
              </a:ext>
            </a:extLst>
          </p:cNvPr>
          <p:cNvSpPr>
            <a:spLocks noChangeAspect="1" noChangeArrowheads="1"/>
          </p:cNvSpPr>
          <p:nvPr/>
        </p:nvSpPr>
        <p:spPr bwMode="auto">
          <a:xfrm>
            <a:off x="2084785" y="1737123"/>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69" name="Oval 45">
            <a:extLst>
              <a:ext uri="{FF2B5EF4-FFF2-40B4-BE49-F238E27FC236}">
                <a16:creationId xmlns:a16="http://schemas.microsoft.com/office/drawing/2014/main" id="{35D28A48-01B0-CC88-1D96-A845692A3360}"/>
              </a:ext>
            </a:extLst>
          </p:cNvPr>
          <p:cNvSpPr>
            <a:spLocks noChangeAspect="1" noChangeArrowheads="1"/>
          </p:cNvSpPr>
          <p:nvPr/>
        </p:nvSpPr>
        <p:spPr bwMode="auto">
          <a:xfrm>
            <a:off x="2095500" y="1791891"/>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0" name="Oval 46">
            <a:extLst>
              <a:ext uri="{FF2B5EF4-FFF2-40B4-BE49-F238E27FC236}">
                <a16:creationId xmlns:a16="http://schemas.microsoft.com/office/drawing/2014/main" id="{FAE35AC0-B246-5317-2D82-E0BA797EBFFC}"/>
              </a:ext>
            </a:extLst>
          </p:cNvPr>
          <p:cNvSpPr>
            <a:spLocks noChangeAspect="1" noChangeArrowheads="1"/>
          </p:cNvSpPr>
          <p:nvPr/>
        </p:nvSpPr>
        <p:spPr bwMode="auto">
          <a:xfrm>
            <a:off x="2127648" y="1831182"/>
            <a:ext cx="4405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1" name="Oval 47">
            <a:extLst>
              <a:ext uri="{FF2B5EF4-FFF2-40B4-BE49-F238E27FC236}">
                <a16:creationId xmlns:a16="http://schemas.microsoft.com/office/drawing/2014/main" id="{D582ABC1-E158-A248-E9CE-309870B7C00B}"/>
              </a:ext>
            </a:extLst>
          </p:cNvPr>
          <p:cNvSpPr>
            <a:spLocks noChangeAspect="1" noChangeArrowheads="1"/>
          </p:cNvSpPr>
          <p:nvPr/>
        </p:nvSpPr>
        <p:spPr bwMode="auto">
          <a:xfrm>
            <a:off x="2133600" y="1872854"/>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2" name="Oval 48">
            <a:extLst>
              <a:ext uri="{FF2B5EF4-FFF2-40B4-BE49-F238E27FC236}">
                <a16:creationId xmlns:a16="http://schemas.microsoft.com/office/drawing/2014/main" id="{8C5FF07A-8910-B94E-9CD7-F321905BECE4}"/>
              </a:ext>
            </a:extLst>
          </p:cNvPr>
          <p:cNvSpPr>
            <a:spLocks noChangeAspect="1" noChangeArrowheads="1"/>
          </p:cNvSpPr>
          <p:nvPr/>
        </p:nvSpPr>
        <p:spPr bwMode="auto">
          <a:xfrm>
            <a:off x="2140744" y="1915716"/>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3" name="Oval 49">
            <a:extLst>
              <a:ext uri="{FF2B5EF4-FFF2-40B4-BE49-F238E27FC236}">
                <a16:creationId xmlns:a16="http://schemas.microsoft.com/office/drawing/2014/main" id="{399925C0-E351-DB42-01FB-10BB1C7B41C8}"/>
              </a:ext>
            </a:extLst>
          </p:cNvPr>
          <p:cNvSpPr>
            <a:spLocks noChangeAspect="1" noChangeArrowheads="1"/>
          </p:cNvSpPr>
          <p:nvPr/>
        </p:nvSpPr>
        <p:spPr bwMode="auto">
          <a:xfrm>
            <a:off x="2156222" y="1965722"/>
            <a:ext cx="4286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eaLnBrk="1" hangingPunct="1">
              <a:defRPr/>
            </a:pPr>
            <a:endParaRPr lang="ja-JP" altLang="en-US" sz="1350" kern="0">
              <a:solidFill>
                <a:srgbClr val="000000"/>
              </a:solidFill>
              <a:latin typeface="Calibri"/>
              <a:ea typeface="ＭＳ Ｐゴシック" panose="020B0600070205080204" pitchFamily="34" charset="-128"/>
              <a:cs typeface="Arial" pitchFamily="34" charset="0"/>
            </a:endParaRPr>
          </a:p>
        </p:txBody>
      </p:sp>
      <p:sp>
        <p:nvSpPr>
          <p:cNvPr id="684074" name="Oval 50">
            <a:extLst>
              <a:ext uri="{FF2B5EF4-FFF2-40B4-BE49-F238E27FC236}">
                <a16:creationId xmlns:a16="http://schemas.microsoft.com/office/drawing/2014/main" id="{054C50A1-0FD2-76B2-12A8-47F1C7C8B871}"/>
              </a:ext>
            </a:extLst>
          </p:cNvPr>
          <p:cNvSpPr>
            <a:spLocks noChangeAspect="1" noChangeArrowheads="1"/>
          </p:cNvSpPr>
          <p:nvPr/>
        </p:nvSpPr>
        <p:spPr bwMode="auto">
          <a:xfrm>
            <a:off x="2182416" y="2006204"/>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5" name="Oval 51">
            <a:extLst>
              <a:ext uri="{FF2B5EF4-FFF2-40B4-BE49-F238E27FC236}">
                <a16:creationId xmlns:a16="http://schemas.microsoft.com/office/drawing/2014/main" id="{C85C575D-C814-6231-4AAD-FBFE6BB1CE09}"/>
              </a:ext>
            </a:extLst>
          </p:cNvPr>
          <p:cNvSpPr>
            <a:spLocks noChangeAspect="1" noChangeArrowheads="1"/>
          </p:cNvSpPr>
          <p:nvPr/>
        </p:nvSpPr>
        <p:spPr bwMode="auto">
          <a:xfrm>
            <a:off x="2180035" y="2058591"/>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6" name="Oval 52">
            <a:extLst>
              <a:ext uri="{FF2B5EF4-FFF2-40B4-BE49-F238E27FC236}">
                <a16:creationId xmlns:a16="http://schemas.microsoft.com/office/drawing/2014/main" id="{AD79E188-B9E9-72BA-8F6D-490682CC5C0F}"/>
              </a:ext>
            </a:extLst>
          </p:cNvPr>
          <p:cNvSpPr>
            <a:spLocks noChangeAspect="1" noChangeArrowheads="1"/>
          </p:cNvSpPr>
          <p:nvPr/>
        </p:nvSpPr>
        <p:spPr bwMode="auto">
          <a:xfrm>
            <a:off x="3309937" y="3168254"/>
            <a:ext cx="4405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7" name="Oval 53">
            <a:extLst>
              <a:ext uri="{FF2B5EF4-FFF2-40B4-BE49-F238E27FC236}">
                <a16:creationId xmlns:a16="http://schemas.microsoft.com/office/drawing/2014/main" id="{B9B8DF8D-7EFA-726B-701C-7E1038C801CD}"/>
              </a:ext>
            </a:extLst>
          </p:cNvPr>
          <p:cNvSpPr>
            <a:spLocks noChangeAspect="1" noChangeArrowheads="1"/>
          </p:cNvSpPr>
          <p:nvPr/>
        </p:nvSpPr>
        <p:spPr bwMode="auto">
          <a:xfrm>
            <a:off x="3378994" y="3215879"/>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8" name="Oval 54">
            <a:extLst>
              <a:ext uri="{FF2B5EF4-FFF2-40B4-BE49-F238E27FC236}">
                <a16:creationId xmlns:a16="http://schemas.microsoft.com/office/drawing/2014/main" id="{D0F2268B-43DF-A0E7-66FB-BBF6EC36AFC5}"/>
              </a:ext>
            </a:extLst>
          </p:cNvPr>
          <p:cNvSpPr>
            <a:spLocks noChangeAspect="1" noChangeArrowheads="1"/>
          </p:cNvSpPr>
          <p:nvPr/>
        </p:nvSpPr>
        <p:spPr bwMode="auto">
          <a:xfrm>
            <a:off x="3411141" y="3270648"/>
            <a:ext cx="4405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79" name="Oval 55">
            <a:extLst>
              <a:ext uri="{FF2B5EF4-FFF2-40B4-BE49-F238E27FC236}">
                <a16:creationId xmlns:a16="http://schemas.microsoft.com/office/drawing/2014/main" id="{ECC12BAB-7A8D-B9B9-89F3-EB33E15A17FF}"/>
              </a:ext>
            </a:extLst>
          </p:cNvPr>
          <p:cNvSpPr>
            <a:spLocks noChangeAspect="1" noChangeArrowheads="1"/>
          </p:cNvSpPr>
          <p:nvPr/>
        </p:nvSpPr>
        <p:spPr bwMode="auto">
          <a:xfrm>
            <a:off x="3421856" y="3320654"/>
            <a:ext cx="4405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0" name="Oval 56">
            <a:extLst>
              <a:ext uri="{FF2B5EF4-FFF2-40B4-BE49-F238E27FC236}">
                <a16:creationId xmlns:a16="http://schemas.microsoft.com/office/drawing/2014/main" id="{68FE9760-F0D1-B2FE-A896-8EB2C2CDCD96}"/>
              </a:ext>
            </a:extLst>
          </p:cNvPr>
          <p:cNvSpPr>
            <a:spLocks noChangeAspect="1" noChangeArrowheads="1"/>
          </p:cNvSpPr>
          <p:nvPr/>
        </p:nvSpPr>
        <p:spPr bwMode="auto">
          <a:xfrm>
            <a:off x="3583781" y="3370660"/>
            <a:ext cx="4286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1" name="Oval 57">
            <a:extLst>
              <a:ext uri="{FF2B5EF4-FFF2-40B4-BE49-F238E27FC236}">
                <a16:creationId xmlns:a16="http://schemas.microsoft.com/office/drawing/2014/main" id="{FB37C747-CCBA-B14D-2E67-2D7B08DDFA5A}"/>
              </a:ext>
            </a:extLst>
          </p:cNvPr>
          <p:cNvSpPr>
            <a:spLocks noChangeAspect="1" noChangeArrowheads="1"/>
          </p:cNvSpPr>
          <p:nvPr/>
        </p:nvSpPr>
        <p:spPr bwMode="auto">
          <a:xfrm>
            <a:off x="3596879" y="3425429"/>
            <a:ext cx="4405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eaLnBrk="1" hangingPunct="1">
              <a:defRPr/>
            </a:pPr>
            <a:endParaRPr lang="ja-JP" altLang="en-US" sz="1350" kern="0">
              <a:solidFill>
                <a:srgbClr val="000000"/>
              </a:solidFill>
              <a:latin typeface="Calibri"/>
              <a:ea typeface="ＭＳ Ｐゴシック" panose="020B0600070205080204" pitchFamily="34" charset="-128"/>
              <a:cs typeface="Arial" pitchFamily="34" charset="0"/>
            </a:endParaRPr>
          </a:p>
        </p:txBody>
      </p:sp>
      <p:sp>
        <p:nvSpPr>
          <p:cNvPr id="684082" name="Oval 58">
            <a:extLst>
              <a:ext uri="{FF2B5EF4-FFF2-40B4-BE49-F238E27FC236}">
                <a16:creationId xmlns:a16="http://schemas.microsoft.com/office/drawing/2014/main" id="{D2E7DC14-090D-33ED-4F13-B5304A9CFEC7}"/>
              </a:ext>
            </a:extLst>
          </p:cNvPr>
          <p:cNvSpPr>
            <a:spLocks noChangeAspect="1" noChangeArrowheads="1"/>
          </p:cNvSpPr>
          <p:nvPr/>
        </p:nvSpPr>
        <p:spPr bwMode="auto">
          <a:xfrm>
            <a:off x="3636169" y="3480198"/>
            <a:ext cx="4405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3" name="Oval 59">
            <a:extLst>
              <a:ext uri="{FF2B5EF4-FFF2-40B4-BE49-F238E27FC236}">
                <a16:creationId xmlns:a16="http://schemas.microsoft.com/office/drawing/2014/main" id="{67FD2DF1-3006-3B16-273C-E11F64DEF453}"/>
              </a:ext>
            </a:extLst>
          </p:cNvPr>
          <p:cNvSpPr>
            <a:spLocks noChangeAspect="1" noChangeArrowheads="1"/>
          </p:cNvSpPr>
          <p:nvPr/>
        </p:nvSpPr>
        <p:spPr bwMode="auto">
          <a:xfrm>
            <a:off x="3645694" y="3533775"/>
            <a:ext cx="44054" cy="36910"/>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4" name="Oval 60">
            <a:extLst>
              <a:ext uri="{FF2B5EF4-FFF2-40B4-BE49-F238E27FC236}">
                <a16:creationId xmlns:a16="http://schemas.microsoft.com/office/drawing/2014/main" id="{4BECE288-4A92-4F70-7B43-E04EE6F7DE36}"/>
              </a:ext>
            </a:extLst>
          </p:cNvPr>
          <p:cNvSpPr>
            <a:spLocks noChangeAspect="1" noChangeArrowheads="1"/>
          </p:cNvSpPr>
          <p:nvPr/>
        </p:nvSpPr>
        <p:spPr bwMode="auto">
          <a:xfrm>
            <a:off x="3674269" y="3590925"/>
            <a:ext cx="4405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5" name="Oval 61">
            <a:extLst>
              <a:ext uri="{FF2B5EF4-FFF2-40B4-BE49-F238E27FC236}">
                <a16:creationId xmlns:a16="http://schemas.microsoft.com/office/drawing/2014/main" id="{DDAF420E-37A1-7484-64E4-9A62D16A36B4}"/>
              </a:ext>
            </a:extLst>
          </p:cNvPr>
          <p:cNvSpPr>
            <a:spLocks noChangeAspect="1" noChangeArrowheads="1"/>
          </p:cNvSpPr>
          <p:nvPr/>
        </p:nvSpPr>
        <p:spPr bwMode="auto">
          <a:xfrm>
            <a:off x="3946923" y="3968354"/>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6" name="Oval 62">
            <a:extLst>
              <a:ext uri="{FF2B5EF4-FFF2-40B4-BE49-F238E27FC236}">
                <a16:creationId xmlns:a16="http://schemas.microsoft.com/office/drawing/2014/main" id="{842875D0-56C9-1E11-B444-CF873AA89AA2}"/>
              </a:ext>
            </a:extLst>
          </p:cNvPr>
          <p:cNvSpPr>
            <a:spLocks noChangeAspect="1" noChangeArrowheads="1"/>
          </p:cNvSpPr>
          <p:nvPr/>
        </p:nvSpPr>
        <p:spPr bwMode="auto">
          <a:xfrm>
            <a:off x="3960019" y="4026694"/>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7" name="Oval 63">
            <a:extLst>
              <a:ext uri="{FF2B5EF4-FFF2-40B4-BE49-F238E27FC236}">
                <a16:creationId xmlns:a16="http://schemas.microsoft.com/office/drawing/2014/main" id="{81F3D890-CACF-3002-C0A2-B8A15988DAAA}"/>
              </a:ext>
            </a:extLst>
          </p:cNvPr>
          <p:cNvSpPr>
            <a:spLocks noChangeAspect="1" noChangeArrowheads="1"/>
          </p:cNvSpPr>
          <p:nvPr/>
        </p:nvSpPr>
        <p:spPr bwMode="auto">
          <a:xfrm>
            <a:off x="4017169" y="4073129"/>
            <a:ext cx="4286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8" name="Oval 64">
            <a:extLst>
              <a:ext uri="{FF2B5EF4-FFF2-40B4-BE49-F238E27FC236}">
                <a16:creationId xmlns:a16="http://schemas.microsoft.com/office/drawing/2014/main" id="{E8FFD47E-17E3-AFED-FE16-150276A780DB}"/>
              </a:ext>
            </a:extLst>
          </p:cNvPr>
          <p:cNvSpPr>
            <a:spLocks noChangeAspect="1" noChangeArrowheads="1"/>
          </p:cNvSpPr>
          <p:nvPr/>
        </p:nvSpPr>
        <p:spPr bwMode="auto">
          <a:xfrm>
            <a:off x="4086225" y="4130279"/>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89" name="Oval 65">
            <a:extLst>
              <a:ext uri="{FF2B5EF4-FFF2-40B4-BE49-F238E27FC236}">
                <a16:creationId xmlns:a16="http://schemas.microsoft.com/office/drawing/2014/main" id="{91AEFDE7-3083-A729-CD57-CFB04527C7B9}"/>
              </a:ext>
            </a:extLst>
          </p:cNvPr>
          <p:cNvSpPr>
            <a:spLocks noChangeAspect="1" noChangeArrowheads="1"/>
          </p:cNvSpPr>
          <p:nvPr/>
        </p:nvSpPr>
        <p:spPr bwMode="auto">
          <a:xfrm>
            <a:off x="4444603" y="4287441"/>
            <a:ext cx="4286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0" name="Oval 66">
            <a:extLst>
              <a:ext uri="{FF2B5EF4-FFF2-40B4-BE49-F238E27FC236}">
                <a16:creationId xmlns:a16="http://schemas.microsoft.com/office/drawing/2014/main" id="{ACC78EF3-9064-851C-2A4C-762CB930AFA5}"/>
              </a:ext>
            </a:extLst>
          </p:cNvPr>
          <p:cNvSpPr>
            <a:spLocks noChangeAspect="1" noChangeArrowheads="1"/>
          </p:cNvSpPr>
          <p:nvPr/>
        </p:nvSpPr>
        <p:spPr bwMode="auto">
          <a:xfrm>
            <a:off x="4936332" y="4358879"/>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1" name="Oval 67">
            <a:extLst>
              <a:ext uri="{FF2B5EF4-FFF2-40B4-BE49-F238E27FC236}">
                <a16:creationId xmlns:a16="http://schemas.microsoft.com/office/drawing/2014/main" id="{D7D79251-FDE7-E052-C33C-5041D4360697}"/>
              </a:ext>
            </a:extLst>
          </p:cNvPr>
          <p:cNvSpPr>
            <a:spLocks noChangeAspect="1" noChangeArrowheads="1"/>
          </p:cNvSpPr>
          <p:nvPr/>
        </p:nvSpPr>
        <p:spPr bwMode="auto">
          <a:xfrm>
            <a:off x="2531269" y="2380060"/>
            <a:ext cx="4286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2" name="Oval 68">
            <a:extLst>
              <a:ext uri="{FF2B5EF4-FFF2-40B4-BE49-F238E27FC236}">
                <a16:creationId xmlns:a16="http://schemas.microsoft.com/office/drawing/2014/main" id="{54DD6E69-6184-6F5D-5472-00F8CA71FB7A}"/>
              </a:ext>
            </a:extLst>
          </p:cNvPr>
          <p:cNvSpPr>
            <a:spLocks noChangeAspect="1" noChangeArrowheads="1"/>
          </p:cNvSpPr>
          <p:nvPr/>
        </p:nvSpPr>
        <p:spPr bwMode="auto">
          <a:xfrm>
            <a:off x="2272904" y="2101454"/>
            <a:ext cx="4405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3" name="Oval 69">
            <a:extLst>
              <a:ext uri="{FF2B5EF4-FFF2-40B4-BE49-F238E27FC236}">
                <a16:creationId xmlns:a16="http://schemas.microsoft.com/office/drawing/2014/main" id="{6C48272A-3EB4-014F-5883-40FA7D43BB41}"/>
              </a:ext>
            </a:extLst>
          </p:cNvPr>
          <p:cNvSpPr>
            <a:spLocks noChangeAspect="1" noChangeArrowheads="1"/>
          </p:cNvSpPr>
          <p:nvPr/>
        </p:nvSpPr>
        <p:spPr bwMode="auto">
          <a:xfrm>
            <a:off x="5441156" y="4563666"/>
            <a:ext cx="4405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4" name="Oval 70">
            <a:extLst>
              <a:ext uri="{FF2B5EF4-FFF2-40B4-BE49-F238E27FC236}">
                <a16:creationId xmlns:a16="http://schemas.microsoft.com/office/drawing/2014/main" id="{3F23ADC9-B09A-E2DC-3BC8-A8D630FD4DD0}"/>
              </a:ext>
            </a:extLst>
          </p:cNvPr>
          <p:cNvSpPr>
            <a:spLocks noChangeAspect="1" noChangeArrowheads="1"/>
          </p:cNvSpPr>
          <p:nvPr/>
        </p:nvSpPr>
        <p:spPr bwMode="auto">
          <a:xfrm>
            <a:off x="2357437" y="2150269"/>
            <a:ext cx="44054" cy="3452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5" name="Oval 71">
            <a:extLst>
              <a:ext uri="{FF2B5EF4-FFF2-40B4-BE49-F238E27FC236}">
                <a16:creationId xmlns:a16="http://schemas.microsoft.com/office/drawing/2014/main" id="{FD7F098B-B0DA-B88C-B650-985729BA253F}"/>
              </a:ext>
            </a:extLst>
          </p:cNvPr>
          <p:cNvSpPr>
            <a:spLocks noChangeAspect="1" noChangeArrowheads="1"/>
          </p:cNvSpPr>
          <p:nvPr/>
        </p:nvSpPr>
        <p:spPr bwMode="auto">
          <a:xfrm>
            <a:off x="2421732" y="2191941"/>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6" name="Oval 72">
            <a:extLst>
              <a:ext uri="{FF2B5EF4-FFF2-40B4-BE49-F238E27FC236}">
                <a16:creationId xmlns:a16="http://schemas.microsoft.com/office/drawing/2014/main" id="{4A019E53-C5A7-A444-91C2-9E39BD37E348}"/>
              </a:ext>
            </a:extLst>
          </p:cNvPr>
          <p:cNvSpPr>
            <a:spLocks noChangeAspect="1" noChangeArrowheads="1"/>
          </p:cNvSpPr>
          <p:nvPr/>
        </p:nvSpPr>
        <p:spPr bwMode="auto">
          <a:xfrm>
            <a:off x="2455069" y="2232422"/>
            <a:ext cx="4405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7" name="Oval 73">
            <a:extLst>
              <a:ext uri="{FF2B5EF4-FFF2-40B4-BE49-F238E27FC236}">
                <a16:creationId xmlns:a16="http://schemas.microsoft.com/office/drawing/2014/main" id="{52B89290-5E06-AE97-5C77-915F414FD7BA}"/>
              </a:ext>
            </a:extLst>
          </p:cNvPr>
          <p:cNvSpPr>
            <a:spLocks noChangeAspect="1" noChangeArrowheads="1"/>
          </p:cNvSpPr>
          <p:nvPr/>
        </p:nvSpPr>
        <p:spPr bwMode="auto">
          <a:xfrm>
            <a:off x="2455069" y="2277666"/>
            <a:ext cx="4405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8" name="Oval 74">
            <a:extLst>
              <a:ext uri="{FF2B5EF4-FFF2-40B4-BE49-F238E27FC236}">
                <a16:creationId xmlns:a16="http://schemas.microsoft.com/office/drawing/2014/main" id="{4469B4FB-911D-9ECB-FA71-A1E631440C6D}"/>
              </a:ext>
            </a:extLst>
          </p:cNvPr>
          <p:cNvSpPr>
            <a:spLocks noChangeAspect="1" noChangeArrowheads="1"/>
          </p:cNvSpPr>
          <p:nvPr/>
        </p:nvSpPr>
        <p:spPr bwMode="auto">
          <a:xfrm>
            <a:off x="2477691" y="2332435"/>
            <a:ext cx="45244" cy="34528"/>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099" name="Oval 75">
            <a:extLst>
              <a:ext uri="{FF2B5EF4-FFF2-40B4-BE49-F238E27FC236}">
                <a16:creationId xmlns:a16="http://schemas.microsoft.com/office/drawing/2014/main" id="{E33BE6A2-4D4A-B985-C897-9E19DB89B8F4}"/>
              </a:ext>
            </a:extLst>
          </p:cNvPr>
          <p:cNvSpPr>
            <a:spLocks noChangeAspect="1" noChangeArrowheads="1"/>
          </p:cNvSpPr>
          <p:nvPr/>
        </p:nvSpPr>
        <p:spPr bwMode="auto">
          <a:xfrm>
            <a:off x="2669382" y="2424113"/>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0" name="Oval 76">
            <a:extLst>
              <a:ext uri="{FF2B5EF4-FFF2-40B4-BE49-F238E27FC236}">
                <a16:creationId xmlns:a16="http://schemas.microsoft.com/office/drawing/2014/main" id="{2900E54D-C3CE-D788-AE79-905F7C8E6A96}"/>
              </a:ext>
            </a:extLst>
          </p:cNvPr>
          <p:cNvSpPr>
            <a:spLocks noChangeAspect="1" noChangeArrowheads="1"/>
          </p:cNvSpPr>
          <p:nvPr/>
        </p:nvSpPr>
        <p:spPr bwMode="auto">
          <a:xfrm>
            <a:off x="2715816" y="2475310"/>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1" name="Oval 77">
            <a:extLst>
              <a:ext uri="{FF2B5EF4-FFF2-40B4-BE49-F238E27FC236}">
                <a16:creationId xmlns:a16="http://schemas.microsoft.com/office/drawing/2014/main" id="{9AC6AF8C-2069-DE1B-76BC-370E9917D375}"/>
              </a:ext>
            </a:extLst>
          </p:cNvPr>
          <p:cNvSpPr>
            <a:spLocks noChangeAspect="1" noChangeArrowheads="1"/>
          </p:cNvSpPr>
          <p:nvPr/>
        </p:nvSpPr>
        <p:spPr bwMode="auto">
          <a:xfrm>
            <a:off x="2731294" y="2526507"/>
            <a:ext cx="4286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2" name="Oval 78">
            <a:extLst>
              <a:ext uri="{FF2B5EF4-FFF2-40B4-BE49-F238E27FC236}">
                <a16:creationId xmlns:a16="http://schemas.microsoft.com/office/drawing/2014/main" id="{8A6F4C37-B7A1-7BC0-AFB7-926BFA5B6D89}"/>
              </a:ext>
            </a:extLst>
          </p:cNvPr>
          <p:cNvSpPr>
            <a:spLocks noChangeAspect="1" noChangeArrowheads="1"/>
          </p:cNvSpPr>
          <p:nvPr/>
        </p:nvSpPr>
        <p:spPr bwMode="auto">
          <a:xfrm>
            <a:off x="2771775" y="2627710"/>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3" name="Oval 79">
            <a:extLst>
              <a:ext uri="{FF2B5EF4-FFF2-40B4-BE49-F238E27FC236}">
                <a16:creationId xmlns:a16="http://schemas.microsoft.com/office/drawing/2014/main" id="{2B2E03D9-4757-DEDB-E02B-BD438EEE3B4B}"/>
              </a:ext>
            </a:extLst>
          </p:cNvPr>
          <p:cNvSpPr>
            <a:spLocks noChangeAspect="1" noChangeArrowheads="1"/>
          </p:cNvSpPr>
          <p:nvPr/>
        </p:nvSpPr>
        <p:spPr bwMode="auto">
          <a:xfrm>
            <a:off x="2800350" y="2676525"/>
            <a:ext cx="45244" cy="3452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4" name="Oval 80">
            <a:extLst>
              <a:ext uri="{FF2B5EF4-FFF2-40B4-BE49-F238E27FC236}">
                <a16:creationId xmlns:a16="http://schemas.microsoft.com/office/drawing/2014/main" id="{F5ADA8D8-5B9A-0283-264A-87A914C96B1F}"/>
              </a:ext>
            </a:extLst>
          </p:cNvPr>
          <p:cNvSpPr>
            <a:spLocks noChangeAspect="1" noChangeArrowheads="1"/>
          </p:cNvSpPr>
          <p:nvPr/>
        </p:nvSpPr>
        <p:spPr bwMode="auto">
          <a:xfrm>
            <a:off x="2813448" y="2722960"/>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5" name="Oval 81">
            <a:extLst>
              <a:ext uri="{FF2B5EF4-FFF2-40B4-BE49-F238E27FC236}">
                <a16:creationId xmlns:a16="http://schemas.microsoft.com/office/drawing/2014/main" id="{5C34D6F1-3175-35A4-8584-73ACC1BFB2F6}"/>
              </a:ext>
            </a:extLst>
          </p:cNvPr>
          <p:cNvSpPr>
            <a:spLocks noChangeAspect="1" noChangeArrowheads="1"/>
          </p:cNvSpPr>
          <p:nvPr/>
        </p:nvSpPr>
        <p:spPr bwMode="auto">
          <a:xfrm>
            <a:off x="5594748" y="4674394"/>
            <a:ext cx="44053" cy="3452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6" name="Oval 82">
            <a:extLst>
              <a:ext uri="{FF2B5EF4-FFF2-40B4-BE49-F238E27FC236}">
                <a16:creationId xmlns:a16="http://schemas.microsoft.com/office/drawing/2014/main" id="{82DB298B-272B-8BBB-A321-B424FA0A8ABB}"/>
              </a:ext>
            </a:extLst>
          </p:cNvPr>
          <p:cNvSpPr>
            <a:spLocks noChangeAspect="1" noChangeArrowheads="1"/>
          </p:cNvSpPr>
          <p:nvPr/>
        </p:nvSpPr>
        <p:spPr bwMode="auto">
          <a:xfrm>
            <a:off x="2875360" y="2780110"/>
            <a:ext cx="4286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7" name="Oval 83">
            <a:extLst>
              <a:ext uri="{FF2B5EF4-FFF2-40B4-BE49-F238E27FC236}">
                <a16:creationId xmlns:a16="http://schemas.microsoft.com/office/drawing/2014/main" id="{052D515E-1663-D916-D9E7-277AFCA82ED6}"/>
              </a:ext>
            </a:extLst>
          </p:cNvPr>
          <p:cNvSpPr>
            <a:spLocks noChangeAspect="1" noChangeArrowheads="1"/>
          </p:cNvSpPr>
          <p:nvPr/>
        </p:nvSpPr>
        <p:spPr bwMode="auto">
          <a:xfrm>
            <a:off x="2934891" y="2828925"/>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8" name="Oval 84">
            <a:extLst>
              <a:ext uri="{FF2B5EF4-FFF2-40B4-BE49-F238E27FC236}">
                <a16:creationId xmlns:a16="http://schemas.microsoft.com/office/drawing/2014/main" id="{10C86EFD-7495-6A22-C3B5-3DE622A9E544}"/>
              </a:ext>
            </a:extLst>
          </p:cNvPr>
          <p:cNvSpPr>
            <a:spLocks noChangeAspect="1" noChangeArrowheads="1"/>
          </p:cNvSpPr>
          <p:nvPr/>
        </p:nvSpPr>
        <p:spPr bwMode="auto">
          <a:xfrm>
            <a:off x="3015853" y="2870597"/>
            <a:ext cx="4286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09" name="Oval 85">
            <a:extLst>
              <a:ext uri="{FF2B5EF4-FFF2-40B4-BE49-F238E27FC236}">
                <a16:creationId xmlns:a16="http://schemas.microsoft.com/office/drawing/2014/main" id="{AB1BAC3B-00C6-98A0-2F2A-95D0BDFAFE76}"/>
              </a:ext>
            </a:extLst>
          </p:cNvPr>
          <p:cNvSpPr>
            <a:spLocks noChangeAspect="1" noChangeArrowheads="1"/>
          </p:cNvSpPr>
          <p:nvPr/>
        </p:nvSpPr>
        <p:spPr bwMode="auto">
          <a:xfrm>
            <a:off x="3084910" y="2915841"/>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0" name="Oval 86">
            <a:extLst>
              <a:ext uri="{FF2B5EF4-FFF2-40B4-BE49-F238E27FC236}">
                <a16:creationId xmlns:a16="http://schemas.microsoft.com/office/drawing/2014/main" id="{0E9A4D0E-059F-F291-2122-13324CCA7CE6}"/>
              </a:ext>
            </a:extLst>
          </p:cNvPr>
          <p:cNvSpPr>
            <a:spLocks noChangeAspect="1" noChangeArrowheads="1"/>
          </p:cNvSpPr>
          <p:nvPr/>
        </p:nvSpPr>
        <p:spPr bwMode="auto">
          <a:xfrm>
            <a:off x="3084910" y="2972991"/>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1" name="Oval 87">
            <a:extLst>
              <a:ext uri="{FF2B5EF4-FFF2-40B4-BE49-F238E27FC236}">
                <a16:creationId xmlns:a16="http://schemas.microsoft.com/office/drawing/2014/main" id="{59923C38-27CE-04FC-8A78-D5B4DB02E683}"/>
              </a:ext>
            </a:extLst>
          </p:cNvPr>
          <p:cNvSpPr>
            <a:spLocks noChangeAspect="1" noChangeArrowheads="1"/>
          </p:cNvSpPr>
          <p:nvPr/>
        </p:nvSpPr>
        <p:spPr bwMode="auto">
          <a:xfrm>
            <a:off x="3126582" y="3014663"/>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2" name="Oval 88">
            <a:extLst>
              <a:ext uri="{FF2B5EF4-FFF2-40B4-BE49-F238E27FC236}">
                <a16:creationId xmlns:a16="http://schemas.microsoft.com/office/drawing/2014/main" id="{65F03DA5-4C7D-51D6-ED0D-BF16DDCA14DA}"/>
              </a:ext>
            </a:extLst>
          </p:cNvPr>
          <p:cNvSpPr>
            <a:spLocks noChangeAspect="1" noChangeArrowheads="1"/>
          </p:cNvSpPr>
          <p:nvPr/>
        </p:nvSpPr>
        <p:spPr bwMode="auto">
          <a:xfrm>
            <a:off x="3230166" y="3113485"/>
            <a:ext cx="4286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3" name="Oval 89">
            <a:extLst>
              <a:ext uri="{FF2B5EF4-FFF2-40B4-BE49-F238E27FC236}">
                <a16:creationId xmlns:a16="http://schemas.microsoft.com/office/drawing/2014/main" id="{45736141-C766-123A-494A-82C9E9AC610F}"/>
              </a:ext>
            </a:extLst>
          </p:cNvPr>
          <p:cNvSpPr>
            <a:spLocks noChangeAspect="1" noChangeArrowheads="1"/>
          </p:cNvSpPr>
          <p:nvPr/>
        </p:nvSpPr>
        <p:spPr bwMode="auto">
          <a:xfrm>
            <a:off x="5623323" y="4764882"/>
            <a:ext cx="4405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4" name="Oval 90">
            <a:extLst>
              <a:ext uri="{FF2B5EF4-FFF2-40B4-BE49-F238E27FC236}">
                <a16:creationId xmlns:a16="http://schemas.microsoft.com/office/drawing/2014/main" id="{9BE05F28-2597-29EB-584B-1D517B87A163}"/>
              </a:ext>
            </a:extLst>
          </p:cNvPr>
          <p:cNvSpPr>
            <a:spLocks noChangeAspect="1" noChangeArrowheads="1"/>
          </p:cNvSpPr>
          <p:nvPr/>
        </p:nvSpPr>
        <p:spPr bwMode="auto">
          <a:xfrm>
            <a:off x="3220641" y="3063479"/>
            <a:ext cx="4405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5" name="Oval 91">
            <a:extLst>
              <a:ext uri="{FF2B5EF4-FFF2-40B4-BE49-F238E27FC236}">
                <a16:creationId xmlns:a16="http://schemas.microsoft.com/office/drawing/2014/main" id="{84866271-3D88-3E07-EDCA-EB9A34AA40B4}"/>
              </a:ext>
            </a:extLst>
          </p:cNvPr>
          <p:cNvSpPr>
            <a:spLocks noChangeAspect="1" noChangeArrowheads="1"/>
          </p:cNvSpPr>
          <p:nvPr/>
        </p:nvSpPr>
        <p:spPr bwMode="auto">
          <a:xfrm>
            <a:off x="3742135" y="3633788"/>
            <a:ext cx="45244" cy="36910"/>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6" name="Oval 92">
            <a:extLst>
              <a:ext uri="{FF2B5EF4-FFF2-40B4-BE49-F238E27FC236}">
                <a16:creationId xmlns:a16="http://schemas.microsoft.com/office/drawing/2014/main" id="{65B1D4CB-CD4F-4386-258E-392C0247A8AF}"/>
              </a:ext>
            </a:extLst>
          </p:cNvPr>
          <p:cNvSpPr>
            <a:spLocks noChangeAspect="1" noChangeArrowheads="1"/>
          </p:cNvSpPr>
          <p:nvPr/>
        </p:nvSpPr>
        <p:spPr bwMode="auto">
          <a:xfrm>
            <a:off x="5268516" y="4457700"/>
            <a:ext cx="4405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7" name="Oval 93">
            <a:extLst>
              <a:ext uri="{FF2B5EF4-FFF2-40B4-BE49-F238E27FC236}">
                <a16:creationId xmlns:a16="http://schemas.microsoft.com/office/drawing/2014/main" id="{3E221F6B-9A59-D4F3-F74B-CD6570FFB1C3}"/>
              </a:ext>
            </a:extLst>
          </p:cNvPr>
          <p:cNvSpPr>
            <a:spLocks noChangeAspect="1" noChangeArrowheads="1"/>
          </p:cNvSpPr>
          <p:nvPr/>
        </p:nvSpPr>
        <p:spPr bwMode="auto">
          <a:xfrm>
            <a:off x="3742135" y="3699273"/>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8" name="Oval 94">
            <a:extLst>
              <a:ext uri="{FF2B5EF4-FFF2-40B4-BE49-F238E27FC236}">
                <a16:creationId xmlns:a16="http://schemas.microsoft.com/office/drawing/2014/main" id="{99BD50CE-F402-E0FF-EE50-35550B7038DB}"/>
              </a:ext>
            </a:extLst>
          </p:cNvPr>
          <p:cNvSpPr>
            <a:spLocks noChangeAspect="1" noChangeArrowheads="1"/>
          </p:cNvSpPr>
          <p:nvPr/>
        </p:nvSpPr>
        <p:spPr bwMode="auto">
          <a:xfrm>
            <a:off x="3798094" y="3800475"/>
            <a:ext cx="46435" cy="36910"/>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19" name="Oval 95">
            <a:extLst>
              <a:ext uri="{FF2B5EF4-FFF2-40B4-BE49-F238E27FC236}">
                <a16:creationId xmlns:a16="http://schemas.microsoft.com/office/drawing/2014/main" id="{01434819-4BE2-B1E0-5EDA-E120FD6D576F}"/>
              </a:ext>
            </a:extLst>
          </p:cNvPr>
          <p:cNvSpPr>
            <a:spLocks noChangeAspect="1" noChangeArrowheads="1"/>
          </p:cNvSpPr>
          <p:nvPr/>
        </p:nvSpPr>
        <p:spPr bwMode="auto">
          <a:xfrm>
            <a:off x="4130278" y="4180285"/>
            <a:ext cx="4286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0" name="Oval 96">
            <a:extLst>
              <a:ext uri="{FF2B5EF4-FFF2-40B4-BE49-F238E27FC236}">
                <a16:creationId xmlns:a16="http://schemas.microsoft.com/office/drawing/2014/main" id="{DDAAA02D-7CA9-EEC1-C584-D3B33A03C3FD}"/>
              </a:ext>
            </a:extLst>
          </p:cNvPr>
          <p:cNvSpPr>
            <a:spLocks noChangeAspect="1" noChangeArrowheads="1"/>
          </p:cNvSpPr>
          <p:nvPr/>
        </p:nvSpPr>
        <p:spPr bwMode="auto">
          <a:xfrm>
            <a:off x="3788569" y="3739754"/>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1" name="Oval 97">
            <a:extLst>
              <a:ext uri="{FF2B5EF4-FFF2-40B4-BE49-F238E27FC236}">
                <a16:creationId xmlns:a16="http://schemas.microsoft.com/office/drawing/2014/main" id="{82EB3CA1-C827-5E46-DCB4-BFCD40240C2B}"/>
              </a:ext>
            </a:extLst>
          </p:cNvPr>
          <p:cNvSpPr>
            <a:spLocks noChangeAspect="1" noChangeArrowheads="1"/>
          </p:cNvSpPr>
          <p:nvPr/>
        </p:nvSpPr>
        <p:spPr bwMode="auto">
          <a:xfrm>
            <a:off x="3868341" y="3861197"/>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2" name="Oval 98">
            <a:extLst>
              <a:ext uri="{FF2B5EF4-FFF2-40B4-BE49-F238E27FC236}">
                <a16:creationId xmlns:a16="http://schemas.microsoft.com/office/drawing/2014/main" id="{69008946-C939-7C09-64E2-F4BF24EE5325}"/>
              </a:ext>
            </a:extLst>
          </p:cNvPr>
          <p:cNvSpPr>
            <a:spLocks noChangeAspect="1" noChangeArrowheads="1"/>
          </p:cNvSpPr>
          <p:nvPr/>
        </p:nvSpPr>
        <p:spPr bwMode="auto">
          <a:xfrm>
            <a:off x="4260057" y="4237435"/>
            <a:ext cx="45244"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3" name="Oval 99">
            <a:extLst>
              <a:ext uri="{FF2B5EF4-FFF2-40B4-BE49-F238E27FC236}">
                <a16:creationId xmlns:a16="http://schemas.microsoft.com/office/drawing/2014/main" id="{7358675E-FB1B-7A6A-2852-80B3A9C2DD24}"/>
              </a:ext>
            </a:extLst>
          </p:cNvPr>
          <p:cNvSpPr>
            <a:spLocks noChangeAspect="1" noChangeArrowheads="1"/>
          </p:cNvSpPr>
          <p:nvPr/>
        </p:nvSpPr>
        <p:spPr bwMode="auto">
          <a:xfrm>
            <a:off x="2755106" y="2571750"/>
            <a:ext cx="4405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4" name="Oval 100">
            <a:extLst>
              <a:ext uri="{FF2B5EF4-FFF2-40B4-BE49-F238E27FC236}">
                <a16:creationId xmlns:a16="http://schemas.microsoft.com/office/drawing/2014/main" id="{81FF010B-6259-ADD0-6A86-01B7835B74CF}"/>
              </a:ext>
            </a:extLst>
          </p:cNvPr>
          <p:cNvSpPr>
            <a:spLocks noChangeAspect="1" noChangeArrowheads="1"/>
          </p:cNvSpPr>
          <p:nvPr/>
        </p:nvSpPr>
        <p:spPr bwMode="auto">
          <a:xfrm>
            <a:off x="3911203" y="3918348"/>
            <a:ext cx="42863"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5" name="Oval 101">
            <a:extLst>
              <a:ext uri="{FF2B5EF4-FFF2-40B4-BE49-F238E27FC236}">
                <a16:creationId xmlns:a16="http://schemas.microsoft.com/office/drawing/2014/main" id="{8E3675F2-1536-7AE5-13DB-794072B1D63F}"/>
              </a:ext>
            </a:extLst>
          </p:cNvPr>
          <p:cNvSpPr>
            <a:spLocks noChangeAspect="1" noChangeArrowheads="1"/>
          </p:cNvSpPr>
          <p:nvPr/>
        </p:nvSpPr>
        <p:spPr bwMode="auto">
          <a:xfrm>
            <a:off x="6635354" y="4842272"/>
            <a:ext cx="44053" cy="3690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6" name="Oval 102">
            <a:extLst>
              <a:ext uri="{FF2B5EF4-FFF2-40B4-BE49-F238E27FC236}">
                <a16:creationId xmlns:a16="http://schemas.microsoft.com/office/drawing/2014/main" id="{D37FFF0C-6940-A87A-448F-57925191D565}"/>
              </a:ext>
            </a:extLst>
          </p:cNvPr>
          <p:cNvSpPr>
            <a:spLocks noChangeAspect="1" noChangeArrowheads="1"/>
          </p:cNvSpPr>
          <p:nvPr/>
        </p:nvSpPr>
        <p:spPr bwMode="auto">
          <a:xfrm>
            <a:off x="7217569" y="4848225"/>
            <a:ext cx="45244" cy="35719"/>
          </a:xfrm>
          <a:prstGeom prst="ellipse">
            <a:avLst/>
          </a:prstGeom>
          <a:solidFill>
            <a:srgbClr val="00FF00"/>
          </a:solidFill>
          <a:ln w="9525">
            <a:solidFill>
              <a:srgbClr val="00FF00"/>
            </a:solidFill>
            <a:round/>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7" name="Freeform 103">
            <a:extLst>
              <a:ext uri="{FF2B5EF4-FFF2-40B4-BE49-F238E27FC236}">
                <a16:creationId xmlns:a16="http://schemas.microsoft.com/office/drawing/2014/main" id="{E41490E3-1105-D5C2-09FE-919BA50C9AEA}"/>
              </a:ext>
            </a:extLst>
          </p:cNvPr>
          <p:cNvSpPr>
            <a:spLocks noChangeAspect="1"/>
          </p:cNvSpPr>
          <p:nvPr/>
        </p:nvSpPr>
        <p:spPr bwMode="auto">
          <a:xfrm>
            <a:off x="2209800" y="2070497"/>
            <a:ext cx="5037535" cy="2790825"/>
          </a:xfrm>
          <a:custGeom>
            <a:avLst/>
            <a:gdLst>
              <a:gd name="T0" fmla="*/ 2147483647 w 4320"/>
              <a:gd name="T1" fmla="*/ 0 h 2948"/>
              <a:gd name="T2" fmla="*/ 2147483647 w 4320"/>
              <a:gd name="T3" fmla="*/ 2147483647 h 2948"/>
              <a:gd name="T4" fmla="*/ 2147483647 w 4320"/>
              <a:gd name="T5" fmla="*/ 2147483647 h 2948"/>
              <a:gd name="T6" fmla="*/ 2147483647 w 4320"/>
              <a:gd name="T7" fmla="*/ 2147483647 h 2948"/>
              <a:gd name="T8" fmla="*/ 2147483647 w 4320"/>
              <a:gd name="T9" fmla="*/ 2147483647 h 2948"/>
              <a:gd name="T10" fmla="*/ 2147483647 w 4320"/>
              <a:gd name="T11" fmla="*/ 2147483647 h 2948"/>
              <a:gd name="T12" fmla="*/ 2147483647 w 4320"/>
              <a:gd name="T13" fmla="*/ 2147483647 h 2948"/>
              <a:gd name="T14" fmla="*/ 2147483647 w 4320"/>
              <a:gd name="T15" fmla="*/ 2147483647 h 2948"/>
              <a:gd name="T16" fmla="*/ 2147483647 w 4320"/>
              <a:gd name="T17" fmla="*/ 2147483647 h 2948"/>
              <a:gd name="T18" fmla="*/ 2147483647 w 4320"/>
              <a:gd name="T19" fmla="*/ 2147483647 h 2948"/>
              <a:gd name="T20" fmla="*/ 2147483647 w 4320"/>
              <a:gd name="T21" fmla="*/ 2147483647 h 2948"/>
              <a:gd name="T22" fmla="*/ 2147483647 w 4320"/>
              <a:gd name="T23" fmla="*/ 2147483647 h 2948"/>
              <a:gd name="T24" fmla="*/ 2147483647 w 4320"/>
              <a:gd name="T25" fmla="*/ 2147483647 h 2948"/>
              <a:gd name="T26" fmla="*/ 2147483647 w 4320"/>
              <a:gd name="T27" fmla="*/ 2147483647 h 2948"/>
              <a:gd name="T28" fmla="*/ 2147483647 w 4320"/>
              <a:gd name="T29" fmla="*/ 2147483647 h 2948"/>
              <a:gd name="T30" fmla="*/ 2147483647 w 4320"/>
              <a:gd name="T31" fmla="*/ 2147483647 h 2948"/>
              <a:gd name="T32" fmla="*/ 2147483647 w 4320"/>
              <a:gd name="T33" fmla="*/ 2147483647 h 2948"/>
              <a:gd name="T34" fmla="*/ 2147483647 w 4320"/>
              <a:gd name="T35" fmla="*/ 2147483647 h 2948"/>
              <a:gd name="T36" fmla="*/ 2147483647 w 4320"/>
              <a:gd name="T37" fmla="*/ 2147483647 h 2948"/>
              <a:gd name="T38" fmla="*/ 2147483647 w 4320"/>
              <a:gd name="T39" fmla="*/ 2147483647 h 2948"/>
              <a:gd name="T40" fmla="*/ 2147483647 w 4320"/>
              <a:gd name="T41" fmla="*/ 2147483647 h 2948"/>
              <a:gd name="T42" fmla="*/ 2147483647 w 4320"/>
              <a:gd name="T43" fmla="*/ 2147483647 h 2948"/>
              <a:gd name="T44" fmla="*/ 2147483647 w 4320"/>
              <a:gd name="T45" fmla="*/ 2147483647 h 2948"/>
              <a:gd name="T46" fmla="*/ 2147483647 w 4320"/>
              <a:gd name="T47" fmla="*/ 2147483647 h 2948"/>
              <a:gd name="T48" fmla="*/ 2147483647 w 4320"/>
              <a:gd name="T49" fmla="*/ 2147483647 h 2948"/>
              <a:gd name="T50" fmla="*/ 2147483647 w 4320"/>
              <a:gd name="T51" fmla="*/ 2147483647 h 2948"/>
              <a:gd name="T52" fmla="*/ 2147483647 w 4320"/>
              <a:gd name="T53" fmla="*/ 2147483647 h 2948"/>
              <a:gd name="T54" fmla="*/ 2147483647 w 4320"/>
              <a:gd name="T55" fmla="*/ 2147483647 h 2948"/>
              <a:gd name="T56" fmla="*/ 2147483647 w 4320"/>
              <a:gd name="T57" fmla="*/ 2147483647 h 2948"/>
              <a:gd name="T58" fmla="*/ 2147483647 w 4320"/>
              <a:gd name="T59" fmla="*/ 2147483647 h 2948"/>
              <a:gd name="T60" fmla="*/ 2147483647 w 4320"/>
              <a:gd name="T61" fmla="*/ 2147483647 h 2948"/>
              <a:gd name="T62" fmla="*/ 2147483647 w 4320"/>
              <a:gd name="T63" fmla="*/ 2147483647 h 2948"/>
              <a:gd name="T64" fmla="*/ 2147483647 w 4320"/>
              <a:gd name="T65" fmla="*/ 2147483647 h 2948"/>
              <a:gd name="T66" fmla="*/ 2147483647 w 4320"/>
              <a:gd name="T67" fmla="*/ 2147483647 h 2948"/>
              <a:gd name="T68" fmla="*/ 2147483647 w 4320"/>
              <a:gd name="T69" fmla="*/ 2147483647 h 2948"/>
              <a:gd name="T70" fmla="*/ 2147483647 w 4320"/>
              <a:gd name="T71" fmla="*/ 2147483647 h 2948"/>
              <a:gd name="T72" fmla="*/ 2147483647 w 4320"/>
              <a:gd name="T73" fmla="*/ 2147483647 h 2948"/>
              <a:gd name="T74" fmla="*/ 2147483647 w 4320"/>
              <a:gd name="T75" fmla="*/ 2147483647 h 2948"/>
              <a:gd name="T76" fmla="*/ 2147483647 w 4320"/>
              <a:gd name="T77" fmla="*/ 2147483647 h 2948"/>
              <a:gd name="T78" fmla="*/ 2147483647 w 4320"/>
              <a:gd name="T79" fmla="*/ 2147483647 h 2948"/>
              <a:gd name="T80" fmla="*/ 2147483647 w 4320"/>
              <a:gd name="T81" fmla="*/ 2147483647 h 2948"/>
              <a:gd name="T82" fmla="*/ 2147483647 w 4320"/>
              <a:gd name="T83" fmla="*/ 2147483647 h 29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20"/>
              <a:gd name="T127" fmla="*/ 0 h 2948"/>
              <a:gd name="T128" fmla="*/ 4320 w 4320"/>
              <a:gd name="T129" fmla="*/ 2948 h 29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20" h="2948">
                <a:moveTo>
                  <a:pt x="0" y="4"/>
                </a:moveTo>
                <a:lnTo>
                  <a:pt x="72" y="0"/>
                </a:lnTo>
                <a:lnTo>
                  <a:pt x="76" y="48"/>
                </a:lnTo>
                <a:lnTo>
                  <a:pt x="152" y="48"/>
                </a:lnTo>
                <a:lnTo>
                  <a:pt x="148" y="100"/>
                </a:lnTo>
                <a:lnTo>
                  <a:pt x="220" y="104"/>
                </a:lnTo>
                <a:lnTo>
                  <a:pt x="200" y="144"/>
                </a:lnTo>
                <a:lnTo>
                  <a:pt x="236" y="236"/>
                </a:lnTo>
                <a:lnTo>
                  <a:pt x="252" y="292"/>
                </a:lnTo>
                <a:lnTo>
                  <a:pt x="292" y="344"/>
                </a:lnTo>
                <a:lnTo>
                  <a:pt x="432" y="344"/>
                </a:lnTo>
                <a:lnTo>
                  <a:pt x="412" y="392"/>
                </a:lnTo>
                <a:lnTo>
                  <a:pt x="452" y="392"/>
                </a:lnTo>
                <a:lnTo>
                  <a:pt x="452" y="448"/>
                </a:lnTo>
                <a:lnTo>
                  <a:pt x="464" y="500"/>
                </a:lnTo>
                <a:lnTo>
                  <a:pt x="484" y="540"/>
                </a:lnTo>
                <a:lnTo>
                  <a:pt x="504" y="608"/>
                </a:lnTo>
                <a:lnTo>
                  <a:pt x="540" y="604"/>
                </a:lnTo>
                <a:lnTo>
                  <a:pt x="528" y="656"/>
                </a:lnTo>
                <a:lnTo>
                  <a:pt x="536" y="700"/>
                </a:lnTo>
                <a:lnTo>
                  <a:pt x="588" y="696"/>
                </a:lnTo>
                <a:lnTo>
                  <a:pt x="584" y="768"/>
                </a:lnTo>
                <a:lnTo>
                  <a:pt x="644" y="752"/>
                </a:lnTo>
                <a:lnTo>
                  <a:pt x="636" y="812"/>
                </a:lnTo>
                <a:lnTo>
                  <a:pt x="712" y="808"/>
                </a:lnTo>
                <a:lnTo>
                  <a:pt x="704" y="856"/>
                </a:lnTo>
                <a:lnTo>
                  <a:pt x="768" y="860"/>
                </a:lnTo>
                <a:lnTo>
                  <a:pt x="768" y="908"/>
                </a:lnTo>
                <a:lnTo>
                  <a:pt x="772" y="972"/>
                </a:lnTo>
                <a:lnTo>
                  <a:pt x="808" y="956"/>
                </a:lnTo>
                <a:lnTo>
                  <a:pt x="804" y="1016"/>
                </a:lnTo>
                <a:lnTo>
                  <a:pt x="892" y="1012"/>
                </a:lnTo>
                <a:lnTo>
                  <a:pt x="880" y="1064"/>
                </a:lnTo>
                <a:lnTo>
                  <a:pt x="892" y="1120"/>
                </a:lnTo>
                <a:lnTo>
                  <a:pt x="964" y="1116"/>
                </a:lnTo>
                <a:lnTo>
                  <a:pt x="964" y="1180"/>
                </a:lnTo>
                <a:lnTo>
                  <a:pt x="1024" y="1172"/>
                </a:lnTo>
                <a:lnTo>
                  <a:pt x="1016" y="1224"/>
                </a:lnTo>
                <a:lnTo>
                  <a:pt x="1052" y="1220"/>
                </a:lnTo>
                <a:lnTo>
                  <a:pt x="1048" y="1280"/>
                </a:lnTo>
                <a:lnTo>
                  <a:pt x="1060" y="1340"/>
                </a:lnTo>
                <a:lnTo>
                  <a:pt x="1192" y="1336"/>
                </a:lnTo>
                <a:lnTo>
                  <a:pt x="1196" y="1388"/>
                </a:lnTo>
                <a:lnTo>
                  <a:pt x="1204" y="1448"/>
                </a:lnTo>
                <a:lnTo>
                  <a:pt x="1252" y="1440"/>
                </a:lnTo>
                <a:lnTo>
                  <a:pt x="1240" y="1504"/>
                </a:lnTo>
                <a:lnTo>
                  <a:pt x="1252" y="1564"/>
                </a:lnTo>
                <a:lnTo>
                  <a:pt x="1288" y="1556"/>
                </a:lnTo>
                <a:lnTo>
                  <a:pt x="1272" y="1620"/>
                </a:lnTo>
                <a:lnTo>
                  <a:pt x="1332" y="1612"/>
                </a:lnTo>
                <a:lnTo>
                  <a:pt x="1336" y="1668"/>
                </a:lnTo>
                <a:lnTo>
                  <a:pt x="1336" y="1736"/>
                </a:lnTo>
                <a:lnTo>
                  <a:pt x="1376" y="1732"/>
                </a:lnTo>
                <a:lnTo>
                  <a:pt x="1368" y="1780"/>
                </a:lnTo>
                <a:lnTo>
                  <a:pt x="1380" y="1844"/>
                </a:lnTo>
                <a:lnTo>
                  <a:pt x="1436" y="1848"/>
                </a:lnTo>
                <a:lnTo>
                  <a:pt x="1440" y="1912"/>
                </a:lnTo>
                <a:lnTo>
                  <a:pt x="1480" y="1904"/>
                </a:lnTo>
                <a:lnTo>
                  <a:pt x="1476" y="1968"/>
                </a:lnTo>
                <a:lnTo>
                  <a:pt x="1508" y="1964"/>
                </a:lnTo>
                <a:lnTo>
                  <a:pt x="1504" y="2020"/>
                </a:lnTo>
                <a:lnTo>
                  <a:pt x="1520" y="2084"/>
                </a:lnTo>
                <a:lnTo>
                  <a:pt x="1572" y="2076"/>
                </a:lnTo>
                <a:lnTo>
                  <a:pt x="1564" y="2136"/>
                </a:lnTo>
                <a:lnTo>
                  <a:pt x="1628" y="2132"/>
                </a:lnTo>
                <a:lnTo>
                  <a:pt x="1628" y="2196"/>
                </a:lnTo>
                <a:lnTo>
                  <a:pt x="1668" y="2192"/>
                </a:lnTo>
                <a:lnTo>
                  <a:pt x="1660" y="2248"/>
                </a:lnTo>
                <a:lnTo>
                  <a:pt x="1784" y="2252"/>
                </a:lnTo>
                <a:lnTo>
                  <a:pt x="1772" y="2304"/>
                </a:lnTo>
                <a:lnTo>
                  <a:pt x="1932" y="2292"/>
                </a:lnTo>
                <a:lnTo>
                  <a:pt x="1932" y="2356"/>
                </a:lnTo>
                <a:lnTo>
                  <a:pt x="2360" y="2348"/>
                </a:lnTo>
                <a:lnTo>
                  <a:pt x="2360" y="2436"/>
                </a:lnTo>
                <a:lnTo>
                  <a:pt x="2640" y="2416"/>
                </a:lnTo>
                <a:lnTo>
                  <a:pt x="2640" y="2536"/>
                </a:lnTo>
                <a:lnTo>
                  <a:pt x="2804" y="2540"/>
                </a:lnTo>
                <a:lnTo>
                  <a:pt x="2788" y="2648"/>
                </a:lnTo>
                <a:lnTo>
                  <a:pt x="2920" y="2648"/>
                </a:lnTo>
                <a:lnTo>
                  <a:pt x="2924" y="2768"/>
                </a:lnTo>
                <a:lnTo>
                  <a:pt x="2948" y="2860"/>
                </a:lnTo>
                <a:lnTo>
                  <a:pt x="3812" y="2848"/>
                </a:lnTo>
                <a:lnTo>
                  <a:pt x="3816" y="2948"/>
                </a:lnTo>
                <a:lnTo>
                  <a:pt x="3816" y="2944"/>
                </a:lnTo>
                <a:lnTo>
                  <a:pt x="4320" y="2940"/>
                </a:lnTo>
              </a:path>
            </a:pathLst>
          </a:custGeom>
          <a:noFill/>
          <a:ln w="28575">
            <a:solidFill>
              <a:srgbClr val="00FF00"/>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128" name="AutoShape 104">
            <a:extLst>
              <a:ext uri="{FF2B5EF4-FFF2-40B4-BE49-F238E27FC236}">
                <a16:creationId xmlns:a16="http://schemas.microsoft.com/office/drawing/2014/main" id="{AE6FA1E5-8FDB-6605-4996-85D60AC8B4E5}"/>
              </a:ext>
            </a:extLst>
          </p:cNvPr>
          <p:cNvSpPr>
            <a:spLocks noChangeAspect="1" noChangeArrowheads="1"/>
          </p:cNvSpPr>
          <p:nvPr/>
        </p:nvSpPr>
        <p:spPr bwMode="auto">
          <a:xfrm>
            <a:off x="2541985" y="2062162"/>
            <a:ext cx="40481"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29" name="AutoShape 105">
            <a:extLst>
              <a:ext uri="{FF2B5EF4-FFF2-40B4-BE49-F238E27FC236}">
                <a16:creationId xmlns:a16="http://schemas.microsoft.com/office/drawing/2014/main" id="{E79B9080-45DC-3F3B-ACC7-85D68F706AB9}"/>
              </a:ext>
            </a:extLst>
          </p:cNvPr>
          <p:cNvSpPr>
            <a:spLocks noChangeAspect="1" noChangeArrowheads="1"/>
          </p:cNvSpPr>
          <p:nvPr/>
        </p:nvSpPr>
        <p:spPr bwMode="auto">
          <a:xfrm>
            <a:off x="2494360" y="2040731"/>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0" name="AutoShape 106">
            <a:extLst>
              <a:ext uri="{FF2B5EF4-FFF2-40B4-BE49-F238E27FC236}">
                <a16:creationId xmlns:a16="http://schemas.microsoft.com/office/drawing/2014/main" id="{695D3198-6F0E-827C-107B-2B5FDD819836}"/>
              </a:ext>
            </a:extLst>
          </p:cNvPr>
          <p:cNvSpPr>
            <a:spLocks noChangeAspect="1" noChangeArrowheads="1"/>
          </p:cNvSpPr>
          <p:nvPr/>
        </p:nvSpPr>
        <p:spPr bwMode="auto">
          <a:xfrm>
            <a:off x="2476501" y="2015728"/>
            <a:ext cx="40481"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1" name="AutoShape 107">
            <a:extLst>
              <a:ext uri="{FF2B5EF4-FFF2-40B4-BE49-F238E27FC236}">
                <a16:creationId xmlns:a16="http://schemas.microsoft.com/office/drawing/2014/main" id="{9D161BC0-7550-86A9-2045-BD96FA2F94A5}"/>
              </a:ext>
            </a:extLst>
          </p:cNvPr>
          <p:cNvSpPr>
            <a:spLocks noChangeAspect="1" noChangeArrowheads="1"/>
          </p:cNvSpPr>
          <p:nvPr/>
        </p:nvSpPr>
        <p:spPr bwMode="auto">
          <a:xfrm>
            <a:off x="2457451" y="1981200"/>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2" name="AutoShape 108">
            <a:extLst>
              <a:ext uri="{FF2B5EF4-FFF2-40B4-BE49-F238E27FC236}">
                <a16:creationId xmlns:a16="http://schemas.microsoft.com/office/drawing/2014/main" id="{4D0368D1-B7D2-586E-E49E-B4FD2E4328A6}"/>
              </a:ext>
            </a:extLst>
          </p:cNvPr>
          <p:cNvSpPr>
            <a:spLocks noChangeAspect="1" noChangeArrowheads="1"/>
          </p:cNvSpPr>
          <p:nvPr/>
        </p:nvSpPr>
        <p:spPr bwMode="auto">
          <a:xfrm>
            <a:off x="3430191" y="2616994"/>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3" name="AutoShape 109">
            <a:extLst>
              <a:ext uri="{FF2B5EF4-FFF2-40B4-BE49-F238E27FC236}">
                <a16:creationId xmlns:a16="http://schemas.microsoft.com/office/drawing/2014/main" id="{C7A9E4B7-48DE-FB7C-A50D-729F67C2BF4D}"/>
              </a:ext>
            </a:extLst>
          </p:cNvPr>
          <p:cNvSpPr>
            <a:spLocks noChangeAspect="1" noChangeArrowheads="1"/>
          </p:cNvSpPr>
          <p:nvPr/>
        </p:nvSpPr>
        <p:spPr bwMode="auto">
          <a:xfrm>
            <a:off x="3583782" y="2645569"/>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4" name="AutoShape 110">
            <a:extLst>
              <a:ext uri="{FF2B5EF4-FFF2-40B4-BE49-F238E27FC236}">
                <a16:creationId xmlns:a16="http://schemas.microsoft.com/office/drawing/2014/main" id="{95B72120-C2A8-6D70-19DB-6523161DC353}"/>
              </a:ext>
            </a:extLst>
          </p:cNvPr>
          <p:cNvSpPr>
            <a:spLocks noChangeAspect="1" noChangeArrowheads="1"/>
          </p:cNvSpPr>
          <p:nvPr/>
        </p:nvSpPr>
        <p:spPr bwMode="auto">
          <a:xfrm>
            <a:off x="3593307" y="2688431"/>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5" name="AutoShape 111">
            <a:extLst>
              <a:ext uri="{FF2B5EF4-FFF2-40B4-BE49-F238E27FC236}">
                <a16:creationId xmlns:a16="http://schemas.microsoft.com/office/drawing/2014/main" id="{6C08897F-A8F9-AFDE-C374-C54A5AA04238}"/>
              </a:ext>
            </a:extLst>
          </p:cNvPr>
          <p:cNvSpPr>
            <a:spLocks noChangeAspect="1" noChangeArrowheads="1"/>
          </p:cNvSpPr>
          <p:nvPr/>
        </p:nvSpPr>
        <p:spPr bwMode="auto">
          <a:xfrm>
            <a:off x="3646885" y="2725341"/>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6" name="AutoShape 112">
            <a:extLst>
              <a:ext uri="{FF2B5EF4-FFF2-40B4-BE49-F238E27FC236}">
                <a16:creationId xmlns:a16="http://schemas.microsoft.com/office/drawing/2014/main" id="{F6BEC2E8-6B01-74E8-FF99-76345D180FF1}"/>
              </a:ext>
            </a:extLst>
          </p:cNvPr>
          <p:cNvSpPr>
            <a:spLocks noChangeAspect="1" noChangeArrowheads="1"/>
          </p:cNvSpPr>
          <p:nvPr/>
        </p:nvSpPr>
        <p:spPr bwMode="auto">
          <a:xfrm>
            <a:off x="3682604" y="2793206"/>
            <a:ext cx="40481"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7" name="Freeform 113">
            <a:extLst>
              <a:ext uri="{FF2B5EF4-FFF2-40B4-BE49-F238E27FC236}">
                <a16:creationId xmlns:a16="http://schemas.microsoft.com/office/drawing/2014/main" id="{7FCF3518-7838-DE3B-848F-0E02350B9A77}"/>
              </a:ext>
            </a:extLst>
          </p:cNvPr>
          <p:cNvSpPr>
            <a:spLocks noChangeAspect="1"/>
          </p:cNvSpPr>
          <p:nvPr/>
        </p:nvSpPr>
        <p:spPr bwMode="auto">
          <a:xfrm>
            <a:off x="2102644" y="1762125"/>
            <a:ext cx="104775" cy="311944"/>
          </a:xfrm>
          <a:custGeom>
            <a:avLst/>
            <a:gdLst>
              <a:gd name="T0" fmla="*/ 0 w 90"/>
              <a:gd name="T1" fmla="*/ 0 h 330"/>
              <a:gd name="T2" fmla="*/ 2147483647 w 90"/>
              <a:gd name="T3" fmla="*/ 2147483647 h 330"/>
              <a:gd name="T4" fmla="*/ 2147483647 w 90"/>
              <a:gd name="T5" fmla="*/ 2147483647 h 330"/>
              <a:gd name="T6" fmla="*/ 2147483647 w 90"/>
              <a:gd name="T7" fmla="*/ 2147483647 h 330"/>
              <a:gd name="T8" fmla="*/ 2147483647 w 90"/>
              <a:gd name="T9" fmla="*/ 2147483647 h 330"/>
              <a:gd name="T10" fmla="*/ 0 60000 65536"/>
              <a:gd name="T11" fmla="*/ 0 60000 65536"/>
              <a:gd name="T12" fmla="*/ 0 60000 65536"/>
              <a:gd name="T13" fmla="*/ 0 60000 65536"/>
              <a:gd name="T14" fmla="*/ 0 60000 65536"/>
              <a:gd name="T15" fmla="*/ 0 w 90"/>
              <a:gd name="T16" fmla="*/ 0 h 330"/>
              <a:gd name="T17" fmla="*/ 90 w 90"/>
              <a:gd name="T18" fmla="*/ 330 h 330"/>
            </a:gdLst>
            <a:ahLst/>
            <a:cxnLst>
              <a:cxn ang="T10">
                <a:pos x="T0" y="T1"/>
              </a:cxn>
              <a:cxn ang="T11">
                <a:pos x="T2" y="T3"/>
              </a:cxn>
              <a:cxn ang="T12">
                <a:pos x="T4" y="T5"/>
              </a:cxn>
              <a:cxn ang="T13">
                <a:pos x="T6" y="T7"/>
              </a:cxn>
              <a:cxn ang="T14">
                <a:pos x="T8" y="T9"/>
              </a:cxn>
            </a:cxnLst>
            <a:rect l="T15" t="T16" r="T17" b="T18"/>
            <a:pathLst>
              <a:path w="90" h="330">
                <a:moveTo>
                  <a:pt x="0" y="0"/>
                </a:moveTo>
                <a:lnTo>
                  <a:pt x="41" y="96"/>
                </a:lnTo>
                <a:lnTo>
                  <a:pt x="50" y="183"/>
                </a:lnTo>
                <a:lnTo>
                  <a:pt x="90" y="280"/>
                </a:lnTo>
                <a:lnTo>
                  <a:pt x="83" y="330"/>
                </a:lnTo>
              </a:path>
            </a:pathLst>
          </a:custGeom>
          <a:noFill/>
          <a:ln w="19050">
            <a:solidFill>
              <a:srgbClr val="00FF00"/>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138" name="AutoShape 114">
            <a:extLst>
              <a:ext uri="{FF2B5EF4-FFF2-40B4-BE49-F238E27FC236}">
                <a16:creationId xmlns:a16="http://schemas.microsoft.com/office/drawing/2014/main" id="{37E69DF3-3D8F-6830-9CF4-DFC6ECEABC5B}"/>
              </a:ext>
            </a:extLst>
          </p:cNvPr>
          <p:cNvSpPr>
            <a:spLocks noChangeAspect="1" noChangeArrowheads="1"/>
          </p:cNvSpPr>
          <p:nvPr/>
        </p:nvSpPr>
        <p:spPr bwMode="auto">
          <a:xfrm>
            <a:off x="2128838" y="1754981"/>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39" name="AutoShape 115">
            <a:extLst>
              <a:ext uri="{FF2B5EF4-FFF2-40B4-BE49-F238E27FC236}">
                <a16:creationId xmlns:a16="http://schemas.microsoft.com/office/drawing/2014/main" id="{DC3C3DC2-5AF7-7A19-A84C-B6324632CB2E}"/>
              </a:ext>
            </a:extLst>
          </p:cNvPr>
          <p:cNvSpPr>
            <a:spLocks noChangeAspect="1" noChangeArrowheads="1"/>
          </p:cNvSpPr>
          <p:nvPr/>
        </p:nvSpPr>
        <p:spPr bwMode="auto">
          <a:xfrm>
            <a:off x="2149078" y="1785937"/>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0" name="AutoShape 116">
            <a:extLst>
              <a:ext uri="{FF2B5EF4-FFF2-40B4-BE49-F238E27FC236}">
                <a16:creationId xmlns:a16="http://schemas.microsoft.com/office/drawing/2014/main" id="{19DCA6A5-1A77-FC6B-DA77-E07240ECA6C4}"/>
              </a:ext>
            </a:extLst>
          </p:cNvPr>
          <p:cNvSpPr>
            <a:spLocks noChangeAspect="1" noChangeArrowheads="1"/>
          </p:cNvSpPr>
          <p:nvPr/>
        </p:nvSpPr>
        <p:spPr bwMode="auto">
          <a:xfrm>
            <a:off x="2190750" y="1851422"/>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1" name="AutoShape 117">
            <a:extLst>
              <a:ext uri="{FF2B5EF4-FFF2-40B4-BE49-F238E27FC236}">
                <a16:creationId xmlns:a16="http://schemas.microsoft.com/office/drawing/2014/main" id="{463DB77B-C10A-3D07-BAC4-8B371CCE44E5}"/>
              </a:ext>
            </a:extLst>
          </p:cNvPr>
          <p:cNvSpPr>
            <a:spLocks noChangeAspect="1" noChangeArrowheads="1"/>
          </p:cNvSpPr>
          <p:nvPr/>
        </p:nvSpPr>
        <p:spPr bwMode="auto">
          <a:xfrm>
            <a:off x="2197894" y="1893094"/>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2" name="AutoShape 118">
            <a:extLst>
              <a:ext uri="{FF2B5EF4-FFF2-40B4-BE49-F238E27FC236}">
                <a16:creationId xmlns:a16="http://schemas.microsoft.com/office/drawing/2014/main" id="{CF26E721-6CED-CA5B-02EC-EEFF15844DA4}"/>
              </a:ext>
            </a:extLst>
          </p:cNvPr>
          <p:cNvSpPr>
            <a:spLocks noChangeAspect="1" noChangeArrowheads="1"/>
          </p:cNvSpPr>
          <p:nvPr/>
        </p:nvSpPr>
        <p:spPr bwMode="auto">
          <a:xfrm>
            <a:off x="2277666" y="1916906"/>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3" name="AutoShape 119">
            <a:extLst>
              <a:ext uri="{FF2B5EF4-FFF2-40B4-BE49-F238E27FC236}">
                <a16:creationId xmlns:a16="http://schemas.microsoft.com/office/drawing/2014/main" id="{23B94AFC-E0D1-BDDA-4EFA-EC733A0F0779}"/>
              </a:ext>
            </a:extLst>
          </p:cNvPr>
          <p:cNvSpPr>
            <a:spLocks noChangeAspect="1" noChangeArrowheads="1"/>
          </p:cNvSpPr>
          <p:nvPr/>
        </p:nvSpPr>
        <p:spPr bwMode="auto">
          <a:xfrm>
            <a:off x="2377678" y="1935956"/>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4" name="AutoShape 120">
            <a:extLst>
              <a:ext uri="{FF2B5EF4-FFF2-40B4-BE49-F238E27FC236}">
                <a16:creationId xmlns:a16="http://schemas.microsoft.com/office/drawing/2014/main" id="{8BF1C510-F991-55D1-66D2-DB9828F36CF3}"/>
              </a:ext>
            </a:extLst>
          </p:cNvPr>
          <p:cNvSpPr>
            <a:spLocks noChangeAspect="1" noChangeArrowheads="1"/>
          </p:cNvSpPr>
          <p:nvPr/>
        </p:nvSpPr>
        <p:spPr bwMode="auto">
          <a:xfrm>
            <a:off x="2678906" y="2074069"/>
            <a:ext cx="44054"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5" name="AutoShape 121">
            <a:extLst>
              <a:ext uri="{FF2B5EF4-FFF2-40B4-BE49-F238E27FC236}">
                <a16:creationId xmlns:a16="http://schemas.microsoft.com/office/drawing/2014/main" id="{E7B9FE87-0F0E-4C81-29CF-D662A695F8B5}"/>
              </a:ext>
            </a:extLst>
          </p:cNvPr>
          <p:cNvSpPr>
            <a:spLocks noChangeAspect="1" noChangeArrowheads="1"/>
          </p:cNvSpPr>
          <p:nvPr/>
        </p:nvSpPr>
        <p:spPr bwMode="auto">
          <a:xfrm>
            <a:off x="2436019" y="1962150"/>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6" name="AutoShape 122">
            <a:extLst>
              <a:ext uri="{FF2B5EF4-FFF2-40B4-BE49-F238E27FC236}">
                <a16:creationId xmlns:a16="http://schemas.microsoft.com/office/drawing/2014/main" id="{683FF6D3-3D3D-F278-0146-F784E85A8543}"/>
              </a:ext>
            </a:extLst>
          </p:cNvPr>
          <p:cNvSpPr>
            <a:spLocks noChangeAspect="1" noChangeArrowheads="1"/>
          </p:cNvSpPr>
          <p:nvPr/>
        </p:nvSpPr>
        <p:spPr bwMode="auto">
          <a:xfrm>
            <a:off x="2732485" y="2102644"/>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7" name="AutoShape 123">
            <a:extLst>
              <a:ext uri="{FF2B5EF4-FFF2-40B4-BE49-F238E27FC236}">
                <a16:creationId xmlns:a16="http://schemas.microsoft.com/office/drawing/2014/main" id="{EA23B918-A08D-C001-A76C-C451DA664EC4}"/>
              </a:ext>
            </a:extLst>
          </p:cNvPr>
          <p:cNvSpPr>
            <a:spLocks noChangeAspect="1" noChangeArrowheads="1"/>
          </p:cNvSpPr>
          <p:nvPr/>
        </p:nvSpPr>
        <p:spPr bwMode="auto">
          <a:xfrm>
            <a:off x="2751535" y="2132410"/>
            <a:ext cx="41672" cy="3452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8" name="AutoShape 124">
            <a:extLst>
              <a:ext uri="{FF2B5EF4-FFF2-40B4-BE49-F238E27FC236}">
                <a16:creationId xmlns:a16="http://schemas.microsoft.com/office/drawing/2014/main" id="{A5E20312-29E9-6EDB-0CF4-6EE41043278C}"/>
              </a:ext>
            </a:extLst>
          </p:cNvPr>
          <p:cNvSpPr>
            <a:spLocks noChangeAspect="1" noChangeArrowheads="1"/>
          </p:cNvSpPr>
          <p:nvPr/>
        </p:nvSpPr>
        <p:spPr bwMode="auto">
          <a:xfrm>
            <a:off x="2774156" y="2191941"/>
            <a:ext cx="44054"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49" name="AutoShape 125">
            <a:extLst>
              <a:ext uri="{FF2B5EF4-FFF2-40B4-BE49-F238E27FC236}">
                <a16:creationId xmlns:a16="http://schemas.microsoft.com/office/drawing/2014/main" id="{43B4F87D-A289-03B2-567A-F3DBE8BFE192}"/>
              </a:ext>
            </a:extLst>
          </p:cNvPr>
          <p:cNvSpPr>
            <a:spLocks noChangeAspect="1" noChangeArrowheads="1"/>
          </p:cNvSpPr>
          <p:nvPr/>
        </p:nvSpPr>
        <p:spPr bwMode="auto">
          <a:xfrm>
            <a:off x="2763442" y="2157412"/>
            <a:ext cx="40481"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0" name="AutoShape 126">
            <a:extLst>
              <a:ext uri="{FF2B5EF4-FFF2-40B4-BE49-F238E27FC236}">
                <a16:creationId xmlns:a16="http://schemas.microsoft.com/office/drawing/2014/main" id="{5C5AC30F-6CB5-9CBE-E3AB-6D12E500D956}"/>
              </a:ext>
            </a:extLst>
          </p:cNvPr>
          <p:cNvSpPr>
            <a:spLocks noChangeAspect="1" noChangeArrowheads="1"/>
          </p:cNvSpPr>
          <p:nvPr/>
        </p:nvSpPr>
        <p:spPr bwMode="auto">
          <a:xfrm>
            <a:off x="2819401" y="2213373"/>
            <a:ext cx="41672" cy="3452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1" name="AutoShape 127">
            <a:extLst>
              <a:ext uri="{FF2B5EF4-FFF2-40B4-BE49-F238E27FC236}">
                <a16:creationId xmlns:a16="http://schemas.microsoft.com/office/drawing/2014/main" id="{778926AE-3DA1-7EB0-B662-B3EB2826FADC}"/>
              </a:ext>
            </a:extLst>
          </p:cNvPr>
          <p:cNvSpPr>
            <a:spLocks noChangeAspect="1" noChangeArrowheads="1"/>
          </p:cNvSpPr>
          <p:nvPr/>
        </p:nvSpPr>
        <p:spPr bwMode="auto">
          <a:xfrm>
            <a:off x="2828926" y="2244328"/>
            <a:ext cx="40481"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2" name="AutoShape 128">
            <a:extLst>
              <a:ext uri="{FF2B5EF4-FFF2-40B4-BE49-F238E27FC236}">
                <a16:creationId xmlns:a16="http://schemas.microsoft.com/office/drawing/2014/main" id="{F6C26519-4A78-9568-3D25-A712A6C7158C}"/>
              </a:ext>
            </a:extLst>
          </p:cNvPr>
          <p:cNvSpPr>
            <a:spLocks noChangeAspect="1" noChangeArrowheads="1"/>
          </p:cNvSpPr>
          <p:nvPr/>
        </p:nvSpPr>
        <p:spPr bwMode="auto">
          <a:xfrm>
            <a:off x="2881312" y="2274094"/>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3" name="AutoShape 129">
            <a:extLst>
              <a:ext uri="{FF2B5EF4-FFF2-40B4-BE49-F238E27FC236}">
                <a16:creationId xmlns:a16="http://schemas.microsoft.com/office/drawing/2014/main" id="{5973B858-C05B-1F16-E335-FC1984FC015B}"/>
              </a:ext>
            </a:extLst>
          </p:cNvPr>
          <p:cNvSpPr>
            <a:spLocks noChangeAspect="1" noChangeArrowheads="1"/>
          </p:cNvSpPr>
          <p:nvPr/>
        </p:nvSpPr>
        <p:spPr bwMode="auto">
          <a:xfrm>
            <a:off x="2939653" y="2299098"/>
            <a:ext cx="42863" cy="3452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4" name="AutoShape 130">
            <a:extLst>
              <a:ext uri="{FF2B5EF4-FFF2-40B4-BE49-F238E27FC236}">
                <a16:creationId xmlns:a16="http://schemas.microsoft.com/office/drawing/2014/main" id="{7EBE991B-B9B7-EC6B-D3D9-16196383C4D1}"/>
              </a:ext>
            </a:extLst>
          </p:cNvPr>
          <p:cNvSpPr>
            <a:spLocks noChangeAspect="1" noChangeArrowheads="1"/>
          </p:cNvSpPr>
          <p:nvPr/>
        </p:nvSpPr>
        <p:spPr bwMode="auto">
          <a:xfrm>
            <a:off x="3024187" y="2327673"/>
            <a:ext cx="42863" cy="3452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5" name="AutoShape 131">
            <a:extLst>
              <a:ext uri="{FF2B5EF4-FFF2-40B4-BE49-F238E27FC236}">
                <a16:creationId xmlns:a16="http://schemas.microsoft.com/office/drawing/2014/main" id="{A8094045-0F8B-5DA7-6381-B0074D6D7395}"/>
              </a:ext>
            </a:extLst>
          </p:cNvPr>
          <p:cNvSpPr>
            <a:spLocks noChangeAspect="1" noChangeArrowheads="1"/>
          </p:cNvSpPr>
          <p:nvPr/>
        </p:nvSpPr>
        <p:spPr bwMode="auto">
          <a:xfrm>
            <a:off x="3090862" y="2358628"/>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6" name="AutoShape 132">
            <a:extLst>
              <a:ext uri="{FF2B5EF4-FFF2-40B4-BE49-F238E27FC236}">
                <a16:creationId xmlns:a16="http://schemas.microsoft.com/office/drawing/2014/main" id="{9B5BBFEB-1BC4-938C-6152-1E58453337A5}"/>
              </a:ext>
            </a:extLst>
          </p:cNvPr>
          <p:cNvSpPr>
            <a:spLocks noChangeAspect="1" noChangeArrowheads="1"/>
          </p:cNvSpPr>
          <p:nvPr/>
        </p:nvSpPr>
        <p:spPr bwMode="auto">
          <a:xfrm>
            <a:off x="3096816" y="2386012"/>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7" name="AutoShape 133">
            <a:extLst>
              <a:ext uri="{FF2B5EF4-FFF2-40B4-BE49-F238E27FC236}">
                <a16:creationId xmlns:a16="http://schemas.microsoft.com/office/drawing/2014/main" id="{25BE3398-66F4-637B-0912-292330E40386}"/>
              </a:ext>
            </a:extLst>
          </p:cNvPr>
          <p:cNvSpPr>
            <a:spLocks noChangeAspect="1" noChangeArrowheads="1"/>
          </p:cNvSpPr>
          <p:nvPr/>
        </p:nvSpPr>
        <p:spPr bwMode="auto">
          <a:xfrm>
            <a:off x="3230167" y="2443162"/>
            <a:ext cx="40481"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8" name="AutoShape 134">
            <a:extLst>
              <a:ext uri="{FF2B5EF4-FFF2-40B4-BE49-F238E27FC236}">
                <a16:creationId xmlns:a16="http://schemas.microsoft.com/office/drawing/2014/main" id="{8CA43DC7-B878-B320-2FDA-5FA82297C1B2}"/>
              </a:ext>
            </a:extLst>
          </p:cNvPr>
          <p:cNvSpPr>
            <a:spLocks noChangeAspect="1" noChangeArrowheads="1"/>
          </p:cNvSpPr>
          <p:nvPr/>
        </p:nvSpPr>
        <p:spPr bwMode="auto">
          <a:xfrm>
            <a:off x="3233737" y="2481262"/>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59" name="AutoShape 135">
            <a:extLst>
              <a:ext uri="{FF2B5EF4-FFF2-40B4-BE49-F238E27FC236}">
                <a16:creationId xmlns:a16="http://schemas.microsoft.com/office/drawing/2014/main" id="{9FBDCFD9-8340-1491-F3AF-03D0E3EB81F6}"/>
              </a:ext>
            </a:extLst>
          </p:cNvPr>
          <p:cNvSpPr>
            <a:spLocks noChangeAspect="1" noChangeArrowheads="1"/>
          </p:cNvSpPr>
          <p:nvPr/>
        </p:nvSpPr>
        <p:spPr bwMode="auto">
          <a:xfrm>
            <a:off x="3318272" y="2513410"/>
            <a:ext cx="41672"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0" name="AutoShape 136">
            <a:extLst>
              <a:ext uri="{FF2B5EF4-FFF2-40B4-BE49-F238E27FC236}">
                <a16:creationId xmlns:a16="http://schemas.microsoft.com/office/drawing/2014/main" id="{9D0B6D8A-5F3B-A98A-1DFA-1127C4D15E2A}"/>
              </a:ext>
            </a:extLst>
          </p:cNvPr>
          <p:cNvSpPr>
            <a:spLocks noChangeAspect="1" noChangeArrowheads="1"/>
          </p:cNvSpPr>
          <p:nvPr/>
        </p:nvSpPr>
        <p:spPr bwMode="auto">
          <a:xfrm>
            <a:off x="3389710" y="2544366"/>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1" name="AutoShape 137">
            <a:extLst>
              <a:ext uri="{FF2B5EF4-FFF2-40B4-BE49-F238E27FC236}">
                <a16:creationId xmlns:a16="http://schemas.microsoft.com/office/drawing/2014/main" id="{5A27FB96-60F9-8C54-EE24-F09C56F3375E}"/>
              </a:ext>
            </a:extLst>
          </p:cNvPr>
          <p:cNvSpPr>
            <a:spLocks noChangeAspect="1" noChangeArrowheads="1"/>
          </p:cNvSpPr>
          <p:nvPr/>
        </p:nvSpPr>
        <p:spPr bwMode="auto">
          <a:xfrm>
            <a:off x="3418285" y="2578894"/>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2" name="AutoShape 138">
            <a:extLst>
              <a:ext uri="{FF2B5EF4-FFF2-40B4-BE49-F238E27FC236}">
                <a16:creationId xmlns:a16="http://schemas.microsoft.com/office/drawing/2014/main" id="{9D1341B2-40B0-CA24-2039-AABF2521DC4E}"/>
              </a:ext>
            </a:extLst>
          </p:cNvPr>
          <p:cNvSpPr>
            <a:spLocks noChangeAspect="1" noChangeArrowheads="1"/>
          </p:cNvSpPr>
          <p:nvPr/>
        </p:nvSpPr>
        <p:spPr bwMode="auto">
          <a:xfrm>
            <a:off x="3138487" y="2419350"/>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3" name="AutoShape 139">
            <a:extLst>
              <a:ext uri="{FF2B5EF4-FFF2-40B4-BE49-F238E27FC236}">
                <a16:creationId xmlns:a16="http://schemas.microsoft.com/office/drawing/2014/main" id="{26E9A622-3FA1-4FFC-CEFA-1327F11460F4}"/>
              </a:ext>
            </a:extLst>
          </p:cNvPr>
          <p:cNvSpPr>
            <a:spLocks noChangeAspect="1" noChangeArrowheads="1"/>
          </p:cNvSpPr>
          <p:nvPr/>
        </p:nvSpPr>
        <p:spPr bwMode="auto">
          <a:xfrm>
            <a:off x="3642122" y="2759869"/>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4" name="AutoShape 140">
            <a:extLst>
              <a:ext uri="{FF2B5EF4-FFF2-40B4-BE49-F238E27FC236}">
                <a16:creationId xmlns:a16="http://schemas.microsoft.com/office/drawing/2014/main" id="{EF87E48D-B36F-9AFD-A4F9-DFD194E2B9BB}"/>
              </a:ext>
            </a:extLst>
          </p:cNvPr>
          <p:cNvSpPr>
            <a:spLocks noChangeAspect="1" noChangeArrowheads="1"/>
          </p:cNvSpPr>
          <p:nvPr/>
        </p:nvSpPr>
        <p:spPr bwMode="auto">
          <a:xfrm>
            <a:off x="3749278" y="2833687"/>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5" name="AutoShape 141">
            <a:extLst>
              <a:ext uri="{FF2B5EF4-FFF2-40B4-BE49-F238E27FC236}">
                <a16:creationId xmlns:a16="http://schemas.microsoft.com/office/drawing/2014/main" id="{916E9C8B-BFB8-1FF3-B0D0-4555DBFCF3E1}"/>
              </a:ext>
            </a:extLst>
          </p:cNvPr>
          <p:cNvSpPr>
            <a:spLocks noChangeAspect="1" noChangeArrowheads="1"/>
          </p:cNvSpPr>
          <p:nvPr/>
        </p:nvSpPr>
        <p:spPr bwMode="auto">
          <a:xfrm>
            <a:off x="3751660" y="2875360"/>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6" name="AutoShape 142">
            <a:extLst>
              <a:ext uri="{FF2B5EF4-FFF2-40B4-BE49-F238E27FC236}">
                <a16:creationId xmlns:a16="http://schemas.microsoft.com/office/drawing/2014/main" id="{7BA94138-A1BD-9E67-885F-61139C009D7A}"/>
              </a:ext>
            </a:extLst>
          </p:cNvPr>
          <p:cNvSpPr>
            <a:spLocks noChangeAspect="1" noChangeArrowheads="1"/>
          </p:cNvSpPr>
          <p:nvPr/>
        </p:nvSpPr>
        <p:spPr bwMode="auto">
          <a:xfrm>
            <a:off x="3794522" y="2917031"/>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7" name="AutoShape 143">
            <a:extLst>
              <a:ext uri="{FF2B5EF4-FFF2-40B4-BE49-F238E27FC236}">
                <a16:creationId xmlns:a16="http://schemas.microsoft.com/office/drawing/2014/main" id="{D258EFDD-0D25-0CC2-B3A1-2FC7D8B2D2B5}"/>
              </a:ext>
            </a:extLst>
          </p:cNvPr>
          <p:cNvSpPr>
            <a:spLocks noChangeAspect="1" noChangeArrowheads="1"/>
          </p:cNvSpPr>
          <p:nvPr/>
        </p:nvSpPr>
        <p:spPr bwMode="auto">
          <a:xfrm>
            <a:off x="3807619" y="2962275"/>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8" name="AutoShape 144">
            <a:extLst>
              <a:ext uri="{FF2B5EF4-FFF2-40B4-BE49-F238E27FC236}">
                <a16:creationId xmlns:a16="http://schemas.microsoft.com/office/drawing/2014/main" id="{06DDFB0D-8D61-6DA3-815B-28FE8A743548}"/>
              </a:ext>
            </a:extLst>
          </p:cNvPr>
          <p:cNvSpPr>
            <a:spLocks noChangeAspect="1" noChangeArrowheads="1"/>
          </p:cNvSpPr>
          <p:nvPr/>
        </p:nvSpPr>
        <p:spPr bwMode="auto">
          <a:xfrm>
            <a:off x="3868341" y="3009900"/>
            <a:ext cx="4405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69" name="AutoShape 145">
            <a:extLst>
              <a:ext uri="{FF2B5EF4-FFF2-40B4-BE49-F238E27FC236}">
                <a16:creationId xmlns:a16="http://schemas.microsoft.com/office/drawing/2014/main" id="{ADF0C92A-E368-99DE-E8EA-330A6816A814}"/>
              </a:ext>
            </a:extLst>
          </p:cNvPr>
          <p:cNvSpPr>
            <a:spLocks noChangeAspect="1" noChangeArrowheads="1"/>
          </p:cNvSpPr>
          <p:nvPr/>
        </p:nvSpPr>
        <p:spPr bwMode="auto">
          <a:xfrm>
            <a:off x="3921919" y="3048000"/>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0" name="AutoShape 146">
            <a:extLst>
              <a:ext uri="{FF2B5EF4-FFF2-40B4-BE49-F238E27FC236}">
                <a16:creationId xmlns:a16="http://schemas.microsoft.com/office/drawing/2014/main" id="{C9A5FE6D-9830-6E01-44FF-36E34A191AFC}"/>
              </a:ext>
            </a:extLst>
          </p:cNvPr>
          <p:cNvSpPr>
            <a:spLocks noChangeAspect="1" noChangeArrowheads="1"/>
          </p:cNvSpPr>
          <p:nvPr/>
        </p:nvSpPr>
        <p:spPr bwMode="auto">
          <a:xfrm>
            <a:off x="3951685" y="3102769"/>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1" name="AutoShape 147">
            <a:extLst>
              <a:ext uri="{FF2B5EF4-FFF2-40B4-BE49-F238E27FC236}">
                <a16:creationId xmlns:a16="http://schemas.microsoft.com/office/drawing/2014/main" id="{EEB53C89-0F05-1138-2C55-D9CACA31DCC6}"/>
              </a:ext>
            </a:extLst>
          </p:cNvPr>
          <p:cNvSpPr>
            <a:spLocks noChangeAspect="1" noChangeArrowheads="1"/>
          </p:cNvSpPr>
          <p:nvPr/>
        </p:nvSpPr>
        <p:spPr bwMode="auto">
          <a:xfrm>
            <a:off x="3963591" y="3150394"/>
            <a:ext cx="4405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2" name="AutoShape 148">
            <a:extLst>
              <a:ext uri="{FF2B5EF4-FFF2-40B4-BE49-F238E27FC236}">
                <a16:creationId xmlns:a16="http://schemas.microsoft.com/office/drawing/2014/main" id="{D259D447-C693-7A1C-5E7C-CE2210D57FBA}"/>
              </a:ext>
            </a:extLst>
          </p:cNvPr>
          <p:cNvSpPr>
            <a:spLocks noChangeAspect="1" noChangeArrowheads="1"/>
          </p:cNvSpPr>
          <p:nvPr/>
        </p:nvSpPr>
        <p:spPr bwMode="auto">
          <a:xfrm>
            <a:off x="4021931" y="3195637"/>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3" name="AutoShape 149">
            <a:extLst>
              <a:ext uri="{FF2B5EF4-FFF2-40B4-BE49-F238E27FC236}">
                <a16:creationId xmlns:a16="http://schemas.microsoft.com/office/drawing/2014/main" id="{3A3A1FFA-80A1-4401-E3EB-CCCD979E45AD}"/>
              </a:ext>
            </a:extLst>
          </p:cNvPr>
          <p:cNvSpPr>
            <a:spLocks noChangeAspect="1" noChangeArrowheads="1"/>
          </p:cNvSpPr>
          <p:nvPr/>
        </p:nvSpPr>
        <p:spPr bwMode="auto">
          <a:xfrm>
            <a:off x="4094560" y="3250406"/>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4" name="AutoShape 150">
            <a:extLst>
              <a:ext uri="{FF2B5EF4-FFF2-40B4-BE49-F238E27FC236}">
                <a16:creationId xmlns:a16="http://schemas.microsoft.com/office/drawing/2014/main" id="{8730EA10-97A4-BC8A-DE8F-49FAC5C83F22}"/>
              </a:ext>
            </a:extLst>
          </p:cNvPr>
          <p:cNvSpPr>
            <a:spLocks noChangeAspect="1" noChangeArrowheads="1"/>
          </p:cNvSpPr>
          <p:nvPr/>
        </p:nvSpPr>
        <p:spPr bwMode="auto">
          <a:xfrm>
            <a:off x="4133850" y="3307556"/>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5" name="AutoShape 151">
            <a:extLst>
              <a:ext uri="{FF2B5EF4-FFF2-40B4-BE49-F238E27FC236}">
                <a16:creationId xmlns:a16="http://schemas.microsoft.com/office/drawing/2014/main" id="{B0E970EF-F93A-3485-BFC6-15C957A394CF}"/>
              </a:ext>
            </a:extLst>
          </p:cNvPr>
          <p:cNvSpPr>
            <a:spLocks noChangeAspect="1" noChangeArrowheads="1"/>
          </p:cNvSpPr>
          <p:nvPr/>
        </p:nvSpPr>
        <p:spPr bwMode="auto">
          <a:xfrm>
            <a:off x="4276726" y="3358753"/>
            <a:ext cx="41672"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6" name="AutoShape 152">
            <a:extLst>
              <a:ext uri="{FF2B5EF4-FFF2-40B4-BE49-F238E27FC236}">
                <a16:creationId xmlns:a16="http://schemas.microsoft.com/office/drawing/2014/main" id="{5D93BF53-B846-65F5-B53C-F4173C8163FF}"/>
              </a:ext>
            </a:extLst>
          </p:cNvPr>
          <p:cNvSpPr>
            <a:spLocks noChangeAspect="1" noChangeArrowheads="1"/>
          </p:cNvSpPr>
          <p:nvPr/>
        </p:nvSpPr>
        <p:spPr bwMode="auto">
          <a:xfrm>
            <a:off x="4449366" y="3414712"/>
            <a:ext cx="41672"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7" name="AutoShape 153">
            <a:extLst>
              <a:ext uri="{FF2B5EF4-FFF2-40B4-BE49-F238E27FC236}">
                <a16:creationId xmlns:a16="http://schemas.microsoft.com/office/drawing/2014/main" id="{3DFCE698-EC80-07AA-721D-F1149CD50C15}"/>
              </a:ext>
            </a:extLst>
          </p:cNvPr>
          <p:cNvSpPr>
            <a:spLocks noChangeAspect="1" noChangeArrowheads="1"/>
          </p:cNvSpPr>
          <p:nvPr/>
        </p:nvSpPr>
        <p:spPr bwMode="auto">
          <a:xfrm>
            <a:off x="4941094" y="3493294"/>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8" name="AutoShape 154">
            <a:extLst>
              <a:ext uri="{FF2B5EF4-FFF2-40B4-BE49-F238E27FC236}">
                <a16:creationId xmlns:a16="http://schemas.microsoft.com/office/drawing/2014/main" id="{24B45065-7407-5DDA-F5D7-821D9D285BE0}"/>
              </a:ext>
            </a:extLst>
          </p:cNvPr>
          <p:cNvSpPr>
            <a:spLocks noChangeAspect="1" noChangeArrowheads="1"/>
          </p:cNvSpPr>
          <p:nvPr/>
        </p:nvSpPr>
        <p:spPr bwMode="auto">
          <a:xfrm>
            <a:off x="5274469" y="3617119"/>
            <a:ext cx="42863" cy="34529"/>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79" name="AutoShape 155">
            <a:extLst>
              <a:ext uri="{FF2B5EF4-FFF2-40B4-BE49-F238E27FC236}">
                <a16:creationId xmlns:a16="http://schemas.microsoft.com/office/drawing/2014/main" id="{E2AEEC8F-3908-8AFC-3F50-03C545E45F9E}"/>
              </a:ext>
            </a:extLst>
          </p:cNvPr>
          <p:cNvSpPr>
            <a:spLocks noChangeAspect="1" noChangeArrowheads="1"/>
          </p:cNvSpPr>
          <p:nvPr/>
        </p:nvSpPr>
        <p:spPr bwMode="auto">
          <a:xfrm>
            <a:off x="5454253" y="3768329"/>
            <a:ext cx="41672" cy="3452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80" name="AutoShape 156">
            <a:extLst>
              <a:ext uri="{FF2B5EF4-FFF2-40B4-BE49-F238E27FC236}">
                <a16:creationId xmlns:a16="http://schemas.microsoft.com/office/drawing/2014/main" id="{6867A084-16A1-F675-A963-04DA36649F16}"/>
              </a:ext>
            </a:extLst>
          </p:cNvPr>
          <p:cNvSpPr>
            <a:spLocks noChangeAspect="1" noChangeArrowheads="1"/>
          </p:cNvSpPr>
          <p:nvPr/>
        </p:nvSpPr>
        <p:spPr bwMode="auto">
          <a:xfrm>
            <a:off x="5613797" y="3930253"/>
            <a:ext cx="41672"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81" name="AutoShape 157">
            <a:extLst>
              <a:ext uri="{FF2B5EF4-FFF2-40B4-BE49-F238E27FC236}">
                <a16:creationId xmlns:a16="http://schemas.microsoft.com/office/drawing/2014/main" id="{5658E798-5471-A394-0D8C-806BC03770CD}"/>
              </a:ext>
            </a:extLst>
          </p:cNvPr>
          <p:cNvSpPr>
            <a:spLocks noChangeAspect="1" noChangeArrowheads="1"/>
          </p:cNvSpPr>
          <p:nvPr/>
        </p:nvSpPr>
        <p:spPr bwMode="auto">
          <a:xfrm>
            <a:off x="5634038" y="4093369"/>
            <a:ext cx="41672"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82" name="AutoShape 158">
            <a:extLst>
              <a:ext uri="{FF2B5EF4-FFF2-40B4-BE49-F238E27FC236}">
                <a16:creationId xmlns:a16="http://schemas.microsoft.com/office/drawing/2014/main" id="{5E415B50-FBAE-326E-10CD-49E96AAA4A66}"/>
              </a:ext>
            </a:extLst>
          </p:cNvPr>
          <p:cNvSpPr>
            <a:spLocks noChangeAspect="1" noChangeArrowheads="1"/>
          </p:cNvSpPr>
          <p:nvPr/>
        </p:nvSpPr>
        <p:spPr bwMode="auto">
          <a:xfrm>
            <a:off x="6643687" y="4308872"/>
            <a:ext cx="42863"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83" name="AutoShape 159">
            <a:extLst>
              <a:ext uri="{FF2B5EF4-FFF2-40B4-BE49-F238E27FC236}">
                <a16:creationId xmlns:a16="http://schemas.microsoft.com/office/drawing/2014/main" id="{D3FA396E-0BB2-DB55-41C1-6C4F5BA010EA}"/>
              </a:ext>
            </a:extLst>
          </p:cNvPr>
          <p:cNvSpPr>
            <a:spLocks noChangeAspect="1" noChangeArrowheads="1"/>
          </p:cNvSpPr>
          <p:nvPr/>
        </p:nvSpPr>
        <p:spPr bwMode="auto">
          <a:xfrm>
            <a:off x="7231857" y="4311253"/>
            <a:ext cx="41672" cy="33338"/>
          </a:xfrm>
          <a:prstGeom prst="triangle">
            <a:avLst>
              <a:gd name="adj" fmla="val 50000"/>
            </a:avLst>
          </a:prstGeom>
          <a:solidFill>
            <a:srgbClr val="00FFFF"/>
          </a:solidFill>
          <a:ln w="9525">
            <a:solidFill>
              <a:srgbClr val="00FFFF"/>
            </a:solidFill>
            <a:miter lim="800000"/>
            <a:headEnd/>
            <a:tailEnd/>
          </a:ln>
        </p:spPr>
        <p:txBody>
          <a:bodyPr wrap="none" lIns="68381" tIns="34192" rIns="68381" bIns="34192" anchor="ctr"/>
          <a:lstStyle/>
          <a:p>
            <a:pPr algn="ctr" defTabSz="683882">
              <a:defRPr/>
            </a:pPr>
            <a:endParaRPr lang="ja-JP" altLang="en-US" sz="2700" kern="0">
              <a:solidFill>
                <a:srgbClr val="000000"/>
              </a:solidFill>
              <a:latin typeface="Calibri"/>
              <a:ea typeface="ＭＳ Ｐゴシック" panose="020B0600070205080204" pitchFamily="34" charset="-128"/>
              <a:cs typeface="Arial" pitchFamily="34" charset="0"/>
            </a:endParaRPr>
          </a:p>
        </p:txBody>
      </p:sp>
      <p:sp>
        <p:nvSpPr>
          <p:cNvPr id="684184" name="Freeform 160">
            <a:extLst>
              <a:ext uri="{FF2B5EF4-FFF2-40B4-BE49-F238E27FC236}">
                <a16:creationId xmlns:a16="http://schemas.microsoft.com/office/drawing/2014/main" id="{6081FA21-A7BD-98B4-EA2A-66B3B9144F83}"/>
              </a:ext>
            </a:extLst>
          </p:cNvPr>
          <p:cNvSpPr>
            <a:spLocks noChangeAspect="1"/>
          </p:cNvSpPr>
          <p:nvPr/>
        </p:nvSpPr>
        <p:spPr bwMode="auto">
          <a:xfrm>
            <a:off x="2133600" y="1771650"/>
            <a:ext cx="5122069" cy="2558654"/>
          </a:xfrm>
          <a:custGeom>
            <a:avLst/>
            <a:gdLst>
              <a:gd name="T0" fmla="*/ 2147483647 w 4391"/>
              <a:gd name="T1" fmla="*/ 2147483647 h 2703"/>
              <a:gd name="T2" fmla="*/ 2147483647 w 4391"/>
              <a:gd name="T3" fmla="*/ 2147483647 h 2703"/>
              <a:gd name="T4" fmla="*/ 2147483647 w 4391"/>
              <a:gd name="T5" fmla="*/ 2147483647 h 2703"/>
              <a:gd name="T6" fmla="*/ 2147483647 w 4391"/>
              <a:gd name="T7" fmla="*/ 2147483647 h 2703"/>
              <a:gd name="T8" fmla="*/ 2147483647 w 4391"/>
              <a:gd name="T9" fmla="*/ 2147483647 h 2703"/>
              <a:gd name="T10" fmla="*/ 2147483647 w 4391"/>
              <a:gd name="T11" fmla="*/ 2147483647 h 2703"/>
              <a:gd name="T12" fmla="*/ 2147483647 w 4391"/>
              <a:gd name="T13" fmla="*/ 2147483647 h 2703"/>
              <a:gd name="T14" fmla="*/ 2147483647 w 4391"/>
              <a:gd name="T15" fmla="*/ 2147483647 h 2703"/>
              <a:gd name="T16" fmla="*/ 2147483647 w 4391"/>
              <a:gd name="T17" fmla="*/ 2147483647 h 2703"/>
              <a:gd name="T18" fmla="*/ 2147483647 w 4391"/>
              <a:gd name="T19" fmla="*/ 2147483647 h 2703"/>
              <a:gd name="T20" fmla="*/ 2147483647 w 4391"/>
              <a:gd name="T21" fmla="*/ 2147483647 h 2703"/>
              <a:gd name="T22" fmla="*/ 2147483647 w 4391"/>
              <a:gd name="T23" fmla="*/ 2147483647 h 2703"/>
              <a:gd name="T24" fmla="*/ 2147483647 w 4391"/>
              <a:gd name="T25" fmla="*/ 2147483647 h 2703"/>
              <a:gd name="T26" fmla="*/ 2147483647 w 4391"/>
              <a:gd name="T27" fmla="*/ 2147483647 h 2703"/>
              <a:gd name="T28" fmla="*/ 2147483647 w 4391"/>
              <a:gd name="T29" fmla="*/ 2147483647 h 2703"/>
              <a:gd name="T30" fmla="*/ 2147483647 w 4391"/>
              <a:gd name="T31" fmla="*/ 2147483647 h 2703"/>
              <a:gd name="T32" fmla="*/ 2147483647 w 4391"/>
              <a:gd name="T33" fmla="*/ 2147483647 h 2703"/>
              <a:gd name="T34" fmla="*/ 2147483647 w 4391"/>
              <a:gd name="T35" fmla="*/ 2147483647 h 2703"/>
              <a:gd name="T36" fmla="*/ 2147483647 w 4391"/>
              <a:gd name="T37" fmla="*/ 2147483647 h 2703"/>
              <a:gd name="T38" fmla="*/ 2147483647 w 4391"/>
              <a:gd name="T39" fmla="*/ 2147483647 h 2703"/>
              <a:gd name="T40" fmla="*/ 2147483647 w 4391"/>
              <a:gd name="T41" fmla="*/ 2147483647 h 2703"/>
              <a:gd name="T42" fmla="*/ 2147483647 w 4391"/>
              <a:gd name="T43" fmla="*/ 2147483647 h 2703"/>
              <a:gd name="T44" fmla="*/ 2147483647 w 4391"/>
              <a:gd name="T45" fmla="*/ 2147483647 h 2703"/>
              <a:gd name="T46" fmla="*/ 2147483647 w 4391"/>
              <a:gd name="T47" fmla="*/ 2147483647 h 2703"/>
              <a:gd name="T48" fmla="*/ 2147483647 w 4391"/>
              <a:gd name="T49" fmla="*/ 2147483647 h 2703"/>
              <a:gd name="T50" fmla="*/ 2147483647 w 4391"/>
              <a:gd name="T51" fmla="*/ 2147483647 h 2703"/>
              <a:gd name="T52" fmla="*/ 2147483647 w 4391"/>
              <a:gd name="T53" fmla="*/ 2147483647 h 2703"/>
              <a:gd name="T54" fmla="*/ 2147483647 w 4391"/>
              <a:gd name="T55" fmla="*/ 2147483647 h 2703"/>
              <a:gd name="T56" fmla="*/ 2147483647 w 4391"/>
              <a:gd name="T57" fmla="*/ 2147483647 h 2703"/>
              <a:gd name="T58" fmla="*/ 2147483647 w 4391"/>
              <a:gd name="T59" fmla="*/ 2147483647 h 2703"/>
              <a:gd name="T60" fmla="*/ 2147483647 w 4391"/>
              <a:gd name="T61" fmla="*/ 2147483647 h 2703"/>
              <a:gd name="T62" fmla="*/ 2147483647 w 4391"/>
              <a:gd name="T63" fmla="*/ 2147483647 h 2703"/>
              <a:gd name="T64" fmla="*/ 2147483647 w 4391"/>
              <a:gd name="T65" fmla="*/ 2147483647 h 2703"/>
              <a:gd name="T66" fmla="*/ 2147483647 w 4391"/>
              <a:gd name="T67" fmla="*/ 2147483647 h 2703"/>
              <a:gd name="T68" fmla="*/ 2147483647 w 4391"/>
              <a:gd name="T69" fmla="*/ 2147483647 h 2703"/>
              <a:gd name="T70" fmla="*/ 2147483647 w 4391"/>
              <a:gd name="T71" fmla="*/ 2147483647 h 2703"/>
              <a:gd name="T72" fmla="*/ 2147483647 w 4391"/>
              <a:gd name="T73" fmla="*/ 2147483647 h 2703"/>
              <a:gd name="T74" fmla="*/ 2147483647 w 4391"/>
              <a:gd name="T75" fmla="*/ 2147483647 h 2703"/>
              <a:gd name="T76" fmla="*/ 2147483647 w 4391"/>
              <a:gd name="T77" fmla="*/ 2147483647 h 2703"/>
              <a:gd name="T78" fmla="*/ 2147483647 w 4391"/>
              <a:gd name="T79" fmla="*/ 2147483647 h 2703"/>
              <a:gd name="T80" fmla="*/ 2147483647 w 4391"/>
              <a:gd name="T81" fmla="*/ 2147483647 h 2703"/>
              <a:gd name="T82" fmla="*/ 2147483647 w 4391"/>
              <a:gd name="T83" fmla="*/ 2147483647 h 2703"/>
              <a:gd name="T84" fmla="*/ 2147483647 w 4391"/>
              <a:gd name="T85" fmla="*/ 2147483647 h 2703"/>
              <a:gd name="T86" fmla="*/ 2147483647 w 4391"/>
              <a:gd name="T87" fmla="*/ 2147483647 h 2703"/>
              <a:gd name="T88" fmla="*/ 2147483647 w 4391"/>
              <a:gd name="T89" fmla="*/ 2147483647 h 2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91"/>
              <a:gd name="T136" fmla="*/ 0 h 2703"/>
              <a:gd name="T137" fmla="*/ 4391 w 4391"/>
              <a:gd name="T138" fmla="*/ 2703 h 2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91" h="2703">
                <a:moveTo>
                  <a:pt x="0" y="0"/>
                </a:moveTo>
                <a:lnTo>
                  <a:pt x="33" y="43"/>
                </a:lnTo>
                <a:lnTo>
                  <a:pt x="63" y="107"/>
                </a:lnTo>
                <a:lnTo>
                  <a:pt x="71" y="151"/>
                </a:lnTo>
                <a:lnTo>
                  <a:pt x="139" y="137"/>
                </a:lnTo>
                <a:lnTo>
                  <a:pt x="143" y="173"/>
                </a:lnTo>
                <a:lnTo>
                  <a:pt x="221" y="161"/>
                </a:lnTo>
                <a:lnTo>
                  <a:pt x="225" y="191"/>
                </a:lnTo>
                <a:lnTo>
                  <a:pt x="281" y="189"/>
                </a:lnTo>
                <a:lnTo>
                  <a:pt x="299" y="247"/>
                </a:lnTo>
                <a:lnTo>
                  <a:pt x="311" y="275"/>
                </a:lnTo>
                <a:lnTo>
                  <a:pt x="331" y="309"/>
                </a:lnTo>
                <a:lnTo>
                  <a:pt x="357" y="285"/>
                </a:lnTo>
                <a:lnTo>
                  <a:pt x="369" y="327"/>
                </a:lnTo>
                <a:lnTo>
                  <a:pt x="487" y="323"/>
                </a:lnTo>
                <a:lnTo>
                  <a:pt x="487" y="347"/>
                </a:lnTo>
                <a:lnTo>
                  <a:pt x="523" y="337"/>
                </a:lnTo>
                <a:lnTo>
                  <a:pt x="529" y="371"/>
                </a:lnTo>
                <a:lnTo>
                  <a:pt x="545" y="401"/>
                </a:lnTo>
                <a:lnTo>
                  <a:pt x="553" y="433"/>
                </a:lnTo>
                <a:lnTo>
                  <a:pt x="571" y="467"/>
                </a:lnTo>
                <a:lnTo>
                  <a:pt x="607" y="451"/>
                </a:lnTo>
                <a:lnTo>
                  <a:pt x="607" y="491"/>
                </a:lnTo>
                <a:lnTo>
                  <a:pt x="613" y="523"/>
                </a:lnTo>
                <a:lnTo>
                  <a:pt x="661" y="519"/>
                </a:lnTo>
                <a:lnTo>
                  <a:pt x="665" y="547"/>
                </a:lnTo>
                <a:lnTo>
                  <a:pt x="657" y="557"/>
                </a:lnTo>
                <a:lnTo>
                  <a:pt x="715" y="541"/>
                </a:lnTo>
                <a:lnTo>
                  <a:pt x="709" y="575"/>
                </a:lnTo>
                <a:lnTo>
                  <a:pt x="781" y="569"/>
                </a:lnTo>
                <a:lnTo>
                  <a:pt x="781" y="607"/>
                </a:lnTo>
                <a:lnTo>
                  <a:pt x="839" y="599"/>
                </a:lnTo>
                <a:lnTo>
                  <a:pt x="837" y="643"/>
                </a:lnTo>
                <a:lnTo>
                  <a:pt x="847" y="671"/>
                </a:lnTo>
                <a:lnTo>
                  <a:pt x="879" y="665"/>
                </a:lnTo>
                <a:lnTo>
                  <a:pt x="881" y="699"/>
                </a:lnTo>
                <a:lnTo>
                  <a:pt x="961" y="693"/>
                </a:lnTo>
                <a:lnTo>
                  <a:pt x="959" y="733"/>
                </a:lnTo>
                <a:lnTo>
                  <a:pt x="961" y="769"/>
                </a:lnTo>
                <a:lnTo>
                  <a:pt x="1041" y="757"/>
                </a:lnTo>
                <a:lnTo>
                  <a:pt x="1035" y="803"/>
                </a:lnTo>
                <a:lnTo>
                  <a:pt x="1097" y="793"/>
                </a:lnTo>
                <a:lnTo>
                  <a:pt x="1095" y="839"/>
                </a:lnTo>
                <a:lnTo>
                  <a:pt x="1127" y="833"/>
                </a:lnTo>
                <a:lnTo>
                  <a:pt x="1113" y="881"/>
                </a:lnTo>
                <a:lnTo>
                  <a:pt x="1133" y="917"/>
                </a:lnTo>
                <a:lnTo>
                  <a:pt x="1257" y="905"/>
                </a:lnTo>
                <a:lnTo>
                  <a:pt x="1265" y="951"/>
                </a:lnTo>
                <a:lnTo>
                  <a:pt x="1269" y="989"/>
                </a:lnTo>
                <a:lnTo>
                  <a:pt x="1321" y="975"/>
                </a:lnTo>
                <a:lnTo>
                  <a:pt x="1313" y="1031"/>
                </a:lnTo>
                <a:lnTo>
                  <a:pt x="1317" y="1063"/>
                </a:lnTo>
                <a:lnTo>
                  <a:pt x="1353" y="1055"/>
                </a:lnTo>
                <a:lnTo>
                  <a:pt x="1345" y="1105"/>
                </a:lnTo>
                <a:lnTo>
                  <a:pt x="1405" y="1101"/>
                </a:lnTo>
                <a:lnTo>
                  <a:pt x="1407" y="1155"/>
                </a:lnTo>
                <a:lnTo>
                  <a:pt x="1403" y="1197"/>
                </a:lnTo>
                <a:lnTo>
                  <a:pt x="1449" y="1183"/>
                </a:lnTo>
                <a:lnTo>
                  <a:pt x="1439" y="1233"/>
                </a:lnTo>
                <a:lnTo>
                  <a:pt x="1453" y="1279"/>
                </a:lnTo>
                <a:lnTo>
                  <a:pt x="1509" y="1269"/>
                </a:lnTo>
                <a:lnTo>
                  <a:pt x="1509" y="1329"/>
                </a:lnTo>
                <a:lnTo>
                  <a:pt x="1555" y="1321"/>
                </a:lnTo>
                <a:lnTo>
                  <a:pt x="1551" y="1369"/>
                </a:lnTo>
                <a:lnTo>
                  <a:pt x="1581" y="1363"/>
                </a:lnTo>
                <a:lnTo>
                  <a:pt x="1579" y="1427"/>
                </a:lnTo>
                <a:lnTo>
                  <a:pt x="1591" y="1475"/>
                </a:lnTo>
                <a:lnTo>
                  <a:pt x="1641" y="1461"/>
                </a:lnTo>
                <a:lnTo>
                  <a:pt x="1637" y="1531"/>
                </a:lnTo>
                <a:lnTo>
                  <a:pt x="1707" y="1517"/>
                </a:lnTo>
                <a:lnTo>
                  <a:pt x="1701" y="1583"/>
                </a:lnTo>
                <a:lnTo>
                  <a:pt x="1737" y="1581"/>
                </a:lnTo>
                <a:lnTo>
                  <a:pt x="1733" y="1639"/>
                </a:lnTo>
                <a:lnTo>
                  <a:pt x="1849" y="1621"/>
                </a:lnTo>
                <a:lnTo>
                  <a:pt x="1851" y="1695"/>
                </a:lnTo>
                <a:lnTo>
                  <a:pt x="2003" y="1687"/>
                </a:lnTo>
                <a:lnTo>
                  <a:pt x="2001" y="1753"/>
                </a:lnTo>
                <a:lnTo>
                  <a:pt x="2437" y="1751"/>
                </a:lnTo>
                <a:lnTo>
                  <a:pt x="2425" y="1837"/>
                </a:lnTo>
                <a:lnTo>
                  <a:pt x="2717" y="1833"/>
                </a:lnTo>
                <a:lnTo>
                  <a:pt x="2711" y="1969"/>
                </a:lnTo>
                <a:lnTo>
                  <a:pt x="2869" y="1963"/>
                </a:lnTo>
                <a:lnTo>
                  <a:pt x="2865" y="2135"/>
                </a:lnTo>
                <a:lnTo>
                  <a:pt x="3001" y="2127"/>
                </a:lnTo>
                <a:lnTo>
                  <a:pt x="2995" y="2297"/>
                </a:lnTo>
                <a:lnTo>
                  <a:pt x="3011" y="2315"/>
                </a:lnTo>
                <a:lnTo>
                  <a:pt x="3023" y="2473"/>
                </a:lnTo>
                <a:lnTo>
                  <a:pt x="3881" y="2471"/>
                </a:lnTo>
                <a:lnTo>
                  <a:pt x="3887" y="2703"/>
                </a:lnTo>
                <a:lnTo>
                  <a:pt x="4391" y="2699"/>
                </a:lnTo>
              </a:path>
            </a:pathLst>
          </a:custGeom>
          <a:noFill/>
          <a:ln w="28575">
            <a:solidFill>
              <a:schemeClr val="accent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185" name="Text Box 161">
            <a:extLst>
              <a:ext uri="{FF2B5EF4-FFF2-40B4-BE49-F238E27FC236}">
                <a16:creationId xmlns:a16="http://schemas.microsoft.com/office/drawing/2014/main" id="{F529BE54-2978-5F8C-7172-36BFDD6F85E9}"/>
              </a:ext>
            </a:extLst>
          </p:cNvPr>
          <p:cNvSpPr txBox="1">
            <a:spLocks noChangeAspect="1" noChangeArrowheads="1"/>
          </p:cNvSpPr>
          <p:nvPr/>
        </p:nvSpPr>
        <p:spPr bwMode="auto">
          <a:xfrm>
            <a:off x="2402682" y="3927872"/>
            <a:ext cx="2083594" cy="876965"/>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2100" b="1" kern="0" dirty="0">
                <a:solidFill>
                  <a:srgbClr val="000000"/>
                </a:solidFill>
                <a:latin typeface="Calibri" pitchFamily="34" charset="0"/>
                <a:ea typeface="ＭＳ Ｐゴシック" panose="020B0600070205080204" pitchFamily="34" charset="-128"/>
                <a:cs typeface="Arial" pitchFamily="34" charset="0"/>
              </a:rPr>
              <a:t>HR =2.14 </a:t>
            </a:r>
          </a:p>
          <a:p>
            <a:pPr defTabSz="683882" eaLnBrk="1" hangingPunct="1">
              <a:spcBef>
                <a:spcPct val="50000"/>
              </a:spcBef>
              <a:defRPr/>
            </a:pPr>
            <a:r>
              <a:rPr lang="en-US" altLang="ja-JP" sz="2100" b="1" kern="0" dirty="0">
                <a:solidFill>
                  <a:srgbClr val="000000"/>
                </a:solidFill>
                <a:latin typeface="Calibri" pitchFamily="34" charset="0"/>
                <a:ea typeface="ＭＳ Ｐゴシック" panose="020B0600070205080204" pitchFamily="34" charset="-128"/>
                <a:cs typeface="Arial" pitchFamily="34" charset="0"/>
              </a:rPr>
              <a:t>P=0.02</a:t>
            </a:r>
          </a:p>
        </p:txBody>
      </p:sp>
      <p:sp>
        <p:nvSpPr>
          <p:cNvPr id="684186" name="Text Box 162">
            <a:extLst>
              <a:ext uri="{FF2B5EF4-FFF2-40B4-BE49-F238E27FC236}">
                <a16:creationId xmlns:a16="http://schemas.microsoft.com/office/drawing/2014/main" id="{34AB75C4-3675-93AA-5384-0EC746590FC7}"/>
              </a:ext>
            </a:extLst>
          </p:cNvPr>
          <p:cNvSpPr txBox="1">
            <a:spLocks noChangeAspect="1" noChangeArrowheads="1"/>
          </p:cNvSpPr>
          <p:nvPr/>
        </p:nvSpPr>
        <p:spPr bwMode="auto">
          <a:xfrm>
            <a:off x="1644254" y="1632347"/>
            <a:ext cx="53459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100</a:t>
            </a:r>
          </a:p>
        </p:txBody>
      </p:sp>
      <p:sp>
        <p:nvSpPr>
          <p:cNvPr id="684187" name="Text Box 163">
            <a:extLst>
              <a:ext uri="{FF2B5EF4-FFF2-40B4-BE49-F238E27FC236}">
                <a16:creationId xmlns:a16="http://schemas.microsoft.com/office/drawing/2014/main" id="{6F4D791B-797A-B79F-531B-4664946FC25D}"/>
              </a:ext>
            </a:extLst>
          </p:cNvPr>
          <p:cNvSpPr txBox="1">
            <a:spLocks noChangeAspect="1" noChangeArrowheads="1"/>
          </p:cNvSpPr>
          <p:nvPr/>
        </p:nvSpPr>
        <p:spPr bwMode="auto">
          <a:xfrm>
            <a:off x="1727597" y="1955006"/>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90</a:t>
            </a:r>
          </a:p>
        </p:txBody>
      </p:sp>
      <p:sp>
        <p:nvSpPr>
          <p:cNvPr id="684188" name="Text Box 164">
            <a:extLst>
              <a:ext uri="{FF2B5EF4-FFF2-40B4-BE49-F238E27FC236}">
                <a16:creationId xmlns:a16="http://schemas.microsoft.com/office/drawing/2014/main" id="{CCEE4031-42B4-BA65-A99C-40BE9D715B32}"/>
              </a:ext>
            </a:extLst>
          </p:cNvPr>
          <p:cNvSpPr txBox="1">
            <a:spLocks noChangeAspect="1" noChangeArrowheads="1"/>
          </p:cNvSpPr>
          <p:nvPr/>
        </p:nvSpPr>
        <p:spPr bwMode="auto">
          <a:xfrm>
            <a:off x="1727597" y="2277666"/>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80</a:t>
            </a:r>
          </a:p>
        </p:txBody>
      </p:sp>
      <p:sp>
        <p:nvSpPr>
          <p:cNvPr id="684189" name="Text Box 165">
            <a:extLst>
              <a:ext uri="{FF2B5EF4-FFF2-40B4-BE49-F238E27FC236}">
                <a16:creationId xmlns:a16="http://schemas.microsoft.com/office/drawing/2014/main" id="{716A4FF0-DA83-A8F0-2A7F-4A9B1890E8BD}"/>
              </a:ext>
            </a:extLst>
          </p:cNvPr>
          <p:cNvSpPr txBox="1">
            <a:spLocks noChangeAspect="1" noChangeArrowheads="1"/>
          </p:cNvSpPr>
          <p:nvPr/>
        </p:nvSpPr>
        <p:spPr bwMode="auto">
          <a:xfrm>
            <a:off x="1727597" y="2593181"/>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70</a:t>
            </a:r>
          </a:p>
        </p:txBody>
      </p:sp>
      <p:sp>
        <p:nvSpPr>
          <p:cNvPr id="684190" name="Text Box 166">
            <a:extLst>
              <a:ext uri="{FF2B5EF4-FFF2-40B4-BE49-F238E27FC236}">
                <a16:creationId xmlns:a16="http://schemas.microsoft.com/office/drawing/2014/main" id="{330D7F7C-2CEB-02D7-B82E-D3418A2845C3}"/>
              </a:ext>
            </a:extLst>
          </p:cNvPr>
          <p:cNvSpPr txBox="1">
            <a:spLocks noChangeAspect="1" noChangeArrowheads="1"/>
          </p:cNvSpPr>
          <p:nvPr/>
        </p:nvSpPr>
        <p:spPr bwMode="auto">
          <a:xfrm>
            <a:off x="1727597" y="2909887"/>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60</a:t>
            </a:r>
          </a:p>
        </p:txBody>
      </p:sp>
      <p:sp>
        <p:nvSpPr>
          <p:cNvPr id="684191" name="Text Box 167">
            <a:extLst>
              <a:ext uri="{FF2B5EF4-FFF2-40B4-BE49-F238E27FC236}">
                <a16:creationId xmlns:a16="http://schemas.microsoft.com/office/drawing/2014/main" id="{0C2AF934-291D-09DF-01C9-B27C704C7DA1}"/>
              </a:ext>
            </a:extLst>
          </p:cNvPr>
          <p:cNvSpPr txBox="1">
            <a:spLocks noChangeAspect="1" noChangeArrowheads="1"/>
          </p:cNvSpPr>
          <p:nvPr/>
        </p:nvSpPr>
        <p:spPr bwMode="auto">
          <a:xfrm>
            <a:off x="1727597" y="3232547"/>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50</a:t>
            </a:r>
          </a:p>
        </p:txBody>
      </p:sp>
      <p:sp>
        <p:nvSpPr>
          <p:cNvPr id="684192" name="Text Box 168">
            <a:extLst>
              <a:ext uri="{FF2B5EF4-FFF2-40B4-BE49-F238E27FC236}">
                <a16:creationId xmlns:a16="http://schemas.microsoft.com/office/drawing/2014/main" id="{2A59BBD8-DB9C-7E49-BC6D-BACFAD82EF77}"/>
              </a:ext>
            </a:extLst>
          </p:cNvPr>
          <p:cNvSpPr txBox="1">
            <a:spLocks noChangeAspect="1" noChangeArrowheads="1"/>
          </p:cNvSpPr>
          <p:nvPr/>
        </p:nvSpPr>
        <p:spPr bwMode="auto">
          <a:xfrm>
            <a:off x="1727597" y="4189810"/>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20</a:t>
            </a:r>
          </a:p>
        </p:txBody>
      </p:sp>
      <p:sp>
        <p:nvSpPr>
          <p:cNvPr id="684193" name="Text Box 169">
            <a:extLst>
              <a:ext uri="{FF2B5EF4-FFF2-40B4-BE49-F238E27FC236}">
                <a16:creationId xmlns:a16="http://schemas.microsoft.com/office/drawing/2014/main" id="{7FF46702-98E9-D710-9FAC-8B62B9099C36}"/>
              </a:ext>
            </a:extLst>
          </p:cNvPr>
          <p:cNvSpPr txBox="1">
            <a:spLocks noChangeAspect="1" noChangeArrowheads="1"/>
          </p:cNvSpPr>
          <p:nvPr/>
        </p:nvSpPr>
        <p:spPr bwMode="auto">
          <a:xfrm>
            <a:off x="1727597" y="3558778"/>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40</a:t>
            </a:r>
          </a:p>
        </p:txBody>
      </p:sp>
      <p:sp>
        <p:nvSpPr>
          <p:cNvPr id="684194" name="Text Box 170">
            <a:extLst>
              <a:ext uri="{FF2B5EF4-FFF2-40B4-BE49-F238E27FC236}">
                <a16:creationId xmlns:a16="http://schemas.microsoft.com/office/drawing/2014/main" id="{2A1BCB71-73A8-4D71-432D-D17FD5A880B4}"/>
              </a:ext>
            </a:extLst>
          </p:cNvPr>
          <p:cNvSpPr txBox="1">
            <a:spLocks noChangeAspect="1" noChangeArrowheads="1"/>
          </p:cNvSpPr>
          <p:nvPr/>
        </p:nvSpPr>
        <p:spPr bwMode="auto">
          <a:xfrm>
            <a:off x="1727597" y="4521994"/>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10</a:t>
            </a:r>
          </a:p>
        </p:txBody>
      </p:sp>
      <p:sp>
        <p:nvSpPr>
          <p:cNvPr id="684195" name="Text Box 171">
            <a:extLst>
              <a:ext uri="{FF2B5EF4-FFF2-40B4-BE49-F238E27FC236}">
                <a16:creationId xmlns:a16="http://schemas.microsoft.com/office/drawing/2014/main" id="{94972327-4DA7-0C7F-3B9B-AEAE699CE0B7}"/>
              </a:ext>
            </a:extLst>
          </p:cNvPr>
          <p:cNvSpPr txBox="1">
            <a:spLocks noChangeAspect="1" noChangeArrowheads="1"/>
          </p:cNvSpPr>
          <p:nvPr/>
        </p:nvSpPr>
        <p:spPr bwMode="auto">
          <a:xfrm>
            <a:off x="1821657" y="4833937"/>
            <a:ext cx="53221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0</a:t>
            </a:r>
          </a:p>
        </p:txBody>
      </p:sp>
      <p:sp>
        <p:nvSpPr>
          <p:cNvPr id="684196" name="Text Box 172">
            <a:extLst>
              <a:ext uri="{FF2B5EF4-FFF2-40B4-BE49-F238E27FC236}">
                <a16:creationId xmlns:a16="http://schemas.microsoft.com/office/drawing/2014/main" id="{6C9AEB59-1DF7-85CC-96AC-86C443CAD1BF}"/>
              </a:ext>
            </a:extLst>
          </p:cNvPr>
          <p:cNvSpPr txBox="1">
            <a:spLocks noChangeAspect="1" noChangeArrowheads="1"/>
          </p:cNvSpPr>
          <p:nvPr/>
        </p:nvSpPr>
        <p:spPr bwMode="auto">
          <a:xfrm>
            <a:off x="1727597" y="3870722"/>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30</a:t>
            </a:r>
          </a:p>
        </p:txBody>
      </p:sp>
      <p:sp>
        <p:nvSpPr>
          <p:cNvPr id="684197" name="Text Box 173">
            <a:extLst>
              <a:ext uri="{FF2B5EF4-FFF2-40B4-BE49-F238E27FC236}">
                <a16:creationId xmlns:a16="http://schemas.microsoft.com/office/drawing/2014/main" id="{CE6EC91F-A579-E630-034B-60699FCF39E7}"/>
              </a:ext>
            </a:extLst>
          </p:cNvPr>
          <p:cNvSpPr txBox="1">
            <a:spLocks noChangeAspect="1" noChangeArrowheads="1"/>
          </p:cNvSpPr>
          <p:nvPr/>
        </p:nvSpPr>
        <p:spPr bwMode="auto">
          <a:xfrm>
            <a:off x="5017294"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100</a:t>
            </a:r>
          </a:p>
        </p:txBody>
      </p:sp>
      <p:sp>
        <p:nvSpPr>
          <p:cNvPr id="684198" name="Text Box 174">
            <a:extLst>
              <a:ext uri="{FF2B5EF4-FFF2-40B4-BE49-F238E27FC236}">
                <a16:creationId xmlns:a16="http://schemas.microsoft.com/office/drawing/2014/main" id="{5C2E6CE0-2BEC-7716-7EAA-A6F096F5EC55}"/>
              </a:ext>
            </a:extLst>
          </p:cNvPr>
          <p:cNvSpPr txBox="1">
            <a:spLocks noChangeAspect="1" noChangeArrowheads="1"/>
          </p:cNvSpPr>
          <p:nvPr/>
        </p:nvSpPr>
        <p:spPr bwMode="auto">
          <a:xfrm>
            <a:off x="4797029"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90</a:t>
            </a:r>
          </a:p>
        </p:txBody>
      </p:sp>
      <p:sp>
        <p:nvSpPr>
          <p:cNvPr id="684199" name="Text Box 175">
            <a:extLst>
              <a:ext uri="{FF2B5EF4-FFF2-40B4-BE49-F238E27FC236}">
                <a16:creationId xmlns:a16="http://schemas.microsoft.com/office/drawing/2014/main" id="{D9013DB7-3C7F-1960-964D-C5F8AAB4B2DE}"/>
              </a:ext>
            </a:extLst>
          </p:cNvPr>
          <p:cNvSpPr txBox="1">
            <a:spLocks noChangeAspect="1" noChangeArrowheads="1"/>
          </p:cNvSpPr>
          <p:nvPr/>
        </p:nvSpPr>
        <p:spPr bwMode="auto">
          <a:xfrm>
            <a:off x="4475560" y="5017294"/>
            <a:ext cx="53459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80</a:t>
            </a:r>
          </a:p>
        </p:txBody>
      </p:sp>
      <p:sp>
        <p:nvSpPr>
          <p:cNvPr id="684200" name="Text Box 176">
            <a:extLst>
              <a:ext uri="{FF2B5EF4-FFF2-40B4-BE49-F238E27FC236}">
                <a16:creationId xmlns:a16="http://schemas.microsoft.com/office/drawing/2014/main" id="{8D24BF82-1322-0046-DDC6-C458D3DD96E8}"/>
              </a:ext>
            </a:extLst>
          </p:cNvPr>
          <p:cNvSpPr txBox="1">
            <a:spLocks noChangeAspect="1" noChangeArrowheads="1"/>
          </p:cNvSpPr>
          <p:nvPr/>
        </p:nvSpPr>
        <p:spPr bwMode="auto">
          <a:xfrm>
            <a:off x="4173142" y="5017294"/>
            <a:ext cx="53459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70</a:t>
            </a:r>
          </a:p>
        </p:txBody>
      </p:sp>
      <p:sp>
        <p:nvSpPr>
          <p:cNvPr id="684201" name="Text Box 177">
            <a:extLst>
              <a:ext uri="{FF2B5EF4-FFF2-40B4-BE49-F238E27FC236}">
                <a16:creationId xmlns:a16="http://schemas.microsoft.com/office/drawing/2014/main" id="{4F497142-9C41-E070-771C-F9A809BD62BE}"/>
              </a:ext>
            </a:extLst>
          </p:cNvPr>
          <p:cNvSpPr txBox="1">
            <a:spLocks noChangeAspect="1" noChangeArrowheads="1"/>
          </p:cNvSpPr>
          <p:nvPr/>
        </p:nvSpPr>
        <p:spPr bwMode="auto">
          <a:xfrm>
            <a:off x="3862388" y="5017294"/>
            <a:ext cx="53221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60</a:t>
            </a:r>
          </a:p>
        </p:txBody>
      </p:sp>
      <p:sp>
        <p:nvSpPr>
          <p:cNvPr id="684202" name="Text Box 178">
            <a:extLst>
              <a:ext uri="{FF2B5EF4-FFF2-40B4-BE49-F238E27FC236}">
                <a16:creationId xmlns:a16="http://schemas.microsoft.com/office/drawing/2014/main" id="{7318776B-8814-01B9-F412-D964D6C87EA6}"/>
              </a:ext>
            </a:extLst>
          </p:cNvPr>
          <p:cNvSpPr txBox="1">
            <a:spLocks noChangeAspect="1" noChangeArrowheads="1"/>
          </p:cNvSpPr>
          <p:nvPr/>
        </p:nvSpPr>
        <p:spPr bwMode="auto">
          <a:xfrm>
            <a:off x="3540919"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50</a:t>
            </a:r>
          </a:p>
        </p:txBody>
      </p:sp>
      <p:sp>
        <p:nvSpPr>
          <p:cNvPr id="684203" name="Text Box 179">
            <a:extLst>
              <a:ext uri="{FF2B5EF4-FFF2-40B4-BE49-F238E27FC236}">
                <a16:creationId xmlns:a16="http://schemas.microsoft.com/office/drawing/2014/main" id="{96CA8CAF-6D6C-E5A8-15C1-A2AC1B9804AB}"/>
              </a:ext>
            </a:extLst>
          </p:cNvPr>
          <p:cNvSpPr txBox="1">
            <a:spLocks noChangeAspect="1" noChangeArrowheads="1"/>
          </p:cNvSpPr>
          <p:nvPr/>
        </p:nvSpPr>
        <p:spPr bwMode="auto">
          <a:xfrm>
            <a:off x="2597944" y="5017294"/>
            <a:ext cx="53221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20</a:t>
            </a:r>
          </a:p>
        </p:txBody>
      </p:sp>
      <p:sp>
        <p:nvSpPr>
          <p:cNvPr id="684204" name="Text Box 180">
            <a:extLst>
              <a:ext uri="{FF2B5EF4-FFF2-40B4-BE49-F238E27FC236}">
                <a16:creationId xmlns:a16="http://schemas.microsoft.com/office/drawing/2014/main" id="{1F8A219C-E6A0-C060-6551-FDAC06644198}"/>
              </a:ext>
            </a:extLst>
          </p:cNvPr>
          <p:cNvSpPr txBox="1">
            <a:spLocks noChangeAspect="1" noChangeArrowheads="1"/>
          </p:cNvSpPr>
          <p:nvPr/>
        </p:nvSpPr>
        <p:spPr bwMode="auto">
          <a:xfrm>
            <a:off x="3220642" y="5017294"/>
            <a:ext cx="53459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40</a:t>
            </a:r>
          </a:p>
        </p:txBody>
      </p:sp>
      <p:sp>
        <p:nvSpPr>
          <p:cNvPr id="684205" name="Text Box 181">
            <a:extLst>
              <a:ext uri="{FF2B5EF4-FFF2-40B4-BE49-F238E27FC236}">
                <a16:creationId xmlns:a16="http://schemas.microsoft.com/office/drawing/2014/main" id="{20C2269D-A8E6-6071-4087-117E46CCD8E5}"/>
              </a:ext>
            </a:extLst>
          </p:cNvPr>
          <p:cNvSpPr txBox="1">
            <a:spLocks noChangeAspect="1" noChangeArrowheads="1"/>
          </p:cNvSpPr>
          <p:nvPr/>
        </p:nvSpPr>
        <p:spPr bwMode="auto">
          <a:xfrm>
            <a:off x="2265760" y="5017294"/>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10</a:t>
            </a:r>
          </a:p>
        </p:txBody>
      </p:sp>
      <p:sp>
        <p:nvSpPr>
          <p:cNvPr id="684206" name="Text Box 182">
            <a:extLst>
              <a:ext uri="{FF2B5EF4-FFF2-40B4-BE49-F238E27FC236}">
                <a16:creationId xmlns:a16="http://schemas.microsoft.com/office/drawing/2014/main" id="{4C1978FC-3E37-35B0-12AE-4753DFD32A39}"/>
              </a:ext>
            </a:extLst>
          </p:cNvPr>
          <p:cNvSpPr txBox="1">
            <a:spLocks noChangeAspect="1" noChangeArrowheads="1"/>
          </p:cNvSpPr>
          <p:nvPr/>
        </p:nvSpPr>
        <p:spPr bwMode="auto">
          <a:xfrm>
            <a:off x="2008585"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0</a:t>
            </a:r>
          </a:p>
        </p:txBody>
      </p:sp>
      <p:sp>
        <p:nvSpPr>
          <p:cNvPr id="684207" name="Text Box 183">
            <a:extLst>
              <a:ext uri="{FF2B5EF4-FFF2-40B4-BE49-F238E27FC236}">
                <a16:creationId xmlns:a16="http://schemas.microsoft.com/office/drawing/2014/main" id="{EFC8E6BD-735D-9F45-E34D-C0DDA05EE319}"/>
              </a:ext>
            </a:extLst>
          </p:cNvPr>
          <p:cNvSpPr txBox="1">
            <a:spLocks noChangeAspect="1" noChangeArrowheads="1"/>
          </p:cNvSpPr>
          <p:nvPr/>
        </p:nvSpPr>
        <p:spPr bwMode="auto">
          <a:xfrm>
            <a:off x="2908697"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30</a:t>
            </a:r>
          </a:p>
        </p:txBody>
      </p:sp>
      <p:sp>
        <p:nvSpPr>
          <p:cNvPr id="684208" name="Text Box 184">
            <a:extLst>
              <a:ext uri="{FF2B5EF4-FFF2-40B4-BE49-F238E27FC236}">
                <a16:creationId xmlns:a16="http://schemas.microsoft.com/office/drawing/2014/main" id="{694BC8B9-C4B0-666F-FAAF-F453D47A2C5B}"/>
              </a:ext>
            </a:extLst>
          </p:cNvPr>
          <p:cNvSpPr txBox="1">
            <a:spLocks noChangeAspect="1" noChangeArrowheads="1"/>
          </p:cNvSpPr>
          <p:nvPr/>
        </p:nvSpPr>
        <p:spPr bwMode="auto">
          <a:xfrm>
            <a:off x="5329238"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110</a:t>
            </a:r>
          </a:p>
        </p:txBody>
      </p:sp>
      <p:sp>
        <p:nvSpPr>
          <p:cNvPr id="684209" name="Text Box 185">
            <a:extLst>
              <a:ext uri="{FF2B5EF4-FFF2-40B4-BE49-F238E27FC236}">
                <a16:creationId xmlns:a16="http://schemas.microsoft.com/office/drawing/2014/main" id="{4F96AA4B-132A-D46F-67E1-15BEB5C23089}"/>
              </a:ext>
            </a:extLst>
          </p:cNvPr>
          <p:cNvSpPr txBox="1">
            <a:spLocks noChangeAspect="1" noChangeArrowheads="1"/>
          </p:cNvSpPr>
          <p:nvPr/>
        </p:nvSpPr>
        <p:spPr bwMode="auto">
          <a:xfrm>
            <a:off x="5643563" y="5017294"/>
            <a:ext cx="53101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120</a:t>
            </a:r>
          </a:p>
        </p:txBody>
      </p:sp>
      <p:sp>
        <p:nvSpPr>
          <p:cNvPr id="684210" name="Text Box 186">
            <a:extLst>
              <a:ext uri="{FF2B5EF4-FFF2-40B4-BE49-F238E27FC236}">
                <a16:creationId xmlns:a16="http://schemas.microsoft.com/office/drawing/2014/main" id="{6E9D99F7-1FDC-B34E-EC1F-5B37246E0970}"/>
              </a:ext>
            </a:extLst>
          </p:cNvPr>
          <p:cNvSpPr txBox="1">
            <a:spLocks noChangeAspect="1" noChangeArrowheads="1"/>
          </p:cNvSpPr>
          <p:nvPr/>
        </p:nvSpPr>
        <p:spPr bwMode="auto">
          <a:xfrm>
            <a:off x="6578204"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150</a:t>
            </a:r>
          </a:p>
        </p:txBody>
      </p:sp>
      <p:sp>
        <p:nvSpPr>
          <p:cNvPr id="684211" name="Text Box 187">
            <a:extLst>
              <a:ext uri="{FF2B5EF4-FFF2-40B4-BE49-F238E27FC236}">
                <a16:creationId xmlns:a16="http://schemas.microsoft.com/office/drawing/2014/main" id="{9D85BDE8-9AD3-8BB8-D9F5-AA3E96105CBE}"/>
              </a:ext>
            </a:extLst>
          </p:cNvPr>
          <p:cNvSpPr txBox="1">
            <a:spLocks noChangeAspect="1" noChangeArrowheads="1"/>
          </p:cNvSpPr>
          <p:nvPr/>
        </p:nvSpPr>
        <p:spPr bwMode="auto">
          <a:xfrm>
            <a:off x="5954316"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130</a:t>
            </a:r>
          </a:p>
        </p:txBody>
      </p:sp>
      <p:sp>
        <p:nvSpPr>
          <p:cNvPr id="684212" name="Text Box 188">
            <a:extLst>
              <a:ext uri="{FF2B5EF4-FFF2-40B4-BE49-F238E27FC236}">
                <a16:creationId xmlns:a16="http://schemas.microsoft.com/office/drawing/2014/main" id="{EC80D464-5EE1-63E7-15A9-D4787D54933B}"/>
              </a:ext>
            </a:extLst>
          </p:cNvPr>
          <p:cNvSpPr txBox="1">
            <a:spLocks noChangeAspect="1" noChangeArrowheads="1"/>
          </p:cNvSpPr>
          <p:nvPr/>
        </p:nvSpPr>
        <p:spPr bwMode="auto">
          <a:xfrm>
            <a:off x="6266260" y="5017294"/>
            <a:ext cx="53459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140</a:t>
            </a:r>
          </a:p>
        </p:txBody>
      </p:sp>
      <p:sp>
        <p:nvSpPr>
          <p:cNvPr id="684213" name="Text Box 189">
            <a:extLst>
              <a:ext uri="{FF2B5EF4-FFF2-40B4-BE49-F238E27FC236}">
                <a16:creationId xmlns:a16="http://schemas.microsoft.com/office/drawing/2014/main" id="{9362700C-F399-65B2-3C57-3CFF90A296D5}"/>
              </a:ext>
            </a:extLst>
          </p:cNvPr>
          <p:cNvSpPr txBox="1">
            <a:spLocks noChangeAspect="1" noChangeArrowheads="1"/>
          </p:cNvSpPr>
          <p:nvPr/>
        </p:nvSpPr>
        <p:spPr bwMode="auto">
          <a:xfrm>
            <a:off x="6890147" y="5017294"/>
            <a:ext cx="533400"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160</a:t>
            </a:r>
          </a:p>
        </p:txBody>
      </p:sp>
      <p:sp>
        <p:nvSpPr>
          <p:cNvPr id="684214" name="Text Box 190">
            <a:extLst>
              <a:ext uri="{FF2B5EF4-FFF2-40B4-BE49-F238E27FC236}">
                <a16:creationId xmlns:a16="http://schemas.microsoft.com/office/drawing/2014/main" id="{26293DFD-208C-E169-496F-1EED7EB337C5}"/>
              </a:ext>
            </a:extLst>
          </p:cNvPr>
          <p:cNvSpPr txBox="1">
            <a:spLocks noChangeAspect="1" noChangeArrowheads="1"/>
          </p:cNvSpPr>
          <p:nvPr/>
        </p:nvSpPr>
        <p:spPr bwMode="auto">
          <a:xfrm>
            <a:off x="7202091" y="5019675"/>
            <a:ext cx="532209" cy="253718"/>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3882" eaLnBrk="1" hangingPunct="1">
              <a:spcBef>
                <a:spcPct val="50000"/>
              </a:spcBef>
              <a:defRPr/>
            </a:pPr>
            <a:r>
              <a:rPr lang="en-US" altLang="ja-JP" sz="1200" b="1" kern="0">
                <a:solidFill>
                  <a:srgbClr val="000000"/>
                </a:solidFill>
                <a:latin typeface="Calibri" pitchFamily="34" charset="0"/>
                <a:ea typeface="ＭＳ Ｐゴシック" panose="020B0600070205080204" pitchFamily="34" charset="-128"/>
                <a:cs typeface="Arial" pitchFamily="34" charset="0"/>
              </a:rPr>
              <a:t>170</a:t>
            </a:r>
          </a:p>
        </p:txBody>
      </p:sp>
      <p:sp>
        <p:nvSpPr>
          <p:cNvPr id="684215" name="Line 192">
            <a:extLst>
              <a:ext uri="{FF2B5EF4-FFF2-40B4-BE49-F238E27FC236}">
                <a16:creationId xmlns:a16="http://schemas.microsoft.com/office/drawing/2014/main" id="{D74ADFDC-5DA5-EEC6-9932-1AB9641D74DB}"/>
              </a:ext>
            </a:extLst>
          </p:cNvPr>
          <p:cNvSpPr>
            <a:spLocks noChangeShapeType="1"/>
          </p:cNvSpPr>
          <p:nvPr/>
        </p:nvSpPr>
        <p:spPr bwMode="auto">
          <a:xfrm>
            <a:off x="2080023" y="5003006"/>
            <a:ext cx="5525690" cy="0"/>
          </a:xfrm>
          <a:prstGeom prst="line">
            <a:avLst/>
          </a:prstGeom>
          <a:noFill/>
          <a:ln w="28575">
            <a:solidFill>
              <a:schemeClr val="tx1"/>
            </a:solidFill>
            <a:round/>
            <a:headEnd/>
            <a:tailEnd/>
          </a:ln>
        </p:spPr>
        <p:txBody>
          <a:bodyPr lIns="68381" tIns="34192" rIns="68381" bIns="34192"/>
          <a:lstStyle/>
          <a:p>
            <a:pPr defTabSz="683882" eaLnBrk="1" hangingPunct="1">
              <a:defRPr/>
            </a:pPr>
            <a:endParaRPr lang="en-US" sz="1350" kern="0">
              <a:solidFill>
                <a:prstClr val="black"/>
              </a:solidFill>
            </a:endParaRPr>
          </a:p>
        </p:txBody>
      </p:sp>
      <p:sp>
        <p:nvSpPr>
          <p:cNvPr id="684216" name="Text Box 193">
            <a:extLst>
              <a:ext uri="{FF2B5EF4-FFF2-40B4-BE49-F238E27FC236}">
                <a16:creationId xmlns:a16="http://schemas.microsoft.com/office/drawing/2014/main" id="{9F708314-2974-80D6-082F-027DC851BFEE}"/>
              </a:ext>
            </a:extLst>
          </p:cNvPr>
          <p:cNvSpPr txBox="1">
            <a:spLocks noChangeArrowheads="1"/>
          </p:cNvSpPr>
          <p:nvPr/>
        </p:nvSpPr>
        <p:spPr bwMode="auto">
          <a:xfrm>
            <a:off x="1485306" y="5826920"/>
            <a:ext cx="5632847" cy="422354"/>
          </a:xfrm>
          <a:prstGeom prst="rect">
            <a:avLst/>
          </a:prstGeom>
          <a:noFill/>
          <a:ln>
            <a:noFill/>
          </a:ln>
        </p:spPr>
        <p:txBody>
          <a:bodyPr lIns="68381" tIns="34192" rIns="68381" bIns="341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3882" eaLnBrk="1" hangingPunct="1">
              <a:lnSpc>
                <a:spcPct val="80000"/>
              </a:lnSpc>
              <a:defRPr/>
            </a:pPr>
            <a:r>
              <a:rPr lang="en-US" altLang="ja-JP" sz="1200" kern="0" dirty="0">
                <a:solidFill>
                  <a:srgbClr val="000000"/>
                </a:solidFill>
                <a:latin typeface="Calibri" pitchFamily="34" charset="0"/>
                <a:ea typeface="ＭＳ Ｐゴシック" panose="020B0600070205080204" pitchFamily="34" charset="-128"/>
                <a:cs typeface="Arial" pitchFamily="34" charset="0"/>
              </a:rPr>
              <a:t> </a:t>
            </a:r>
            <a:r>
              <a:rPr lang="en-US" altLang="ja-JP" sz="2800" kern="0" dirty="0">
                <a:solidFill>
                  <a:srgbClr val="000000"/>
                </a:solidFill>
                <a:latin typeface="Calibri" pitchFamily="34" charset="0"/>
                <a:ea typeface="ＭＳ Ｐゴシック" panose="020B0600070205080204" pitchFamily="34" charset="-128"/>
                <a:cs typeface="Arial" pitchFamily="34" charset="0"/>
              </a:rPr>
              <a:t>Javaheri  et al. </a:t>
            </a:r>
            <a:r>
              <a:rPr lang="en-US" altLang="ja-JP" sz="2800" i="1" kern="0" dirty="0">
                <a:solidFill>
                  <a:srgbClr val="000000"/>
                </a:solidFill>
                <a:latin typeface="Calibri" pitchFamily="34" charset="0"/>
                <a:ea typeface="ＭＳ Ｐゴシック" panose="020B0600070205080204" pitchFamily="34" charset="-128"/>
                <a:cs typeface="Arial" pitchFamily="34" charset="0"/>
              </a:rPr>
              <a:t>J Am Coll </a:t>
            </a:r>
            <a:r>
              <a:rPr lang="en-US" altLang="ja-JP" sz="2800" i="1" kern="0" dirty="0" err="1">
                <a:solidFill>
                  <a:srgbClr val="000000"/>
                </a:solidFill>
                <a:latin typeface="Calibri" pitchFamily="34" charset="0"/>
                <a:ea typeface="ＭＳ Ｐゴシック" panose="020B0600070205080204" pitchFamily="34" charset="-128"/>
                <a:cs typeface="Arial" pitchFamily="34" charset="0"/>
              </a:rPr>
              <a:t>Cardiol</a:t>
            </a:r>
            <a:r>
              <a:rPr lang="en-US" altLang="ja-JP" sz="2800" i="1" kern="0" dirty="0">
                <a:solidFill>
                  <a:srgbClr val="000000"/>
                </a:solidFill>
                <a:latin typeface="Calibri" pitchFamily="34" charset="0"/>
                <a:ea typeface="ＭＳ Ｐゴシック" panose="020B0600070205080204" pitchFamily="34" charset="-128"/>
                <a:cs typeface="Arial" pitchFamily="34" charset="0"/>
              </a:rPr>
              <a:t>  </a:t>
            </a:r>
            <a:r>
              <a:rPr lang="en-US" altLang="ja-JP" sz="2800" kern="0" dirty="0">
                <a:solidFill>
                  <a:srgbClr val="000000"/>
                </a:solidFill>
                <a:latin typeface="Calibri" pitchFamily="34" charset="0"/>
                <a:ea typeface="ＭＳ Ｐゴシック" panose="020B0600070205080204" pitchFamily="34" charset="-128"/>
                <a:cs typeface="Arial" pitchFamily="34" charset="0"/>
              </a:rPr>
              <a:t>2007  </a:t>
            </a:r>
          </a:p>
        </p:txBody>
      </p:sp>
      <p:sp>
        <p:nvSpPr>
          <p:cNvPr id="2" name="TextBox 1">
            <a:extLst>
              <a:ext uri="{FF2B5EF4-FFF2-40B4-BE49-F238E27FC236}">
                <a16:creationId xmlns:a16="http://schemas.microsoft.com/office/drawing/2014/main" id="{A57C9BC6-67BA-1553-B565-DE1417E059F4}"/>
              </a:ext>
            </a:extLst>
          </p:cNvPr>
          <p:cNvSpPr txBox="1"/>
          <p:nvPr/>
        </p:nvSpPr>
        <p:spPr>
          <a:xfrm>
            <a:off x="800100" y="1404938"/>
            <a:ext cx="7543800" cy="3046988"/>
          </a:xfrm>
          <a:prstGeom prst="rect">
            <a:avLst/>
          </a:prstGeom>
          <a:noFill/>
        </p:spPr>
        <p:txBody>
          <a:bodyPr>
            <a:spAutoFit/>
          </a:bodyPr>
          <a:lstStyle/>
          <a:p>
            <a:pPr defTabSz="685800" eaLnBrk="1" fontAlgn="auto" hangingPunct="1">
              <a:spcBef>
                <a:spcPts val="0"/>
              </a:spcBef>
              <a:spcAft>
                <a:spcPts val="0"/>
              </a:spcAft>
              <a:defRPr/>
            </a:pPr>
            <a:r>
              <a:rPr lang="en-US" sz="2100" b="1" kern="0" dirty="0">
                <a:solidFill>
                  <a:prstClr val="black"/>
                </a:solidFill>
                <a:latin typeface="Calibri"/>
              </a:rPr>
              <a:t>               Increased mortality associated with CSA in </a:t>
            </a:r>
            <a:r>
              <a:rPr lang="en-US" sz="2100" b="1" kern="0" dirty="0" err="1">
                <a:solidFill>
                  <a:prstClr val="black"/>
                </a:solidFill>
                <a:latin typeface="Calibri"/>
              </a:rPr>
              <a:t>HFrEF</a:t>
            </a:r>
            <a:r>
              <a:rPr lang="en-US" sz="2100" b="1" kern="0" dirty="0">
                <a:solidFill>
                  <a:prstClr val="black"/>
                </a:solidFill>
                <a:latin typeface="Calibri"/>
              </a:rPr>
              <a:t>:</a:t>
            </a:r>
          </a:p>
          <a:p>
            <a:pPr defTabSz="685800" eaLnBrk="1" fontAlgn="auto" hangingPunct="1">
              <a:spcBef>
                <a:spcPts val="0"/>
              </a:spcBef>
              <a:spcAft>
                <a:spcPts val="0"/>
              </a:spcAft>
              <a:defRPr/>
            </a:pPr>
            <a:r>
              <a:rPr lang="en-US" sz="2100" b="1" kern="0" dirty="0">
                <a:solidFill>
                  <a:prstClr val="black"/>
                </a:solidFill>
                <a:latin typeface="Calibri"/>
              </a:rPr>
              <a:t> 				</a:t>
            </a:r>
          </a:p>
          <a:p>
            <a:pPr defTabSz="685800" eaLnBrk="1" fontAlgn="auto" hangingPunct="1">
              <a:spcBef>
                <a:spcPts val="0"/>
              </a:spcBef>
              <a:spcAft>
                <a:spcPts val="0"/>
              </a:spcAft>
              <a:defRPr/>
            </a:pPr>
            <a:r>
              <a:rPr lang="en-US" sz="2100" b="1" kern="0" dirty="0">
                <a:solidFill>
                  <a:prstClr val="black"/>
                </a:solidFill>
                <a:latin typeface="Calibri"/>
              </a:rPr>
              <a:t>                                           </a:t>
            </a:r>
            <a:r>
              <a:rPr lang="en-US" sz="2100" b="1" kern="0" dirty="0">
                <a:solidFill>
                  <a:srgbClr val="00B0F0"/>
                </a:solidFill>
                <a:latin typeface="Calibri"/>
              </a:rPr>
              <a:t>Merit Rev Program, VAMC </a:t>
            </a:r>
          </a:p>
          <a:p>
            <a:pPr defTabSz="685800" eaLnBrk="1" fontAlgn="auto" hangingPunct="1">
              <a:spcBef>
                <a:spcPts val="0"/>
              </a:spcBef>
              <a:spcAft>
                <a:spcPts val="0"/>
              </a:spcAft>
              <a:defRPr/>
            </a:pPr>
            <a:r>
              <a:rPr lang="en-US" sz="2100" b="1" kern="0" dirty="0">
                <a:solidFill>
                  <a:prstClr val="black"/>
                </a:solidFill>
                <a:latin typeface="Calibri"/>
              </a:rPr>
              <a:t>                                                                   </a:t>
            </a:r>
          </a:p>
          <a:p>
            <a:pPr defTabSz="685800" eaLnBrk="1" fontAlgn="auto" hangingPunct="1">
              <a:spcBef>
                <a:spcPts val="0"/>
              </a:spcBef>
              <a:spcAft>
                <a:spcPts val="0"/>
              </a:spcAft>
              <a:defRPr/>
            </a:pPr>
            <a:endParaRPr lang="en-US" sz="2100" b="1" kern="0" dirty="0">
              <a:solidFill>
                <a:prstClr val="black"/>
              </a:solidFill>
              <a:latin typeface="Calibri"/>
            </a:endParaRPr>
          </a:p>
          <a:p>
            <a:pPr defTabSz="685800" eaLnBrk="1" fontAlgn="auto" hangingPunct="1">
              <a:spcBef>
                <a:spcPts val="0"/>
              </a:spcBef>
              <a:spcAft>
                <a:spcPts val="0"/>
              </a:spcAft>
              <a:defRPr/>
            </a:pPr>
            <a:r>
              <a:rPr lang="en-US" sz="2100" b="1" kern="0" dirty="0">
                <a:solidFill>
                  <a:prstClr val="black"/>
                </a:solidFill>
                <a:latin typeface="Calibri"/>
              </a:rPr>
              <a:t>                                                        </a:t>
            </a:r>
          </a:p>
          <a:p>
            <a:pPr defTabSz="685800" eaLnBrk="1" fontAlgn="auto" hangingPunct="1">
              <a:spcBef>
                <a:spcPts val="0"/>
              </a:spcBef>
              <a:spcAft>
                <a:spcPts val="0"/>
              </a:spcAft>
              <a:defRPr/>
            </a:pPr>
            <a:endParaRPr lang="en-US" sz="2100" b="1" kern="0" dirty="0">
              <a:solidFill>
                <a:prstClr val="black"/>
              </a:solidFill>
              <a:latin typeface="Calibri"/>
            </a:endParaRPr>
          </a:p>
          <a:p>
            <a:pPr defTabSz="685800" eaLnBrk="1" fontAlgn="auto" hangingPunct="1">
              <a:spcBef>
                <a:spcPts val="0"/>
              </a:spcBef>
              <a:spcAft>
                <a:spcPts val="0"/>
              </a:spcAft>
              <a:defRPr/>
            </a:pPr>
            <a:r>
              <a:rPr lang="en-US" sz="2100" b="1" kern="0" dirty="0">
                <a:solidFill>
                  <a:prstClr val="black"/>
                </a:solidFill>
                <a:latin typeface="Calibri"/>
              </a:rPr>
              <a:t>                       24 covariates</a:t>
            </a:r>
          </a:p>
          <a:p>
            <a:pPr defTabSz="685800" eaLnBrk="1" fontAlgn="auto" hangingPunct="1">
              <a:spcBef>
                <a:spcPts val="0"/>
              </a:spcBef>
              <a:spcAft>
                <a:spcPts val="0"/>
              </a:spcAft>
              <a:defRPr/>
            </a:pPr>
            <a:r>
              <a:rPr lang="en-US" sz="2400" b="1" kern="0" dirty="0">
                <a:solidFill>
                  <a:prstClr val="black"/>
                </a:solidFill>
                <a:latin typeface="Calibri"/>
              </a:rPr>
              <a:t>		</a:t>
            </a:r>
          </a:p>
        </p:txBody>
      </p:sp>
    </p:spTree>
    <p:extLst>
      <p:ext uri="{BB962C8B-B14F-4D97-AF65-F5344CB8AC3E}">
        <p14:creationId xmlns:p14="http://schemas.microsoft.com/office/powerpoint/2010/main" val="2277005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Group 6">
            <a:extLst>
              <a:ext uri="{FF2B5EF4-FFF2-40B4-BE49-F238E27FC236}">
                <a16:creationId xmlns:a16="http://schemas.microsoft.com/office/drawing/2014/main" id="{8469E883-AB40-F4C9-EC0C-65FA41A8D24C}"/>
              </a:ext>
            </a:extLst>
          </p:cNvPr>
          <p:cNvGrpSpPr>
            <a:grpSpLocks/>
          </p:cNvGrpSpPr>
          <p:nvPr/>
        </p:nvGrpSpPr>
        <p:grpSpPr bwMode="auto">
          <a:xfrm>
            <a:off x="-76200" y="-160639"/>
            <a:ext cx="9296400" cy="7010401"/>
            <a:chOff x="0" y="-152400"/>
            <a:chExt cx="9302671" cy="7010400"/>
          </a:xfrm>
        </p:grpSpPr>
        <p:grpSp>
          <p:nvGrpSpPr>
            <p:cNvPr id="241668" name="Group 4">
              <a:extLst>
                <a:ext uri="{FF2B5EF4-FFF2-40B4-BE49-F238E27FC236}">
                  <a16:creationId xmlns:a16="http://schemas.microsoft.com/office/drawing/2014/main" id="{D6DDE190-B5FB-6109-1F9D-D393884D83C5}"/>
                </a:ext>
              </a:extLst>
            </p:cNvPr>
            <p:cNvGrpSpPr>
              <a:grpSpLocks/>
            </p:cNvGrpSpPr>
            <p:nvPr/>
          </p:nvGrpSpPr>
          <p:grpSpPr bwMode="auto">
            <a:xfrm>
              <a:off x="0" y="-152400"/>
              <a:ext cx="9302671" cy="7010400"/>
              <a:chOff x="0" y="-152400"/>
              <a:chExt cx="9302671" cy="7010400"/>
            </a:xfrm>
          </p:grpSpPr>
          <p:pic>
            <p:nvPicPr>
              <p:cNvPr id="241670" name="Picture 11">
                <a:extLst>
                  <a:ext uri="{FF2B5EF4-FFF2-40B4-BE49-F238E27FC236}">
                    <a16:creationId xmlns:a16="http://schemas.microsoft.com/office/drawing/2014/main" id="{1A8289D6-7933-5A66-4CE8-8B7929EB6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30267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1" name="Rectangle 3">
                <a:extLst>
                  <a:ext uri="{FF2B5EF4-FFF2-40B4-BE49-F238E27FC236}">
                    <a16:creationId xmlns:a16="http://schemas.microsoft.com/office/drawing/2014/main" id="{904124FC-281C-FB98-5B1F-BE2EA2E63CAF}"/>
                  </a:ext>
                </a:extLst>
              </p:cNvPr>
              <p:cNvSpPr>
                <a:spLocks noChangeArrowheads="1"/>
              </p:cNvSpPr>
              <p:nvPr/>
            </p:nvSpPr>
            <p:spPr bwMode="auto">
              <a:xfrm>
                <a:off x="2365283" y="38100"/>
                <a:ext cx="4419600" cy="381000"/>
              </a:xfrm>
              <a:prstGeom prst="rect">
                <a:avLst/>
              </a:prstGeom>
              <a:solidFill>
                <a:schemeClr val="tx1"/>
              </a:solidFill>
              <a:ln w="9525" algn="ctr">
                <a:solidFill>
                  <a:schemeClr val="tx1"/>
                </a:solidFill>
                <a:round/>
                <a:headEnd/>
                <a:tailEnd/>
              </a:ln>
            </p:spPr>
            <p:txBody>
              <a:bodyPr lIns="2112264" rIns="211226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241669" name="TextBox 5">
              <a:extLst>
                <a:ext uri="{FF2B5EF4-FFF2-40B4-BE49-F238E27FC236}">
                  <a16:creationId xmlns:a16="http://schemas.microsoft.com/office/drawing/2014/main" id="{CC67FCC5-D3C3-E931-708C-06092A6CF812}"/>
                </a:ext>
              </a:extLst>
            </p:cNvPr>
            <p:cNvSpPr txBox="1">
              <a:spLocks noChangeArrowheads="1"/>
            </p:cNvSpPr>
            <p:nvPr/>
          </p:nvSpPr>
          <p:spPr bwMode="auto">
            <a:xfrm>
              <a:off x="533760" y="13283"/>
              <a:ext cx="838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a:defRPr>
                  <a:solidFill>
                    <a:schemeClr val="tx1"/>
                  </a:solidFill>
                  <a:latin typeface="Arial" panose="020B0604020202020204" pitchFamily="34" charset="0"/>
                </a:defRPr>
              </a:lvl1pPr>
              <a:lvl2pPr marL="742950" indent="-285750" defTabSz="911225">
                <a:defRPr>
                  <a:solidFill>
                    <a:schemeClr val="tx1"/>
                  </a:solidFill>
                  <a:latin typeface="Arial" panose="020B0604020202020204" pitchFamily="34" charset="0"/>
                </a:defRPr>
              </a:lvl2pPr>
              <a:lvl3pPr marL="1143000" indent="-228600" defTabSz="911225">
                <a:defRPr>
                  <a:solidFill>
                    <a:schemeClr val="tx1"/>
                  </a:solidFill>
                  <a:latin typeface="Arial" panose="020B0604020202020204" pitchFamily="34" charset="0"/>
                </a:defRPr>
              </a:lvl3pPr>
              <a:lvl4pPr marL="1600200" indent="-228600" defTabSz="911225">
                <a:defRPr>
                  <a:solidFill>
                    <a:schemeClr val="tx1"/>
                  </a:solidFill>
                  <a:latin typeface="Arial" panose="020B0604020202020204" pitchFamily="34" charset="0"/>
                </a:defRPr>
              </a:lvl4pPr>
              <a:lvl5pPr marL="2057400" indent="-228600" defTabSz="911225">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1225"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514"/>
                  </a:solidFill>
                  <a:effectLst/>
                  <a:uLnTx/>
                  <a:uFillTx/>
                  <a:latin typeface="Garamond" panose="02020404030301010803" pitchFamily="18" charset="0"/>
                  <a:ea typeface="+mn-ea"/>
                  <a:cs typeface="+mn-cs"/>
                </a:rPr>
                <a:t>Mortality in SERVE-HF vs ADVENT-HF</a:t>
              </a:r>
            </a:p>
          </p:txBody>
        </p:sp>
      </p:grpSp>
      <p:sp>
        <p:nvSpPr>
          <p:cNvPr id="2" name="TextBox 1">
            <a:extLst>
              <a:ext uri="{FF2B5EF4-FFF2-40B4-BE49-F238E27FC236}">
                <a16:creationId xmlns:a16="http://schemas.microsoft.com/office/drawing/2014/main" id="{ACB46E26-C2A6-F715-19E4-04C4508D1EDD}"/>
              </a:ext>
            </a:extLst>
          </p:cNvPr>
          <p:cNvSpPr txBox="1"/>
          <p:nvPr/>
        </p:nvSpPr>
        <p:spPr>
          <a:xfrm>
            <a:off x="1371600" y="6396038"/>
            <a:ext cx="70040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399">
                    <a:lumMod val="50000"/>
                  </a:srgbClr>
                </a:solidFill>
                <a:effectLst/>
                <a:uLnTx/>
                <a:uFillTx/>
                <a:latin typeface="Arial" panose="020B0604020202020204" pitchFamily="34" charset="0"/>
                <a:ea typeface="+mn-ea"/>
                <a:cs typeface="+mn-cs"/>
              </a:rPr>
              <a:t>Javaheri et al . CSA and CVD SLEEEP 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a:extLst>
              <a:ext uri="{FF2B5EF4-FFF2-40B4-BE49-F238E27FC236}">
                <a16:creationId xmlns:a16="http://schemas.microsoft.com/office/drawing/2014/main" id="{D0949244-BBA3-5036-F829-32EE22362878}"/>
              </a:ext>
            </a:extLst>
          </p:cNvPr>
          <p:cNvSpPr>
            <a:spLocks noGrp="1" noChangeArrowheads="1"/>
          </p:cNvSpPr>
          <p:nvPr>
            <p:ph type="title"/>
          </p:nvPr>
        </p:nvSpPr>
        <p:spPr>
          <a:xfrm>
            <a:off x="0" y="274638"/>
            <a:ext cx="9144000" cy="1143000"/>
          </a:xfrm>
        </p:spPr>
        <p:txBody>
          <a:bodyPr/>
          <a:lstStyle/>
          <a:p>
            <a:r>
              <a:rPr lang="en-US" altLang="en-US" sz="2800"/>
              <a:t>Comparison of HR for all-cause mortality in HFrEF patients with CSA  treated with ASVmv n SERVE-HF and ASVpf in ADVENT-HF </a:t>
            </a:r>
            <a:br>
              <a:rPr lang="en-US" altLang="en-US" sz="2800"/>
            </a:br>
            <a:r>
              <a:rPr lang="en-US" altLang="en-US" sz="2800"/>
              <a:t>.</a:t>
            </a:r>
          </a:p>
        </p:txBody>
      </p:sp>
      <p:pic>
        <p:nvPicPr>
          <p:cNvPr id="242691" name="Content Placeholder 3">
            <a:extLst>
              <a:ext uri="{FF2B5EF4-FFF2-40B4-BE49-F238E27FC236}">
                <a16:creationId xmlns:a16="http://schemas.microsoft.com/office/drawing/2014/main" id="{29B8D469-0B80-D264-3E7E-5359671269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6088" y="2514600"/>
            <a:ext cx="8229600" cy="2287588"/>
          </a:xfrm>
        </p:spPr>
      </p:pic>
      <p:sp>
        <p:nvSpPr>
          <p:cNvPr id="242692" name="TextBox 5">
            <a:extLst>
              <a:ext uri="{FF2B5EF4-FFF2-40B4-BE49-F238E27FC236}">
                <a16:creationId xmlns:a16="http://schemas.microsoft.com/office/drawing/2014/main" id="{F0AF1BC9-EDEB-07AF-DA40-5EF9B6F41633}"/>
              </a:ext>
            </a:extLst>
          </p:cNvPr>
          <p:cNvSpPr txBox="1">
            <a:spLocks noChangeArrowheads="1"/>
          </p:cNvSpPr>
          <p:nvPr/>
        </p:nvSpPr>
        <p:spPr bwMode="auto">
          <a:xfrm>
            <a:off x="914400" y="55626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p-value of 0.05, suggests qualitatively different effects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0DD96-FD65-4EDB-81F3-5E8C3D913EC4}"/>
              </a:ext>
            </a:extLst>
          </p:cNvPr>
          <p:cNvSpPr/>
          <p:nvPr/>
        </p:nvSpPr>
        <p:spPr>
          <a:xfrm>
            <a:off x="76200" y="228600"/>
            <a:ext cx="9067800" cy="5632311"/>
          </a:xfrm>
          <a:prstGeom prst="rect">
            <a:avLst/>
          </a:prstGeom>
        </p:spPr>
        <p:txBody>
          <a:bodyPr wrap="square">
            <a:spAutoFit/>
          </a:bodyPr>
          <a:lstStyle/>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Garamond"/>
                <a:ea typeface="+mn-ea"/>
                <a:cs typeface="+mn-cs"/>
              </a:rPr>
              <a:t>  </a:t>
            </a:r>
            <a:r>
              <a:rPr kumimoji="0" lang="en-US" sz="2800" b="0" i="0" u="none" strike="noStrike" kern="1200" cap="none" spc="0" normalizeH="0" baseline="0" noProof="0" dirty="0">
                <a:ln>
                  <a:noFill/>
                </a:ln>
                <a:solidFill>
                  <a:srgbClr val="FFFF00"/>
                </a:solidFill>
                <a:effectLst/>
                <a:uLnTx/>
                <a:uFillTx/>
                <a:latin typeface="Garamond"/>
                <a:ea typeface="+mn-ea"/>
                <a:cs typeface="+mn-cs"/>
              </a:rPr>
              <a:t>ICSD-3 provides the following classification of central apnea</a:t>
            </a:r>
          </a:p>
          <a:p>
            <a:pPr marL="0" marR="0" lvl="0" indent="0" algn="l" defTabSz="9116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Garamond"/>
              <a:ea typeface="+mn-ea"/>
              <a:cs typeface="+mn-cs"/>
            </a:endParaRP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a:ea typeface="+mn-ea"/>
                <a:cs typeface="+mn-cs"/>
              </a:rPr>
              <a:t> </a:t>
            </a:r>
            <a:r>
              <a:rPr kumimoji="0" lang="en-US" sz="2800" b="0" i="0" u="none" strike="noStrike" kern="1200" cap="none" spc="0" normalizeH="0" baseline="0" noProof="0" dirty="0">
                <a:ln>
                  <a:noFill/>
                </a:ln>
                <a:solidFill>
                  <a:srgbClr val="FFFF00"/>
                </a:solidFill>
                <a:effectLst/>
                <a:uLnTx/>
                <a:uFillTx/>
                <a:latin typeface="Garamond"/>
                <a:ea typeface="+mn-ea"/>
                <a:cs typeface="+mn-cs"/>
              </a:rPr>
              <a:t>Central sleep apnea with Cheyne-Stokes breathing(CSB</a:t>
            </a:r>
            <a:r>
              <a:rPr kumimoji="0" lang="en-US" sz="2800" b="0" i="0" u="none" strike="noStrike" kern="1200" cap="none" spc="0" normalizeH="0" baseline="0" noProof="0" dirty="0">
                <a:ln>
                  <a:noFill/>
                </a:ln>
                <a:solidFill>
                  <a:srgbClr val="FFFFFF"/>
                </a:solidFill>
                <a:effectLst/>
                <a:uLnTx/>
                <a:uFillTx/>
                <a:latin typeface="Garamond"/>
                <a:ea typeface="+mn-ea"/>
                <a:cs typeface="+mn-cs"/>
              </a:rPr>
              <a:t>)</a:t>
            </a:r>
          </a:p>
          <a:p>
            <a:pPr marL="0" marR="0" lvl="0" indent="0" algn="l" defTabSz="91165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Garamond"/>
              <a:ea typeface="+mn-ea"/>
              <a:cs typeface="+mn-cs"/>
            </a:endParaRP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a:ea typeface="+mn-ea"/>
                <a:cs typeface="+mn-cs"/>
              </a:rPr>
              <a:t> Central sleep apnea due to a medical disorder without CSB</a:t>
            </a:r>
          </a:p>
          <a:p>
            <a:pPr marL="0" marR="0" lvl="0" indent="0" algn="l" defTabSz="91165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Garamond"/>
              <a:ea typeface="+mn-ea"/>
              <a:cs typeface="+mn-cs"/>
            </a:endParaRP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a:ea typeface="+mn-ea"/>
                <a:cs typeface="+mn-cs"/>
              </a:rPr>
              <a:t> Central sleep apnea due to high altitude periodic breathing</a:t>
            </a:r>
          </a:p>
          <a:p>
            <a:pPr marL="0" marR="0" lvl="0" indent="0" algn="l" defTabSz="91165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Garamond"/>
              <a:ea typeface="+mn-ea"/>
              <a:cs typeface="+mn-cs"/>
            </a:endParaRP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a:ea typeface="+mn-ea"/>
                <a:cs typeface="+mn-cs"/>
              </a:rPr>
              <a:t> </a:t>
            </a:r>
            <a:r>
              <a:rPr kumimoji="0" lang="en-US" sz="2800" b="1" i="0" u="none" strike="noStrike" kern="1200" cap="none" spc="0" normalizeH="0" baseline="0" noProof="0" dirty="0">
                <a:ln>
                  <a:noFill/>
                </a:ln>
                <a:solidFill>
                  <a:srgbClr val="FFFF00"/>
                </a:solidFill>
                <a:effectLst/>
                <a:uLnTx/>
                <a:uFillTx/>
                <a:latin typeface="Garamond"/>
                <a:ea typeface="+mn-ea"/>
                <a:cs typeface="+mn-cs"/>
              </a:rPr>
              <a:t>Central sleep apnea due to a medication or substance</a:t>
            </a:r>
          </a:p>
          <a:p>
            <a:pPr marL="0" marR="0" lvl="0" indent="0" algn="l" defTabSz="91165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Garamond"/>
              <a:ea typeface="+mn-ea"/>
              <a:cs typeface="+mn-cs"/>
            </a:endParaRP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a:ea typeface="+mn-ea"/>
                <a:cs typeface="+mn-cs"/>
              </a:rPr>
              <a:t> Treatment-emergent central sleep apnea</a:t>
            </a:r>
          </a:p>
          <a:p>
            <a:pPr marL="0" marR="0" lvl="0" indent="0" algn="l" defTabSz="91165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Garamond"/>
              <a:ea typeface="+mn-ea"/>
              <a:cs typeface="+mn-cs"/>
            </a:endParaRP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a:ea typeface="+mn-ea"/>
                <a:cs typeface="+mn-cs"/>
              </a:rPr>
              <a:t> Primary central sleep apnea</a:t>
            </a:r>
          </a:p>
        </p:txBody>
      </p:sp>
    </p:spTree>
    <p:extLst>
      <p:ext uri="{BB962C8B-B14F-4D97-AF65-F5344CB8AC3E}">
        <p14:creationId xmlns:p14="http://schemas.microsoft.com/office/powerpoint/2010/main" val="4002899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193C5ADA-35E4-421C-88C0-A7E61C686C06}"/>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37FEBC4E-AAF4-4FF6-A33A-88F4EBF74872}"/>
              </a:ext>
            </a:extLst>
          </p:cNvPr>
          <p:cNvSpPr>
            <a:spLocks noGrp="1" noChangeArrowheads="1"/>
          </p:cNvSpPr>
          <p:nvPr>
            <p:ph type="title"/>
          </p:nvPr>
        </p:nvSpPr>
        <p:spPr>
          <a:xfrm>
            <a:off x="76200" y="551839"/>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Medications-Induced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09" name="Oval 5">
            <a:extLst>
              <a:ext uri="{FF2B5EF4-FFF2-40B4-BE49-F238E27FC236}">
                <a16:creationId xmlns:a16="http://schemas.microsoft.com/office/drawing/2014/main" id="{740A9FD8-1EDD-4924-9C5C-A6C734CEF712}"/>
              </a:ext>
            </a:extLst>
          </p:cNvPr>
          <p:cNvSpPr>
            <a:spLocks noChangeArrowheads="1"/>
          </p:cNvSpPr>
          <p:nvPr/>
        </p:nvSpPr>
        <p:spPr bwMode="auto">
          <a:xfrm rot="10800000" flipV="1">
            <a:off x="5029200" y="5181600"/>
            <a:ext cx="3299459" cy="822305"/>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Ticagrelor</a:t>
            </a:r>
          </a:p>
        </p:txBody>
      </p:sp>
      <p:sp>
        <p:nvSpPr>
          <p:cNvPr id="559110" name="Oval 7">
            <a:extLst>
              <a:ext uri="{FF2B5EF4-FFF2-40B4-BE49-F238E27FC236}">
                <a16:creationId xmlns:a16="http://schemas.microsoft.com/office/drawing/2014/main" id="{C3E120D1-7DEB-42B4-BEDA-2BD27AB70694}"/>
              </a:ext>
            </a:extLst>
          </p:cNvPr>
          <p:cNvSpPr>
            <a:spLocks noChangeArrowheads="1"/>
          </p:cNvSpPr>
          <p:nvPr/>
        </p:nvSpPr>
        <p:spPr bwMode="auto">
          <a:xfrm rot="10800000" flipV="1">
            <a:off x="2611866" y="2747205"/>
            <a:ext cx="6576058" cy="82230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Beta-hydroxy butyrate</a:t>
            </a:r>
          </a:p>
        </p:txBody>
      </p:sp>
      <p:sp>
        <p:nvSpPr>
          <p:cNvPr id="559112" name="Oval 12">
            <a:extLst>
              <a:ext uri="{FF2B5EF4-FFF2-40B4-BE49-F238E27FC236}">
                <a16:creationId xmlns:a16="http://schemas.microsoft.com/office/drawing/2014/main" id="{2EF5694E-EC5C-44AE-8CCC-EF29D2E28A63}"/>
              </a:ext>
            </a:extLst>
          </p:cNvPr>
          <p:cNvSpPr>
            <a:spLocks noChangeArrowheads="1"/>
          </p:cNvSpPr>
          <p:nvPr/>
        </p:nvSpPr>
        <p:spPr bwMode="auto">
          <a:xfrm rot="10800000" flipV="1">
            <a:off x="76200" y="2504373"/>
            <a:ext cx="3810000" cy="1558052"/>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5F06C297-D51B-4C29-9E5E-F1E78747FF0E}"/>
              </a:ext>
            </a:extLst>
          </p:cNvPr>
          <p:cNvSpPr>
            <a:spLocks noChangeArrowheads="1"/>
          </p:cNvSpPr>
          <p:nvPr/>
        </p:nvSpPr>
        <p:spPr bwMode="auto">
          <a:xfrm>
            <a:off x="533401" y="1560484"/>
            <a:ext cx="8229600" cy="908864"/>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Opioids including tramadol</a:t>
            </a: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0" name="Oval 7">
            <a:extLst>
              <a:ext uri="{FF2B5EF4-FFF2-40B4-BE49-F238E27FC236}">
                <a16:creationId xmlns:a16="http://schemas.microsoft.com/office/drawing/2014/main" id="{9540D302-C5FF-4673-91AD-64D9EA9F2184}"/>
              </a:ext>
            </a:extLst>
          </p:cNvPr>
          <p:cNvSpPr>
            <a:spLocks noChangeArrowheads="1"/>
          </p:cNvSpPr>
          <p:nvPr/>
        </p:nvSpPr>
        <p:spPr bwMode="auto">
          <a:xfrm rot="10800000" flipV="1">
            <a:off x="2510019" y="3897732"/>
            <a:ext cx="6576058" cy="82230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t>
            </a:r>
            <a:r>
              <a:rPr lang="en-US" altLang="en-US" sz="3200" b="1" dirty="0">
                <a:solidFill>
                  <a:srgbClr val="003399"/>
                </a:solidFill>
                <a:latin typeface="Garamond" panose="02020404030301010803" pitchFamily="18" charset="0"/>
              </a:rPr>
              <a:t>acid</a:t>
            </a:r>
            <a:endPar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endParaRPr>
          </a:p>
        </p:txBody>
      </p:sp>
      <p:sp>
        <p:nvSpPr>
          <p:cNvPr id="3" name="Oval 12">
            <a:extLst>
              <a:ext uri="{FF2B5EF4-FFF2-40B4-BE49-F238E27FC236}">
                <a16:creationId xmlns:a16="http://schemas.microsoft.com/office/drawing/2014/main" id="{C6977F2B-8729-7AA4-14B6-A5CF2714A2D1}"/>
              </a:ext>
            </a:extLst>
          </p:cNvPr>
          <p:cNvSpPr>
            <a:spLocks noChangeArrowheads="1"/>
          </p:cNvSpPr>
          <p:nvPr/>
        </p:nvSpPr>
        <p:spPr bwMode="auto">
          <a:xfrm rot="10800000" flipV="1">
            <a:off x="206091" y="4327789"/>
            <a:ext cx="4598892" cy="1558052"/>
          </a:xfrm>
          <a:prstGeom prst="ellipse">
            <a:avLst/>
          </a:prstGeom>
          <a:solidFill>
            <a:srgbClr val="0070C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uLnTx/>
                <a:uFillTx/>
                <a:latin typeface="Garamond" panose="02020404030301010803" pitchFamily="18" charset="0"/>
                <a:ea typeface="+mn-ea"/>
                <a:cs typeface="Arial" panose="020B0604020202020204" pitchFamily="34" charset="0"/>
              </a:rPr>
              <a:t>Gabapentinoids</a:t>
            </a:r>
            <a:endPar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13759185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EA5D-4BD3-3294-5E39-D1EE669A4386}"/>
              </a:ext>
            </a:extLst>
          </p:cNvPr>
          <p:cNvSpPr>
            <a:spLocks noGrp="1"/>
          </p:cNvSpPr>
          <p:nvPr>
            <p:ph type="title"/>
          </p:nvPr>
        </p:nvSpPr>
        <p:spPr>
          <a:xfrm>
            <a:off x="457200" y="-152400"/>
            <a:ext cx="8229600" cy="1143000"/>
          </a:xfrm>
        </p:spPr>
        <p:txBody>
          <a:bodyPr/>
          <a:lstStyle/>
          <a:p>
            <a:r>
              <a:rPr lang="en-US" dirty="0"/>
              <a:t>Death Due to Opioids</a:t>
            </a:r>
          </a:p>
        </p:txBody>
      </p:sp>
      <p:sp>
        <p:nvSpPr>
          <p:cNvPr id="4" name="TextBox 3">
            <a:extLst>
              <a:ext uri="{FF2B5EF4-FFF2-40B4-BE49-F238E27FC236}">
                <a16:creationId xmlns:a16="http://schemas.microsoft.com/office/drawing/2014/main" id="{F52B5B85-B9F5-E979-078F-1B65117A6407}"/>
              </a:ext>
            </a:extLst>
          </p:cNvPr>
          <p:cNvSpPr txBox="1"/>
          <p:nvPr/>
        </p:nvSpPr>
        <p:spPr>
          <a:xfrm>
            <a:off x="-76200" y="838200"/>
            <a:ext cx="9220200" cy="5509200"/>
          </a:xfrm>
          <a:prstGeom prst="rect">
            <a:avLst/>
          </a:prstGeom>
          <a:noFill/>
        </p:spPr>
        <p:txBody>
          <a:bodyPr wrap="square">
            <a:spAutoFit/>
          </a:bodyPr>
          <a:lstStyle/>
          <a:p>
            <a:r>
              <a:rPr lang="en-US" sz="3200" dirty="0"/>
              <a:t>        </a:t>
            </a:r>
            <a:r>
              <a:rPr lang="en-US" sz="3200" dirty="0">
                <a:solidFill>
                  <a:srgbClr val="FFFF00"/>
                </a:solidFill>
              </a:rPr>
              <a:t>The United States is in the middle of </a:t>
            </a:r>
          </a:p>
          <a:p>
            <a:r>
              <a:rPr lang="en-US" sz="3200" dirty="0">
                <a:solidFill>
                  <a:srgbClr val="FFFF00"/>
                </a:solidFill>
              </a:rPr>
              <a:t>                 a devastating opioid epidemic </a:t>
            </a:r>
          </a:p>
          <a:p>
            <a:endParaRPr lang="en-US" sz="3200" dirty="0">
              <a:solidFill>
                <a:srgbClr val="FFFF00"/>
              </a:solidFill>
            </a:endParaRPr>
          </a:p>
          <a:p>
            <a:r>
              <a:rPr lang="en-US" sz="3200" dirty="0"/>
              <a:t>Drug poisonings are a leading cause of death for Americans ages </a:t>
            </a:r>
            <a:r>
              <a:rPr lang="en-US" sz="3200" dirty="0">
                <a:solidFill>
                  <a:srgbClr val="FFFF00"/>
                </a:solidFill>
              </a:rPr>
              <a:t>18-45</a:t>
            </a:r>
            <a:r>
              <a:rPr lang="en-US" sz="3200" dirty="0"/>
              <a:t>, with nearly 70% of these deaths in 2022 caused by </a:t>
            </a:r>
            <a:r>
              <a:rPr lang="en-US" sz="3200" dirty="0">
                <a:solidFill>
                  <a:srgbClr val="FFFF00"/>
                </a:solidFill>
              </a:rPr>
              <a:t>fentanyl </a:t>
            </a:r>
            <a:r>
              <a:rPr lang="en-US" sz="3200" dirty="0"/>
              <a:t>and other synthetic opioids</a:t>
            </a:r>
          </a:p>
          <a:p>
            <a:endParaRPr lang="en-US" sz="3200" dirty="0"/>
          </a:p>
          <a:p>
            <a:r>
              <a:rPr lang="en-US" sz="3200" dirty="0">
                <a:solidFill>
                  <a:srgbClr val="FFFF00"/>
                </a:solidFill>
              </a:rPr>
              <a:t>70%</a:t>
            </a:r>
            <a:r>
              <a:rPr lang="en-US" sz="3200" dirty="0"/>
              <a:t> of all deaths involving </a:t>
            </a:r>
            <a:r>
              <a:rPr lang="en-US" sz="3200" dirty="0">
                <a:solidFill>
                  <a:srgbClr val="FFFF00"/>
                </a:solidFill>
              </a:rPr>
              <a:t>benzodiazepines</a:t>
            </a:r>
            <a:r>
              <a:rPr lang="en-US" sz="3200" dirty="0"/>
              <a:t> in 2021 also involved </a:t>
            </a:r>
            <a:r>
              <a:rPr lang="en-US" sz="3200" dirty="0">
                <a:solidFill>
                  <a:srgbClr val="FFFF00"/>
                </a:solidFill>
              </a:rPr>
              <a:t>fentanyl</a:t>
            </a:r>
            <a:r>
              <a:rPr lang="en-US" sz="3200" dirty="0"/>
              <a:t>, highlighting the   </a:t>
            </a:r>
          </a:p>
          <a:p>
            <a:r>
              <a:rPr lang="en-US" sz="3200" dirty="0">
                <a:solidFill>
                  <a:srgbClr val="FFFF00"/>
                </a:solidFill>
              </a:rPr>
              <a:t>co-occurrence</a:t>
            </a:r>
            <a:r>
              <a:rPr lang="en-US" sz="3200" dirty="0"/>
              <a:t> of these substances</a:t>
            </a:r>
          </a:p>
        </p:txBody>
      </p:sp>
    </p:spTree>
    <p:extLst>
      <p:ext uri="{BB962C8B-B14F-4D97-AF65-F5344CB8AC3E}">
        <p14:creationId xmlns:p14="http://schemas.microsoft.com/office/powerpoint/2010/main" val="38060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8F50-EB38-495B-ADEA-FEEA352EB758}"/>
              </a:ext>
            </a:extLst>
          </p:cNvPr>
          <p:cNvSpPr>
            <a:spLocks noGrp="1"/>
          </p:cNvSpPr>
          <p:nvPr>
            <p:ph type="title"/>
          </p:nvPr>
        </p:nvSpPr>
        <p:spPr>
          <a:xfrm>
            <a:off x="0" y="0"/>
            <a:ext cx="9136602" cy="1141413"/>
          </a:xfrm>
          <a:solidFill>
            <a:schemeClr val="bg1">
              <a:lumMod val="60000"/>
              <a:lumOff val="40000"/>
            </a:schemeClr>
          </a:solidFill>
        </p:spPr>
        <p:txBody>
          <a:bodyPr/>
          <a:lstStyle/>
          <a:p>
            <a:r>
              <a:rPr lang="en-US" dirty="0"/>
              <a:t>12 Month-ending Provisional Counts of Drug Overdose Deaths: United States</a:t>
            </a:r>
          </a:p>
        </p:txBody>
      </p:sp>
      <p:pic>
        <p:nvPicPr>
          <p:cNvPr id="4" name="Content Placeholder 3">
            <a:extLst>
              <a:ext uri="{FF2B5EF4-FFF2-40B4-BE49-F238E27FC236}">
                <a16:creationId xmlns:a16="http://schemas.microsoft.com/office/drawing/2014/main" id="{33391620-EF9C-4519-B0A1-715A348D0665}"/>
              </a:ext>
            </a:extLst>
          </p:cNvPr>
          <p:cNvPicPr>
            <a:picLocks noGrp="1" noChangeAspect="1"/>
          </p:cNvPicPr>
          <p:nvPr>
            <p:ph idx="1"/>
          </p:nvPr>
        </p:nvPicPr>
        <p:blipFill>
          <a:blip r:embed="rId3"/>
          <a:stretch>
            <a:fillRect/>
          </a:stretch>
        </p:blipFill>
        <p:spPr>
          <a:xfrm>
            <a:off x="-79899" y="1141413"/>
            <a:ext cx="9296400" cy="5716586"/>
          </a:xfrm>
          <a:prstGeom prst="rect">
            <a:avLst/>
          </a:prstGeom>
        </p:spPr>
      </p:pic>
      <p:sp>
        <p:nvSpPr>
          <p:cNvPr id="5" name="TextBox 4">
            <a:extLst>
              <a:ext uri="{FF2B5EF4-FFF2-40B4-BE49-F238E27FC236}">
                <a16:creationId xmlns:a16="http://schemas.microsoft.com/office/drawing/2014/main" id="{5A63855D-FE10-4889-A361-2214052BC6A9}"/>
              </a:ext>
            </a:extLst>
          </p:cNvPr>
          <p:cNvSpPr txBox="1"/>
          <p:nvPr/>
        </p:nvSpPr>
        <p:spPr>
          <a:xfrm>
            <a:off x="1249428" y="6324600"/>
            <a:ext cx="5608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2015                   2017                       2019                 2022                                                                  </a:t>
            </a:r>
          </a:p>
        </p:txBody>
      </p:sp>
      <p:sp>
        <p:nvSpPr>
          <p:cNvPr id="6" name="Rectangle 5">
            <a:extLst>
              <a:ext uri="{FF2B5EF4-FFF2-40B4-BE49-F238E27FC236}">
                <a16:creationId xmlns:a16="http://schemas.microsoft.com/office/drawing/2014/main" id="{F13CC916-224E-4417-9E9E-B7A387F4E7E3}"/>
              </a:ext>
            </a:extLst>
          </p:cNvPr>
          <p:cNvSpPr/>
          <p:nvPr/>
        </p:nvSpPr>
        <p:spPr>
          <a:xfrm>
            <a:off x="1524000" y="5209877"/>
            <a:ext cx="4572000" cy="8925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Nationally 101,035 reported deaths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Ohio – 5,344 reported deaths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358792D5-ECAA-4AD8-A09F-9C7929BB3CF2}"/>
              </a:ext>
            </a:extLst>
          </p:cNvPr>
          <p:cNvSpPr txBox="1"/>
          <p:nvPr/>
        </p:nvSpPr>
        <p:spPr>
          <a:xfrm>
            <a:off x="3963353" y="4204725"/>
            <a:ext cx="474315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          70,630             101,035 </a:t>
            </a:r>
          </a:p>
        </p:txBody>
      </p:sp>
      <p:sp>
        <p:nvSpPr>
          <p:cNvPr id="9" name="TextBox 8">
            <a:extLst>
              <a:ext uri="{FF2B5EF4-FFF2-40B4-BE49-F238E27FC236}">
                <a16:creationId xmlns:a16="http://schemas.microsoft.com/office/drawing/2014/main" id="{A9A0AA8D-4167-4492-9949-0587BDEC237A}"/>
              </a:ext>
            </a:extLst>
          </p:cNvPr>
          <p:cNvSpPr txBox="1"/>
          <p:nvPr/>
        </p:nvSpPr>
        <p:spPr>
          <a:xfrm>
            <a:off x="990600" y="4987706"/>
            <a:ext cx="48006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   33,000</a:t>
            </a:r>
          </a:p>
        </p:txBody>
      </p:sp>
      <p:sp>
        <p:nvSpPr>
          <p:cNvPr id="3" name="TextBox 2">
            <a:extLst>
              <a:ext uri="{FF2B5EF4-FFF2-40B4-BE49-F238E27FC236}">
                <a16:creationId xmlns:a16="http://schemas.microsoft.com/office/drawing/2014/main" id="{5ECD7513-B170-E58F-A808-F283C9BA255F}"/>
              </a:ext>
            </a:extLst>
          </p:cNvPr>
          <p:cNvSpPr txBox="1"/>
          <p:nvPr/>
        </p:nvSpPr>
        <p:spPr>
          <a:xfrm>
            <a:off x="7086600" y="3126037"/>
            <a:ext cx="1981200" cy="258532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Most found dead in bed,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with no known cause ,except opioids in blood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Apnea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hypoventilation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Torsade</a:t>
            </a:r>
          </a:p>
        </p:txBody>
      </p:sp>
    </p:spTree>
    <p:extLst>
      <p:ext uri="{BB962C8B-B14F-4D97-AF65-F5344CB8AC3E}">
        <p14:creationId xmlns:p14="http://schemas.microsoft.com/office/powerpoint/2010/main" val="3110101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C656-D7F0-2A7A-EA60-465AFEA20DC3}"/>
              </a:ext>
            </a:extLst>
          </p:cNvPr>
          <p:cNvSpPr>
            <a:spLocks noGrp="1"/>
          </p:cNvSpPr>
          <p:nvPr>
            <p:ph type="title"/>
          </p:nvPr>
        </p:nvSpPr>
        <p:spPr>
          <a:xfrm>
            <a:off x="0" y="609601"/>
            <a:ext cx="9067800" cy="1141413"/>
          </a:xfrm>
          <a:solidFill>
            <a:schemeClr val="bg1"/>
          </a:solidFill>
        </p:spPr>
        <p:txBody>
          <a:bodyPr/>
          <a:lstStyle/>
          <a:p>
            <a:br>
              <a:rPr lang="en-US" sz="2400" dirty="0"/>
            </a:br>
            <a:r>
              <a:rPr lang="en-US" sz="2400" dirty="0"/>
              <a:t>For Immediate Release: May 15, 2024</a:t>
            </a:r>
            <a:br>
              <a:rPr lang="en-US" sz="2400" dirty="0"/>
            </a:br>
            <a:r>
              <a:rPr lang="en-US" sz="2400" dirty="0"/>
              <a:t>Contact: CDC, National Center for Health Statistics, Office of Communication (301) 458-4800</a:t>
            </a:r>
            <a:br>
              <a:rPr lang="en-US" dirty="0"/>
            </a:br>
            <a:endParaRPr lang="en-US" dirty="0"/>
          </a:p>
        </p:txBody>
      </p:sp>
      <p:sp>
        <p:nvSpPr>
          <p:cNvPr id="3" name="Content Placeholder 2">
            <a:extLst>
              <a:ext uri="{FF2B5EF4-FFF2-40B4-BE49-F238E27FC236}">
                <a16:creationId xmlns:a16="http://schemas.microsoft.com/office/drawing/2014/main" id="{9006CAB4-0D24-5D64-B1D1-DD97884AC140}"/>
              </a:ext>
            </a:extLst>
          </p:cNvPr>
          <p:cNvSpPr>
            <a:spLocks noGrp="1"/>
          </p:cNvSpPr>
          <p:nvPr>
            <p:ph idx="1"/>
          </p:nvPr>
        </p:nvSpPr>
        <p:spPr>
          <a:xfrm>
            <a:off x="304800" y="1751014"/>
            <a:ext cx="8763000" cy="4114800"/>
          </a:xfrm>
        </p:spPr>
        <p:txBody>
          <a:bodyPr/>
          <a:lstStyle/>
          <a:p>
            <a:r>
              <a:rPr lang="en-US" dirty="0"/>
              <a:t> </a:t>
            </a:r>
          </a:p>
          <a:p>
            <a:endParaRPr lang="en-US" dirty="0"/>
          </a:p>
          <a:p>
            <a:r>
              <a:rPr lang="en-US" dirty="0"/>
              <a:t>Provisional data from CDC’s National Center for Health Statistics indicate there were an estimated 107,543 drug overdose deaths in the United States during 2023—a decrease of 3% from the 111,029 deaths estimated in 2022. This is the first annual decrease in drug overdose deaths since 2018.</a:t>
            </a:r>
          </a:p>
        </p:txBody>
      </p:sp>
    </p:spTree>
    <p:extLst>
      <p:ext uri="{BB962C8B-B14F-4D97-AF65-F5344CB8AC3E}">
        <p14:creationId xmlns:p14="http://schemas.microsoft.com/office/powerpoint/2010/main" val="3776220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3498-D0E4-4061-A068-5C99CB52E4A8}"/>
              </a:ext>
            </a:extLst>
          </p:cNvPr>
          <p:cNvSpPr>
            <a:spLocks noGrp="1"/>
          </p:cNvSpPr>
          <p:nvPr>
            <p:ph type="title"/>
          </p:nvPr>
        </p:nvSpPr>
        <p:spPr>
          <a:xfrm>
            <a:off x="76200" y="266700"/>
            <a:ext cx="9144000" cy="990600"/>
          </a:xfrm>
        </p:spPr>
        <p:txBody>
          <a:bodyPr/>
          <a:lstStyle/>
          <a:p>
            <a:r>
              <a:rPr lang="en-US" sz="2800" dirty="0"/>
              <a:t>Papaver somniferum</a:t>
            </a:r>
            <a:br>
              <a:rPr lang="en-US" sz="2800" dirty="0"/>
            </a:br>
            <a:endParaRPr lang="en-US" sz="2800" dirty="0"/>
          </a:p>
        </p:txBody>
      </p:sp>
      <p:pic>
        <p:nvPicPr>
          <p:cNvPr id="4" name="Content Placeholder 3">
            <a:extLst>
              <a:ext uri="{FF2B5EF4-FFF2-40B4-BE49-F238E27FC236}">
                <a16:creationId xmlns:a16="http://schemas.microsoft.com/office/drawing/2014/main" id="{D80DDFEC-1262-451C-ABB3-1E0C99DED8A1}"/>
              </a:ext>
            </a:extLst>
          </p:cNvPr>
          <p:cNvPicPr>
            <a:picLocks noGrp="1" noChangeAspect="1"/>
          </p:cNvPicPr>
          <p:nvPr>
            <p:ph idx="1"/>
          </p:nvPr>
        </p:nvPicPr>
        <p:blipFill>
          <a:blip r:embed="rId2"/>
          <a:stretch>
            <a:fillRect/>
          </a:stretch>
        </p:blipFill>
        <p:spPr>
          <a:xfrm>
            <a:off x="2057400" y="1676400"/>
            <a:ext cx="4359519" cy="4114800"/>
          </a:xfrm>
          <a:prstGeom prst="rect">
            <a:avLst/>
          </a:prstGeom>
        </p:spPr>
      </p:pic>
      <p:sp>
        <p:nvSpPr>
          <p:cNvPr id="5" name="TextBox 4">
            <a:extLst>
              <a:ext uri="{FF2B5EF4-FFF2-40B4-BE49-F238E27FC236}">
                <a16:creationId xmlns:a16="http://schemas.microsoft.com/office/drawing/2014/main" id="{C557BB78-F557-4899-9678-E9C67AC9C96D}"/>
              </a:ext>
            </a:extLst>
          </p:cNvPr>
          <p:cNvSpPr txBox="1"/>
          <p:nvPr/>
        </p:nvSpPr>
        <p:spPr>
          <a:xfrm>
            <a:off x="1143000" y="6096000"/>
            <a:ext cx="91440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AFD00"/>
                </a:solidFill>
                <a:effectLst/>
                <a:uLnTx/>
                <a:uFillTx/>
                <a:latin typeface="Arial" charset="0"/>
                <a:ea typeface="+mn-ea"/>
                <a:cs typeface="+mn-cs"/>
              </a:rPr>
              <a:t>                       No relevant COI</a:t>
            </a:r>
          </a:p>
        </p:txBody>
      </p:sp>
      <p:sp>
        <p:nvSpPr>
          <p:cNvPr id="6" name="TextBox 5">
            <a:extLst>
              <a:ext uri="{FF2B5EF4-FFF2-40B4-BE49-F238E27FC236}">
                <a16:creationId xmlns:a16="http://schemas.microsoft.com/office/drawing/2014/main" id="{2E99B3E9-1C33-DE89-FF1D-6075342907AF}"/>
              </a:ext>
            </a:extLst>
          </p:cNvPr>
          <p:cNvSpPr txBox="1"/>
          <p:nvPr/>
        </p:nvSpPr>
        <p:spPr>
          <a:xfrm>
            <a:off x="2514600" y="1225034"/>
            <a:ext cx="51435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AFD00"/>
                </a:solidFill>
                <a:effectLst/>
                <a:uLnTx/>
                <a:uFillTx/>
                <a:latin typeface="Arial" charset="0"/>
                <a:ea typeface="+mn-ea"/>
                <a:cs typeface="+mn-cs"/>
              </a:rPr>
              <a:t>somnus, “sleep”, and </a:t>
            </a:r>
            <a:r>
              <a:rPr kumimoji="0" lang="en-US" sz="1800" b="0" i="0" u="none" strike="noStrike" kern="1200" cap="none" spc="0" normalizeH="0" baseline="0" noProof="0" dirty="0" err="1">
                <a:ln>
                  <a:noFill/>
                </a:ln>
                <a:solidFill>
                  <a:srgbClr val="FAFD00"/>
                </a:solidFill>
                <a:effectLst/>
                <a:uLnTx/>
                <a:uFillTx/>
                <a:latin typeface="Arial" charset="0"/>
                <a:ea typeface="+mn-ea"/>
                <a:cs typeface="+mn-cs"/>
              </a:rPr>
              <a:t>ferre</a:t>
            </a:r>
            <a:r>
              <a:rPr kumimoji="0" lang="en-US" sz="1800" b="0" i="0" u="none" strike="noStrike" kern="1200" cap="none" spc="0" normalizeH="0" baseline="0" noProof="0" dirty="0">
                <a:ln>
                  <a:noFill/>
                </a:ln>
                <a:solidFill>
                  <a:srgbClr val="FAFD00"/>
                </a:solidFill>
                <a:effectLst/>
                <a:uLnTx/>
                <a:uFillTx/>
                <a:latin typeface="Arial" charset="0"/>
                <a:ea typeface="+mn-ea"/>
                <a:cs typeface="+mn-cs"/>
              </a:rPr>
              <a:t>, “bring”</a:t>
            </a:r>
          </a:p>
        </p:txBody>
      </p:sp>
    </p:spTree>
    <p:extLst>
      <p:ext uri="{BB962C8B-B14F-4D97-AF65-F5344CB8AC3E}">
        <p14:creationId xmlns:p14="http://schemas.microsoft.com/office/powerpoint/2010/main" val="891226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501BA-49DF-C5EB-8405-CEC61859A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C100A-BC82-FD3B-537B-37A35ED22ECE}"/>
              </a:ext>
            </a:extLst>
          </p:cNvPr>
          <p:cNvSpPr>
            <a:spLocks noGrp="1"/>
          </p:cNvSpPr>
          <p:nvPr>
            <p:ph type="title"/>
          </p:nvPr>
        </p:nvSpPr>
        <p:spPr>
          <a:xfrm>
            <a:off x="-381000" y="444434"/>
            <a:ext cx="9372600" cy="1143000"/>
          </a:xfrm>
        </p:spPr>
        <p:txBody>
          <a:bodyPr/>
          <a:lstStyle/>
          <a:p>
            <a:r>
              <a:rPr lang="en-US" dirty="0"/>
              <a:t>somnus, “sleep”, and </a:t>
            </a:r>
            <a:r>
              <a:rPr lang="en-US" dirty="0" err="1"/>
              <a:t>ferre</a:t>
            </a:r>
            <a:r>
              <a:rPr lang="en-US" dirty="0"/>
              <a:t>, “bring”</a:t>
            </a:r>
          </a:p>
        </p:txBody>
      </p:sp>
      <p:sp>
        <p:nvSpPr>
          <p:cNvPr id="3" name="Content Placeholder 2">
            <a:extLst>
              <a:ext uri="{FF2B5EF4-FFF2-40B4-BE49-F238E27FC236}">
                <a16:creationId xmlns:a16="http://schemas.microsoft.com/office/drawing/2014/main" id="{7ECD4875-16D6-912C-5AD5-A9D1FD85E258}"/>
              </a:ext>
            </a:extLst>
          </p:cNvPr>
          <p:cNvSpPr>
            <a:spLocks noGrp="1"/>
          </p:cNvSpPr>
          <p:nvPr>
            <p:ph idx="1"/>
          </p:nvPr>
        </p:nvSpPr>
        <p:spPr>
          <a:xfrm>
            <a:off x="-228600" y="1905000"/>
            <a:ext cx="9067800" cy="4114800"/>
          </a:xfrm>
        </p:spPr>
        <p:txBody>
          <a:bodyPr/>
          <a:lstStyle/>
          <a:p>
            <a:endParaRPr lang="en-US" sz="2400" dirty="0"/>
          </a:p>
          <a:p>
            <a:pPr marL="0" indent="0">
              <a:buNone/>
            </a:pPr>
            <a:r>
              <a:rPr lang="en-US" sz="2400" dirty="0"/>
              <a:t>  </a:t>
            </a:r>
          </a:p>
          <a:p>
            <a:pPr marL="0" indent="0">
              <a:buNone/>
            </a:pPr>
            <a:endParaRPr lang="en-US" sz="2400" dirty="0"/>
          </a:p>
          <a:p>
            <a:endParaRPr lang="en-US" sz="2400" dirty="0"/>
          </a:p>
          <a:p>
            <a:pPr marL="0" indent="0">
              <a:buNone/>
            </a:pPr>
            <a:r>
              <a:rPr lang="en-US" sz="2400" dirty="0"/>
              <a:t> </a:t>
            </a:r>
          </a:p>
        </p:txBody>
      </p:sp>
      <p:sp>
        <p:nvSpPr>
          <p:cNvPr id="6" name="TextBox 5">
            <a:extLst>
              <a:ext uri="{FF2B5EF4-FFF2-40B4-BE49-F238E27FC236}">
                <a16:creationId xmlns:a16="http://schemas.microsoft.com/office/drawing/2014/main" id="{BAE1798B-85E5-2187-2653-E53659D31284}"/>
              </a:ext>
            </a:extLst>
          </p:cNvPr>
          <p:cNvSpPr txBox="1"/>
          <p:nvPr/>
        </p:nvSpPr>
        <p:spPr>
          <a:xfrm>
            <a:off x="4062046" y="2259032"/>
            <a:ext cx="5234354" cy="230832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AFD00"/>
                </a:solidFill>
                <a:effectLst/>
                <a:uLnTx/>
                <a:uFillTx/>
                <a:latin typeface="Arial" charset="0"/>
                <a:ea typeface="+mn-ea"/>
                <a:cs typeface="+mn-cs"/>
              </a:rPr>
              <a:t>    </a:t>
            </a:r>
            <a:r>
              <a:rPr kumimoji="0" lang="en-US" sz="3600" b="0" i="0" u="none" strike="noStrike" kern="1200" cap="none" spc="0" normalizeH="0" baseline="0" noProof="0" dirty="0">
                <a:ln>
                  <a:noFill/>
                </a:ln>
                <a:solidFill>
                  <a:srgbClr val="FAFD00"/>
                </a:solidFill>
                <a:effectLst/>
                <a:uLnTx/>
                <a:uFillTx/>
                <a:latin typeface="Arial" charset="0"/>
                <a:ea typeface="+mn-ea"/>
                <a:cs typeface="+mn-cs"/>
              </a:rPr>
              <a:t>The God of Sleep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AFD00"/>
                </a:solidFill>
                <a:effectLst/>
                <a:uLnTx/>
                <a:uFillTx/>
                <a:latin typeface="Arial" charset="0"/>
                <a:ea typeface="+mn-ea"/>
                <a:cs typeface="+mn-cs"/>
              </a:rPr>
              <a:t>Somnus</a:t>
            </a:r>
            <a:r>
              <a:rPr kumimoji="0" lang="en-US" sz="3600" b="0" i="0" u="none" strike="noStrike" kern="1200" cap="none" spc="0" normalizeH="0" baseline="0" noProof="0" dirty="0">
                <a:ln>
                  <a:noFill/>
                </a:ln>
                <a:solidFill>
                  <a:srgbClr val="FAFD00"/>
                </a:solidFill>
                <a:effectLst/>
                <a:uLnTx/>
                <a:uFillTx/>
                <a:latin typeface="Arial" charset="0"/>
                <a:ea typeface="+mn-ea"/>
                <a:cs typeface="+mn-cs"/>
              </a:rPr>
              <a:t> (Latin)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AFD00"/>
                </a:solidFill>
                <a:effectLst/>
                <a:uLnTx/>
                <a:uFillTx/>
                <a:latin typeface="Arial" charset="0"/>
                <a:ea typeface="+mn-ea"/>
                <a:cs typeface="+mn-cs"/>
              </a:rPr>
              <a:t> Hypnos (Greek)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AFD00"/>
                </a:solidFill>
                <a:effectLst/>
                <a:uLnTx/>
                <a:uFillTx/>
                <a:latin typeface="Arial" charset="0"/>
                <a:ea typeface="+mn-ea"/>
                <a:cs typeface="+mn-cs"/>
              </a:rPr>
              <a:t>       </a:t>
            </a:r>
          </a:p>
        </p:txBody>
      </p:sp>
      <p:pic>
        <p:nvPicPr>
          <p:cNvPr id="7" name="Picture 6">
            <a:extLst>
              <a:ext uri="{FF2B5EF4-FFF2-40B4-BE49-F238E27FC236}">
                <a16:creationId xmlns:a16="http://schemas.microsoft.com/office/drawing/2014/main" id="{D0857CBE-FECD-2DDB-779D-2E1BF4972ACC}"/>
              </a:ext>
            </a:extLst>
          </p:cNvPr>
          <p:cNvPicPr>
            <a:picLocks noChangeAspect="1"/>
          </p:cNvPicPr>
          <p:nvPr/>
        </p:nvPicPr>
        <p:blipFill>
          <a:blip r:embed="rId2"/>
          <a:stretch>
            <a:fillRect/>
          </a:stretch>
        </p:blipFill>
        <p:spPr>
          <a:xfrm>
            <a:off x="68873" y="1428750"/>
            <a:ext cx="3695700" cy="5238750"/>
          </a:xfrm>
          <a:prstGeom prst="rect">
            <a:avLst/>
          </a:prstGeom>
        </p:spPr>
      </p:pic>
      <p:sp>
        <p:nvSpPr>
          <p:cNvPr id="9" name="TextBox 8">
            <a:extLst>
              <a:ext uri="{FF2B5EF4-FFF2-40B4-BE49-F238E27FC236}">
                <a16:creationId xmlns:a16="http://schemas.microsoft.com/office/drawing/2014/main" id="{C570320F-14B9-3A1A-10FD-6CA69A9AAE3D}"/>
              </a:ext>
            </a:extLst>
          </p:cNvPr>
          <p:cNvSpPr txBox="1"/>
          <p:nvPr/>
        </p:nvSpPr>
        <p:spPr>
          <a:xfrm>
            <a:off x="2171700" y="190500"/>
            <a:ext cx="4800600"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AFD00"/>
                </a:solidFill>
                <a:effectLst/>
                <a:uLnTx/>
                <a:uFillTx/>
                <a:latin typeface="Arial" charset="0"/>
                <a:ea typeface="+mn-ea"/>
                <a:cs typeface="+mn-cs"/>
              </a:rPr>
              <a:t>Papaver somniferum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AFD00"/>
              </a:solidFill>
              <a:effectLst/>
              <a:uLnTx/>
              <a:uFillTx/>
              <a:latin typeface="Arial" charset="0"/>
              <a:ea typeface="+mn-ea"/>
              <a:cs typeface="+mn-cs"/>
            </a:endParaRPr>
          </a:p>
        </p:txBody>
      </p:sp>
    </p:spTree>
    <p:extLst>
      <p:ext uri="{BB962C8B-B14F-4D97-AF65-F5344CB8AC3E}">
        <p14:creationId xmlns:p14="http://schemas.microsoft.com/office/powerpoint/2010/main" val="243490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77257-E312-AF1F-55DE-EF927D47C9C2}"/>
            </a:ext>
          </a:extLst>
        </p:cNvPr>
        <p:cNvGrpSpPr/>
        <p:nvPr/>
      </p:nvGrpSpPr>
      <p:grpSpPr>
        <a:xfrm>
          <a:off x="0" y="0"/>
          <a:ext cx="0" cy="0"/>
          <a:chOff x="0" y="0"/>
          <a:chExt cx="0" cy="0"/>
        </a:xfrm>
      </p:grpSpPr>
      <p:sp>
        <p:nvSpPr>
          <p:cNvPr id="64514" name="Rectangle 2">
            <a:extLst>
              <a:ext uri="{FF2B5EF4-FFF2-40B4-BE49-F238E27FC236}">
                <a16:creationId xmlns:a16="http://schemas.microsoft.com/office/drawing/2014/main" id="{F0A8369E-43F0-0B5A-F1DE-D0C253EE98EE}"/>
              </a:ext>
            </a:extLst>
          </p:cNvPr>
          <p:cNvSpPr>
            <a:spLocks noGrp="1" noChangeArrowheads="1"/>
          </p:cNvSpPr>
          <p:nvPr>
            <p:ph type="title" idx="4294967295"/>
          </p:nvPr>
        </p:nvSpPr>
        <p:spPr>
          <a:xfrm>
            <a:off x="0" y="-228600"/>
            <a:ext cx="9144000" cy="1447800"/>
          </a:xfrm>
        </p:spPr>
        <p:txBody>
          <a:bodyPr/>
          <a:lstStyle/>
          <a:p>
            <a:pPr algn="l"/>
            <a:r>
              <a:rPr lang="en-US" dirty="0">
                <a:solidFill>
                  <a:schemeClr val="tx1"/>
                </a:solidFill>
              </a:rPr>
              <a:t>           </a:t>
            </a:r>
            <a:br>
              <a:rPr lang="en-US" dirty="0">
                <a:solidFill>
                  <a:schemeClr val="tx1"/>
                </a:solidFill>
              </a:rPr>
            </a:br>
            <a:r>
              <a:rPr lang="en-US" dirty="0">
                <a:solidFill>
                  <a:schemeClr val="tx1"/>
                </a:solidFill>
              </a:rPr>
              <a:t>     Death in Bed Syndrome (DIBS)</a:t>
            </a:r>
          </a:p>
        </p:txBody>
      </p:sp>
      <p:sp>
        <p:nvSpPr>
          <p:cNvPr id="64515" name="Rectangle 3">
            <a:extLst>
              <a:ext uri="{FF2B5EF4-FFF2-40B4-BE49-F238E27FC236}">
                <a16:creationId xmlns:a16="http://schemas.microsoft.com/office/drawing/2014/main" id="{824BC241-340E-3D11-2141-3178A351A342}"/>
              </a:ext>
            </a:extLst>
          </p:cNvPr>
          <p:cNvSpPr>
            <a:spLocks noGrp="1" noChangeArrowheads="1"/>
          </p:cNvSpPr>
          <p:nvPr>
            <p:ph type="body" idx="4294967295"/>
          </p:nvPr>
        </p:nvSpPr>
        <p:spPr>
          <a:xfrm>
            <a:off x="304800" y="914400"/>
            <a:ext cx="8915400" cy="5562600"/>
          </a:xfrm>
        </p:spPr>
        <p:txBody>
          <a:bodyPr/>
          <a:lstStyle/>
          <a:p>
            <a:pPr>
              <a:buNone/>
            </a:pPr>
            <a:endParaRPr lang="en-US" sz="1800" dirty="0">
              <a:solidFill>
                <a:srgbClr val="FFFF66"/>
              </a:solidFill>
            </a:endParaRPr>
          </a:p>
          <a:p>
            <a:pPr lvl="0"/>
            <a:r>
              <a:rPr lang="en-US" sz="2800" dirty="0">
                <a:solidFill>
                  <a:srgbClr val="000000"/>
                </a:solidFill>
              </a:rPr>
              <a:t>His maid heard him snoring at 12:00 p.m. and he was found dead 3 hours later.  </a:t>
            </a:r>
          </a:p>
          <a:p>
            <a:pPr lvl="0"/>
            <a:r>
              <a:rPr lang="en-US" sz="2800" dirty="0">
                <a:solidFill>
                  <a:srgbClr val="000000"/>
                </a:solidFill>
              </a:rPr>
              <a:t>The  medical examiner spokeswoman said: </a:t>
            </a:r>
          </a:p>
          <a:p>
            <a:r>
              <a:rPr lang="en-US" sz="2800" dirty="0"/>
              <a:t>"Mr. Heath Ledger died as a result of acute intoxication by the combined effects of oxycodone, hydrocodone, diazepam, </a:t>
            </a:r>
            <a:r>
              <a:rPr lang="en-US" sz="2800" dirty="0" err="1"/>
              <a:t>temazepam</a:t>
            </a:r>
            <a:r>
              <a:rPr lang="en-US" sz="2800" dirty="0"/>
              <a:t>, alprazolam, and </a:t>
            </a:r>
            <a:r>
              <a:rPr lang="en-US" sz="2800" dirty="0" err="1"/>
              <a:t>doxylamine</a:t>
            </a:r>
            <a:r>
              <a:rPr lang="en-US" sz="2800" dirty="0"/>
              <a:t> " </a:t>
            </a:r>
          </a:p>
          <a:p>
            <a:r>
              <a:rPr lang="en-US" sz="2800" dirty="0"/>
              <a:t>The only abnormality found was the drug levels noted. </a:t>
            </a:r>
          </a:p>
          <a:p>
            <a:r>
              <a:rPr lang="en-US" sz="2800" dirty="0"/>
              <a:t> Mr. Heath Ledger died from </a:t>
            </a:r>
            <a:r>
              <a:rPr lang="en-US" sz="2800" dirty="0" err="1"/>
              <a:t>opioid</a:t>
            </a:r>
            <a:r>
              <a:rPr lang="en-US" sz="2800" dirty="0"/>
              <a:t>-induced respiratory depression and sleep apnea</a:t>
            </a:r>
            <a:endParaRPr lang="en-US" sz="2800" dirty="0">
              <a:solidFill>
                <a:srgbClr val="FFFF66"/>
              </a:solidFill>
            </a:endParaRPr>
          </a:p>
          <a:p>
            <a:endParaRPr lang="en-US" dirty="0">
              <a:solidFill>
                <a:srgbClr val="FFFF66"/>
              </a:solidFill>
            </a:endParaRPr>
          </a:p>
          <a:p>
            <a:endParaRPr lang="en-US" sz="1800" dirty="0">
              <a:solidFill>
                <a:srgbClr val="FFFF66"/>
              </a:solidFill>
            </a:endParaRPr>
          </a:p>
          <a:p>
            <a:endParaRPr lang="en-US" sz="1800" dirty="0">
              <a:solidFill>
                <a:srgbClr val="FFFF66"/>
              </a:solidFill>
            </a:endParaRPr>
          </a:p>
          <a:p>
            <a:endParaRPr lang="en-US" sz="1800" dirty="0">
              <a:solidFill>
                <a:srgbClr val="FFFF66"/>
              </a:solidFill>
            </a:endParaRPr>
          </a:p>
          <a:p>
            <a:endParaRPr lang="en-US" sz="1800" dirty="0">
              <a:solidFill>
                <a:srgbClr val="FFFF66"/>
              </a:solidFill>
            </a:endParaRPr>
          </a:p>
          <a:p>
            <a:endParaRPr lang="en-US" sz="1800" dirty="0">
              <a:solidFill>
                <a:srgbClr val="FFFF66"/>
              </a:solidFill>
            </a:endParaRPr>
          </a:p>
          <a:p>
            <a:endParaRPr lang="en-US" sz="1800" dirty="0">
              <a:solidFill>
                <a:srgbClr val="FFFF66"/>
              </a:solidFill>
            </a:endParaRPr>
          </a:p>
          <a:p>
            <a:endParaRPr lang="en-US" dirty="0">
              <a:solidFill>
                <a:srgbClr val="FFFF66"/>
              </a:solidFill>
            </a:endParaRPr>
          </a:p>
        </p:txBody>
      </p:sp>
    </p:spTree>
    <p:extLst>
      <p:ext uri="{BB962C8B-B14F-4D97-AF65-F5344CB8AC3E}">
        <p14:creationId xmlns:p14="http://schemas.microsoft.com/office/powerpoint/2010/main" val="1876035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14D7-E6A6-9EA4-14D1-D2A55C8295C0}"/>
            </a:ext>
          </a:extLst>
        </p:cNvPr>
        <p:cNvGrpSpPr/>
        <p:nvPr/>
      </p:nvGrpSpPr>
      <p:grpSpPr>
        <a:xfrm>
          <a:off x="0" y="0"/>
          <a:ext cx="0" cy="0"/>
          <a:chOff x="0" y="0"/>
          <a:chExt cx="0" cy="0"/>
        </a:xfrm>
      </p:grpSpPr>
      <p:sp>
        <p:nvSpPr>
          <p:cNvPr id="61442" name="Rectangle 2">
            <a:extLst>
              <a:ext uri="{FF2B5EF4-FFF2-40B4-BE49-F238E27FC236}">
                <a16:creationId xmlns:a16="http://schemas.microsoft.com/office/drawing/2014/main" id="{DD862824-7E85-762F-5FE4-32F374965C64}"/>
              </a:ext>
            </a:extLst>
          </p:cNvPr>
          <p:cNvSpPr>
            <a:spLocks noGrp="1" noChangeArrowheads="1"/>
          </p:cNvSpPr>
          <p:nvPr>
            <p:ph type="title" idx="4294967295"/>
          </p:nvPr>
        </p:nvSpPr>
        <p:spPr>
          <a:xfrm>
            <a:off x="5" y="0"/>
            <a:ext cx="8974667" cy="1752600"/>
          </a:xfrm>
        </p:spPr>
        <p:txBody>
          <a:bodyPr/>
          <a:lstStyle/>
          <a:p>
            <a:pPr>
              <a:lnSpc>
                <a:spcPct val="70000"/>
              </a:lnSpc>
              <a:spcBef>
                <a:spcPct val="20000"/>
              </a:spcBef>
            </a:pPr>
            <a:r>
              <a:rPr lang="en-US" dirty="0">
                <a:solidFill>
                  <a:srgbClr val="FFFFFF"/>
                </a:solidFill>
                <a:cs typeface="Times New Roman" pitchFamily="18" charset="0"/>
              </a:rPr>
              <a:t>Sleep apnea</a:t>
            </a:r>
            <a:endParaRPr lang="en-US" sz="3200" dirty="0">
              <a:solidFill>
                <a:srgbClr val="FFFFFF"/>
              </a:solidFill>
            </a:endParaRPr>
          </a:p>
        </p:txBody>
      </p:sp>
      <p:sp>
        <p:nvSpPr>
          <p:cNvPr id="61443" name="Rectangle 1">
            <a:extLst>
              <a:ext uri="{FF2B5EF4-FFF2-40B4-BE49-F238E27FC236}">
                <a16:creationId xmlns:a16="http://schemas.microsoft.com/office/drawing/2014/main" id="{279637CF-FCA6-F823-072B-BC385ACD0D60}"/>
              </a:ext>
            </a:extLst>
          </p:cNvPr>
          <p:cNvSpPr>
            <a:spLocks noGrp="1" noChangeArrowheads="1"/>
          </p:cNvSpPr>
          <p:nvPr>
            <p:ph type="body" idx="4294967295"/>
          </p:nvPr>
        </p:nvSpPr>
        <p:spPr>
          <a:xfrm>
            <a:off x="0" y="155584"/>
            <a:ext cx="9144000" cy="6992684"/>
          </a:xfrm>
          <a:noFill/>
        </p:spPr>
        <p:txBody>
          <a:bodyPr wrap="square" lIns="91390" tIns="0" rIns="91390" bIns="0" anchor="ctr">
            <a:spAutoFit/>
          </a:bodyPr>
          <a:lstStyle/>
          <a:p>
            <a:pPr marL="0" indent="0">
              <a:buNone/>
            </a:pPr>
            <a:r>
              <a:rPr lang="en-US" dirty="0"/>
              <a:t>                Respiratory Depression  </a:t>
            </a:r>
          </a:p>
          <a:p>
            <a:pPr marL="0" indent="0">
              <a:buNone/>
            </a:pPr>
            <a:endParaRPr lang="en-US" dirty="0"/>
          </a:p>
          <a:p>
            <a:r>
              <a:rPr lang="en-US" dirty="0"/>
              <a:t>Although acute use of </a:t>
            </a:r>
            <a:r>
              <a:rPr lang="en-US" dirty="0" err="1"/>
              <a:t>opioids</a:t>
            </a:r>
            <a:r>
              <a:rPr lang="en-US" dirty="0"/>
              <a:t> may cause CO</a:t>
            </a:r>
            <a:r>
              <a:rPr lang="en-US" baseline="-25000" dirty="0"/>
              <a:t>2</a:t>
            </a:r>
            <a:r>
              <a:rPr lang="en-US" dirty="0"/>
              <a:t> retention, chronic respiratory acidosis, a reflection of long-term respiratory depression is not common or is mild in most cases.</a:t>
            </a:r>
          </a:p>
          <a:p>
            <a:endParaRPr lang="en-US" dirty="0"/>
          </a:p>
          <a:p>
            <a:r>
              <a:rPr lang="en-US" dirty="0"/>
              <a:t>However, respiratory depression in the form of sleep apneas and hypopneas, both obstructive and central, and hypoventilation are prevalent in patients who are chronically using opioids.  </a:t>
            </a:r>
          </a:p>
          <a:p>
            <a:endParaRPr lang="en-US" dirty="0"/>
          </a:p>
          <a:p>
            <a:pPr>
              <a:buFontTx/>
              <a:buNone/>
            </a:pPr>
            <a:r>
              <a:rPr lang="en-US" dirty="0"/>
              <a:t> </a:t>
            </a:r>
            <a:endParaRPr lang="en-US" sz="2400" dirty="0"/>
          </a:p>
        </p:txBody>
      </p:sp>
    </p:spTree>
    <p:extLst>
      <p:ext uri="{BB962C8B-B14F-4D97-AF65-F5344CB8AC3E}">
        <p14:creationId xmlns:p14="http://schemas.microsoft.com/office/powerpoint/2010/main" val="1030059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97715FF-A90C-EF60-1887-F63EC0CB0102}"/>
              </a:ext>
            </a:extLst>
          </p:cNvPr>
          <p:cNvSpPr>
            <a:spLocks noGrp="1" noChangeArrowheads="1"/>
          </p:cNvSpPr>
          <p:nvPr>
            <p:ph type="title" idx="4294967295"/>
          </p:nvPr>
        </p:nvSpPr>
        <p:spPr>
          <a:xfrm>
            <a:off x="0" y="381000"/>
            <a:ext cx="9110133" cy="1083733"/>
          </a:xfrm>
          <a:solidFill>
            <a:schemeClr val="tx2"/>
          </a:solidFill>
        </p:spPr>
        <p:txBody>
          <a:bodyPr/>
          <a:lstStyle/>
          <a:p>
            <a:pPr eaLnBrk="1" hangingPunct="1"/>
            <a:r>
              <a:rPr lang="en-US" altLang="en-US" sz="3556">
                <a:solidFill>
                  <a:schemeClr val="bg2"/>
                </a:solidFill>
              </a:rPr>
              <a:t>Sleep apnea associated with opioids</a:t>
            </a:r>
            <a:br>
              <a:rPr lang="en-US" altLang="en-US" sz="3556">
                <a:solidFill>
                  <a:schemeClr val="bg2"/>
                </a:solidFill>
              </a:rPr>
            </a:br>
            <a:r>
              <a:rPr lang="en-US" altLang="en-US" sz="3556">
                <a:solidFill>
                  <a:schemeClr val="bg2"/>
                </a:solidFill>
              </a:rPr>
              <a:t>          (Javaheri,JCSM,2008)</a:t>
            </a:r>
          </a:p>
        </p:txBody>
      </p:sp>
      <p:pic>
        <p:nvPicPr>
          <p:cNvPr id="12291" name="Picture 6">
            <a:extLst>
              <a:ext uri="{FF2B5EF4-FFF2-40B4-BE49-F238E27FC236}">
                <a16:creationId xmlns:a16="http://schemas.microsoft.com/office/drawing/2014/main" id="{EFD3CEFC-49AD-05FB-5F46-A33FEEC8F2D2}"/>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1464733"/>
            <a:ext cx="9144000" cy="5080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5">
            <a:extLst>
              <a:ext uri="{FF2B5EF4-FFF2-40B4-BE49-F238E27FC236}">
                <a16:creationId xmlns:a16="http://schemas.microsoft.com/office/drawing/2014/main" id="{EC27BEF6-42F7-4D9B-8AC0-4F9EA7CA2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743"/>
            <a:ext cx="9144000" cy="58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6">
            <a:extLst>
              <a:ext uri="{FF2B5EF4-FFF2-40B4-BE49-F238E27FC236}">
                <a16:creationId xmlns:a16="http://schemas.microsoft.com/office/drawing/2014/main" id="{3572BA36-F646-401C-B802-BD49E35E6487}"/>
              </a:ext>
            </a:extLst>
          </p:cNvPr>
          <p:cNvSpPr>
            <a:spLocks noChangeArrowheads="1"/>
          </p:cNvSpPr>
          <p:nvPr/>
        </p:nvSpPr>
        <p:spPr bwMode="auto">
          <a:xfrm>
            <a:off x="6724" y="0"/>
            <a:ext cx="9144000" cy="1828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3911"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 </a:t>
            </a: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Opioids  and sleep apnea</a:t>
            </a: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Javaheri et al, JCSM,2014</a:t>
            </a:r>
          </a:p>
        </p:txBody>
      </p:sp>
      <p:sp>
        <p:nvSpPr>
          <p:cNvPr id="340996" name="Text Box 7">
            <a:extLst>
              <a:ext uri="{FF2B5EF4-FFF2-40B4-BE49-F238E27FC236}">
                <a16:creationId xmlns:a16="http://schemas.microsoft.com/office/drawing/2014/main" id="{C6DA101B-ADCA-4097-923D-40477D08B751}"/>
              </a:ext>
            </a:extLst>
          </p:cNvPr>
          <p:cNvSpPr txBox="1">
            <a:spLocks noChangeArrowheads="1"/>
          </p:cNvSpPr>
          <p:nvPr/>
        </p:nvSpPr>
        <p:spPr bwMode="auto">
          <a:xfrm>
            <a:off x="38100" y="6519445"/>
            <a:ext cx="9067800" cy="3385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0997" name="TextBox 1">
            <a:extLst>
              <a:ext uri="{FF2B5EF4-FFF2-40B4-BE49-F238E27FC236}">
                <a16:creationId xmlns:a16="http://schemas.microsoft.com/office/drawing/2014/main" id="{6CFDE3CC-A973-41CE-A029-6C44694620F6}"/>
              </a:ext>
            </a:extLst>
          </p:cNvPr>
          <p:cNvSpPr txBox="1">
            <a:spLocks noChangeArrowheads="1"/>
          </p:cNvSpPr>
          <p:nvPr/>
        </p:nvSpPr>
        <p:spPr bwMode="auto">
          <a:xfrm rot="10800000" flipV="1">
            <a:off x="1117600" y="3413535"/>
            <a:ext cx="751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1D58"/>
                </a:solidFill>
                <a:effectLst/>
                <a:uLnTx/>
                <a:uFillTx/>
                <a:latin typeface="Arial" panose="020B0604020202020204" pitchFamily="34" charset="0"/>
                <a:ea typeface="+mn-ea"/>
                <a:cs typeface="+mn-cs"/>
              </a:rPr>
              <a:t>CSA      OSA  CSA/OA       OSA         CSA       OSA         OSA    Hyp          Hyp</a:t>
            </a:r>
          </a:p>
        </p:txBody>
      </p:sp>
    </p:spTree>
    <p:extLst>
      <p:ext uri="{BB962C8B-B14F-4D97-AF65-F5344CB8AC3E}">
        <p14:creationId xmlns:p14="http://schemas.microsoft.com/office/powerpoint/2010/main" val="171680417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37FEBC4E-AAF4-4FF6-A33A-88F4EBF74872}"/>
              </a:ext>
            </a:extLst>
          </p:cNvPr>
          <p:cNvSpPr>
            <a:spLocks noGrp="1" noChangeArrowheads="1"/>
          </p:cNvSpPr>
          <p:nvPr>
            <p:ph type="title"/>
          </p:nvPr>
        </p:nvSpPr>
        <p:spPr>
          <a:xfrm>
            <a:off x="0" y="-490407"/>
            <a:ext cx="9144000" cy="1576407"/>
          </a:xfrm>
          <a:solidFill>
            <a:schemeClr val="bg1"/>
          </a:solidFill>
        </p:spPr>
        <p:txBody>
          <a:bodyPr lIns="822960" rIns="822960"/>
          <a:lstStyle/>
          <a:p>
            <a:pPr lvl="1" eaLnBrk="1" hangingPunct="1">
              <a:defRPr/>
            </a:pPr>
            <a:r>
              <a:rPr lang="en-US" altLang="ja-JP" sz="4000" dirty="0">
                <a:ea typeface="ＭＳ Ｐゴシック" pitchFamily="50" charset="-128"/>
              </a:rPr>
              <a:t> </a:t>
            </a:r>
            <a:r>
              <a:rPr lang="en-US" altLang="ja-JP" sz="2400" dirty="0">
                <a:ea typeface="ＭＳ Ｐゴシック" pitchFamily="50" charset="-128"/>
              </a:rPr>
              <a:t>Spectrum  of cardiac and noncardiac causes of CSA</a:t>
            </a:r>
            <a:endParaRPr lang="en-US" sz="2400" dirty="0">
              <a:solidFill>
                <a:srgbClr val="FFFFFF"/>
              </a:solidFill>
            </a:endParaRPr>
          </a:p>
        </p:txBody>
      </p:sp>
      <p:sp>
        <p:nvSpPr>
          <p:cNvPr id="559109" name="Oval 5">
            <a:extLst>
              <a:ext uri="{FF2B5EF4-FFF2-40B4-BE49-F238E27FC236}">
                <a16:creationId xmlns:a16="http://schemas.microsoft.com/office/drawing/2014/main" id="{740A9FD8-1EDD-4924-9C5C-A6C734CEF712}"/>
              </a:ext>
            </a:extLst>
          </p:cNvPr>
          <p:cNvSpPr>
            <a:spLocks noChangeArrowheads="1"/>
          </p:cNvSpPr>
          <p:nvPr/>
        </p:nvSpPr>
        <p:spPr bwMode="auto">
          <a:xfrm rot="10800000" flipV="1">
            <a:off x="2645435" y="761193"/>
            <a:ext cx="3720720" cy="1861006"/>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Medications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10" name="Oval 7">
            <a:extLst>
              <a:ext uri="{FF2B5EF4-FFF2-40B4-BE49-F238E27FC236}">
                <a16:creationId xmlns:a16="http://schemas.microsoft.com/office/drawing/2014/main" id="{C3E120D1-7DEB-42B4-BEDA-2BD27AB70694}"/>
              </a:ext>
            </a:extLst>
          </p:cNvPr>
          <p:cNvSpPr>
            <a:spLocks noChangeArrowheads="1"/>
          </p:cNvSpPr>
          <p:nvPr/>
        </p:nvSpPr>
        <p:spPr bwMode="auto">
          <a:xfrm rot="10800000" flipV="1">
            <a:off x="3495467" y="3379066"/>
            <a:ext cx="2286000" cy="1514475"/>
          </a:xfrm>
          <a:prstGeom prst="ellipse">
            <a:avLst/>
          </a:prstGeom>
          <a:solidFill>
            <a:schemeClr val="accent2"/>
          </a:solidFill>
          <a:ln w="28575">
            <a:solidFill>
              <a:srgbClr val="FAFD00"/>
            </a:solidFill>
            <a:round/>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High Altitude</a:t>
            </a:r>
          </a:p>
        </p:txBody>
      </p:sp>
      <p:sp>
        <p:nvSpPr>
          <p:cNvPr id="16393" name="Oval 9">
            <a:extLst>
              <a:ext uri="{FF2B5EF4-FFF2-40B4-BE49-F238E27FC236}">
                <a16:creationId xmlns:a16="http://schemas.microsoft.com/office/drawing/2014/main" id="{B541A629-9D05-4868-8EBD-40358CD1CD34}"/>
              </a:ext>
            </a:extLst>
          </p:cNvPr>
          <p:cNvSpPr>
            <a:spLocks noChangeArrowheads="1"/>
          </p:cNvSpPr>
          <p:nvPr/>
        </p:nvSpPr>
        <p:spPr bwMode="auto">
          <a:xfrm>
            <a:off x="5888226" y="838200"/>
            <a:ext cx="3352800" cy="7270909"/>
          </a:xfrm>
          <a:prstGeom prst="ellipse">
            <a:avLst/>
          </a:prstGeom>
          <a:solidFill>
            <a:schemeClr val="accent1">
              <a:lumMod val="75000"/>
            </a:schemeClr>
          </a:solidFill>
          <a:ln w="28575">
            <a:solidFill>
              <a:srgbClr val="FAFD00"/>
            </a:solidFill>
            <a:round/>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rPr>
              <a:t>Stroke/brain tumors,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rPr>
              <a:t> Chiari   malformation,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rPr>
              <a:t>NMD, NDD,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rPr>
              <a:t>MS,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rPr>
              <a:t>SCI,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rPr>
              <a:t>BDP</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Garamond"/>
              <a:ea typeface="+mn-ea"/>
              <a:cs typeface="Arial" panose="020B0604020202020204" pitchFamily="34" charset="0"/>
            </a:endParaRPr>
          </a:p>
        </p:txBody>
      </p:sp>
      <p:sp>
        <p:nvSpPr>
          <p:cNvPr id="559112" name="Oval 12">
            <a:extLst>
              <a:ext uri="{FF2B5EF4-FFF2-40B4-BE49-F238E27FC236}">
                <a16:creationId xmlns:a16="http://schemas.microsoft.com/office/drawing/2014/main" id="{2EF5694E-EC5C-44AE-8CCC-EF29D2E28A63}"/>
              </a:ext>
            </a:extLst>
          </p:cNvPr>
          <p:cNvSpPr>
            <a:spLocks noChangeArrowheads="1"/>
          </p:cNvSpPr>
          <p:nvPr/>
        </p:nvSpPr>
        <p:spPr bwMode="auto">
          <a:xfrm rot="10800000" flipV="1">
            <a:off x="2301254" y="2232086"/>
            <a:ext cx="3810000" cy="1471493"/>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Acromegaly</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13" name="Oval 12">
            <a:extLst>
              <a:ext uri="{FF2B5EF4-FFF2-40B4-BE49-F238E27FC236}">
                <a16:creationId xmlns:a16="http://schemas.microsoft.com/office/drawing/2014/main" id="{E1870A3B-6C26-4841-9A0B-5D6EDF2E1B12}"/>
              </a:ext>
            </a:extLst>
          </p:cNvPr>
          <p:cNvSpPr>
            <a:spLocks noChangeArrowheads="1"/>
          </p:cNvSpPr>
          <p:nvPr/>
        </p:nvSpPr>
        <p:spPr bwMode="auto">
          <a:xfrm>
            <a:off x="283974" y="2664811"/>
            <a:ext cx="2590800" cy="1471493"/>
          </a:xfrm>
          <a:prstGeom prst="ellipse">
            <a:avLst/>
          </a:prstGeom>
          <a:solidFill>
            <a:srgbClr val="92D050"/>
          </a:solidFill>
          <a:ln w="28575">
            <a:solidFill>
              <a:srgbClr val="FAFD00"/>
            </a:solidFill>
            <a:round/>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  TECSA</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0" name="Oval 12">
            <a:extLst>
              <a:ext uri="{FF2B5EF4-FFF2-40B4-BE49-F238E27FC236}">
                <a16:creationId xmlns:a16="http://schemas.microsoft.com/office/drawing/2014/main" id="{76FB21E5-B619-460D-BB66-092B54ECDD6A}"/>
              </a:ext>
            </a:extLst>
          </p:cNvPr>
          <p:cNvSpPr>
            <a:spLocks noChangeArrowheads="1"/>
          </p:cNvSpPr>
          <p:nvPr/>
        </p:nvSpPr>
        <p:spPr bwMode="auto">
          <a:xfrm rot="10800000" flipV="1">
            <a:off x="86559" y="3920074"/>
            <a:ext cx="4199691" cy="2510195"/>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Hypoventilation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Syndromes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PHOX2B Gene</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5F06C297-D51B-4C29-9E5E-F1E78747FF0E}"/>
              </a:ext>
            </a:extLst>
          </p:cNvPr>
          <p:cNvSpPr>
            <a:spLocks noChangeArrowheads="1"/>
          </p:cNvSpPr>
          <p:nvPr/>
        </p:nvSpPr>
        <p:spPr bwMode="auto">
          <a:xfrm>
            <a:off x="4195209" y="4501269"/>
            <a:ext cx="2590800" cy="1471493"/>
          </a:xfrm>
          <a:prstGeom prst="ellipse">
            <a:avLst/>
          </a:prstGeom>
          <a:solidFill>
            <a:srgbClr val="7030A0"/>
          </a:solidFill>
          <a:ln w="28575">
            <a:solidFill>
              <a:srgbClr val="FAFD00"/>
            </a:solidFill>
            <a:round/>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99CC">
                    <a:lumMod val="60000"/>
                    <a:lumOff val="40000"/>
                  </a:srgbClr>
                </a:solidFill>
                <a:effectLst/>
                <a:uLnTx/>
                <a:uFillTx/>
                <a:latin typeface="Garamond" panose="02020404030301010803" pitchFamily="18" charset="0"/>
                <a:ea typeface="+mn-ea"/>
                <a:cs typeface="Arial" panose="020B0604020202020204" pitchFamily="34" charset="0"/>
              </a:rPr>
              <a:t>CRF</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5" name="Oval 14">
            <a:extLst>
              <a:ext uri="{FF2B5EF4-FFF2-40B4-BE49-F238E27FC236}">
                <a16:creationId xmlns:a16="http://schemas.microsoft.com/office/drawing/2014/main" id="{D078DE08-53D1-496A-8AE4-8A2D8E7591AF}"/>
              </a:ext>
            </a:extLst>
          </p:cNvPr>
          <p:cNvSpPr>
            <a:spLocks noChangeArrowheads="1"/>
          </p:cNvSpPr>
          <p:nvPr/>
        </p:nvSpPr>
        <p:spPr bwMode="auto">
          <a:xfrm>
            <a:off x="4206254" y="5506899"/>
            <a:ext cx="2590800" cy="1471493"/>
          </a:xfrm>
          <a:prstGeom prst="ellipse">
            <a:avLst/>
          </a:prstGeom>
          <a:solidFill>
            <a:schemeClr val="accent3">
              <a:lumMod val="60000"/>
              <a:lumOff val="40000"/>
            </a:schemeClr>
          </a:solidFill>
          <a:ln w="28575">
            <a:solidFill>
              <a:srgbClr val="FAFD00"/>
            </a:solidFill>
            <a:round/>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Garamond" panose="02020404030301010803" pitchFamily="18" charset="0"/>
                <a:ea typeface="+mn-ea"/>
                <a:cs typeface="Arial" panose="020B0604020202020204" pitchFamily="34" charset="0"/>
              </a:rPr>
              <a:t>ICSA</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4" name="Oval 5">
            <a:extLst>
              <a:ext uri="{FF2B5EF4-FFF2-40B4-BE49-F238E27FC236}">
                <a16:creationId xmlns:a16="http://schemas.microsoft.com/office/drawing/2014/main" id="{92481116-1C5E-456D-89BC-ECB2351B81FF}"/>
              </a:ext>
            </a:extLst>
          </p:cNvPr>
          <p:cNvSpPr>
            <a:spLocks noChangeArrowheads="1"/>
          </p:cNvSpPr>
          <p:nvPr/>
        </p:nvSpPr>
        <p:spPr bwMode="auto">
          <a:xfrm rot="10800000" flipV="1">
            <a:off x="0" y="1365420"/>
            <a:ext cx="3581400" cy="1428214"/>
          </a:xfrm>
          <a:prstGeom prst="ellipse">
            <a:avLst/>
          </a:prstGeom>
          <a:solidFill>
            <a:srgbClr val="FF00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Garamond" panose="02020404030301010803" pitchFamily="18" charset="0"/>
                <a:ea typeface="+mn-ea"/>
                <a:cs typeface="Arial" panose="020B0604020202020204" pitchFamily="34" charset="0"/>
              </a:rPr>
              <a:t>Cardiac disorders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Garamond" panose="02020404030301010803" pitchFamily="18" charset="0"/>
                <a:ea typeface="+mn-ea"/>
                <a:cs typeface="Arial" panose="020B0604020202020204" pitchFamily="34" charset="0"/>
              </a:rPr>
              <a:t>  </a:t>
            </a:r>
            <a:endParaRPr kumimoji="0" lang="en-US" altLang="en-US" sz="16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9771439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046AB34C-390E-41CC-B8E9-2D27E1C01181}"/>
              </a:ext>
            </a:extLst>
          </p:cNvPr>
          <p:cNvSpPr>
            <a:spLocks noChangeArrowheads="1"/>
          </p:cNvSpPr>
          <p:nvPr/>
        </p:nvSpPr>
        <p:spPr bwMode="auto">
          <a:xfrm>
            <a:off x="0" y="6273800"/>
            <a:ext cx="9144000" cy="203200"/>
          </a:xfrm>
          <a:prstGeom prst="rect">
            <a:avLst/>
          </a:prstGeom>
          <a:solidFill>
            <a:schemeClr val="accent1"/>
          </a:solidFill>
          <a:ln w="9525">
            <a:solidFill>
              <a:schemeClr val="tx1"/>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1" fontAlgn="auto" latinLnBrk="0" hangingPunct="1">
              <a:lnSpc>
                <a:spcPct val="70000"/>
              </a:lnSpc>
              <a:spcBef>
                <a:spcPct val="20000"/>
              </a:spcBef>
              <a:spcAft>
                <a:spcPts val="0"/>
              </a:spcAft>
              <a:buClrTx/>
              <a:buSzTx/>
              <a:buFontTx/>
              <a:buNone/>
              <a:tabLst/>
              <a:defRPr/>
            </a:pPr>
            <a:endParaRPr kumimoji="0" lang="en-US" altLang="en-US" sz="2133"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6803" name="Rectangle 3">
            <a:extLst>
              <a:ext uri="{FF2B5EF4-FFF2-40B4-BE49-F238E27FC236}">
                <a16:creationId xmlns:a16="http://schemas.microsoft.com/office/drawing/2014/main" id="{2220764A-E99E-4BF1-8141-C57113595F16}"/>
              </a:ext>
            </a:extLst>
          </p:cNvPr>
          <p:cNvSpPr>
            <a:spLocks noChangeArrowheads="1"/>
          </p:cNvSpPr>
          <p:nvPr/>
        </p:nvSpPr>
        <p:spPr bwMode="auto">
          <a:xfrm>
            <a:off x="0" y="493889"/>
            <a:ext cx="9144000" cy="338667"/>
          </a:xfrm>
          <a:prstGeom prst="rect">
            <a:avLst/>
          </a:prstGeom>
          <a:solidFill>
            <a:schemeClr val="accent1"/>
          </a:solidFill>
          <a:ln w="9525">
            <a:solidFill>
              <a:schemeClr val="tx1"/>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1" fontAlgn="auto" latinLnBrk="0" hangingPunct="1">
              <a:lnSpc>
                <a:spcPct val="70000"/>
              </a:lnSpc>
              <a:spcBef>
                <a:spcPct val="20000"/>
              </a:spcBef>
              <a:spcAft>
                <a:spcPts val="0"/>
              </a:spcAft>
              <a:buClrTx/>
              <a:buSzTx/>
              <a:buFontTx/>
              <a:buNone/>
              <a:tabLst/>
              <a:defRPr/>
            </a:pPr>
            <a:endParaRPr kumimoji="0" lang="en-US" altLang="en-US" sz="2133" b="1" i="0" u="none" strike="noStrike" kern="0" cap="none" spc="0" normalizeH="0" baseline="0" noProof="0">
              <a:ln>
                <a:noFill/>
              </a:ln>
              <a:solidFill>
                <a:srgbClr val="FAFD00"/>
              </a:solidFill>
              <a:effectLst/>
              <a:uLnTx/>
              <a:uFillTx/>
              <a:latin typeface="Arial" panose="020B0604020202020204" pitchFamily="34" charset="0"/>
              <a:ea typeface="+mn-ea"/>
              <a:cs typeface="+mn-cs"/>
            </a:endParaRPr>
          </a:p>
        </p:txBody>
      </p:sp>
      <p:sp>
        <p:nvSpPr>
          <p:cNvPr id="214020" name="Rectangle 4">
            <a:extLst>
              <a:ext uri="{FF2B5EF4-FFF2-40B4-BE49-F238E27FC236}">
                <a16:creationId xmlns:a16="http://schemas.microsoft.com/office/drawing/2014/main" id="{5C4CAF15-631F-44B5-BC1C-CFF58F836595}"/>
              </a:ext>
            </a:extLst>
          </p:cNvPr>
          <p:cNvSpPr>
            <a:spLocks noGrp="1" noChangeArrowheads="1"/>
          </p:cNvSpPr>
          <p:nvPr>
            <p:ph type="body" idx="1"/>
          </p:nvPr>
        </p:nvSpPr>
        <p:spPr/>
        <p:txBody>
          <a:bodyPr/>
          <a:lstStyle/>
          <a:p>
            <a:endParaRPr lang="en-US" altLang="en-US"/>
          </a:p>
        </p:txBody>
      </p:sp>
      <p:pic>
        <p:nvPicPr>
          <p:cNvPr id="214021" name="Picture 5" descr="apnea fig5">
            <a:extLst>
              <a:ext uri="{FF2B5EF4-FFF2-40B4-BE49-F238E27FC236}">
                <a16:creationId xmlns:a16="http://schemas.microsoft.com/office/drawing/2014/main" id="{8E91014F-9FE5-41C1-A749-CE882A90F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0"/>
            <a:ext cx="93034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Box 1">
            <a:extLst>
              <a:ext uri="{FF2B5EF4-FFF2-40B4-BE49-F238E27FC236}">
                <a16:creationId xmlns:a16="http://schemas.microsoft.com/office/drawing/2014/main" id="{4DB7325B-6DBF-4DFF-BC27-5C9017B79DF7}"/>
              </a:ext>
            </a:extLst>
          </p:cNvPr>
          <p:cNvSpPr txBox="1">
            <a:spLocks noChangeArrowheads="1"/>
          </p:cNvSpPr>
          <p:nvPr/>
        </p:nvSpPr>
        <p:spPr bwMode="auto">
          <a:xfrm>
            <a:off x="3826933" y="2548467"/>
            <a:ext cx="3793067"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3556" b="0" i="0" u="none" strike="noStrike" kern="1200" cap="none" spc="0" normalizeH="0" baseline="0" noProof="0" dirty="0">
                <a:ln>
                  <a:noFill/>
                </a:ln>
                <a:solidFill>
                  <a:srgbClr val="081D58"/>
                </a:solidFill>
                <a:effectLst/>
                <a:uLnTx/>
                <a:uFillTx/>
                <a:latin typeface="Arial" panose="020B0604020202020204" pitchFamily="34" charset="0"/>
                <a:ea typeface="+mn-ea"/>
                <a:cs typeface="+mn-cs"/>
              </a:rPr>
              <a:t>HCSB</a:t>
            </a:r>
          </a:p>
        </p:txBody>
      </p:sp>
    </p:spTree>
    <p:extLst>
      <p:ext uri="{BB962C8B-B14F-4D97-AF65-F5344CB8AC3E}">
        <p14:creationId xmlns:p14="http://schemas.microsoft.com/office/powerpoint/2010/main" val="275544495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07A42E23-37D5-8F74-C504-1F2D6542B26C}"/>
              </a:ext>
            </a:extLst>
          </p:cNvPr>
          <p:cNvSpPr>
            <a:spLocks noGrp="1" noChangeArrowheads="1"/>
          </p:cNvSpPr>
          <p:nvPr>
            <p:ph type="ctrTitle"/>
          </p:nvPr>
        </p:nvSpPr>
        <p:spPr>
          <a:xfrm>
            <a:off x="685800" y="2130425"/>
            <a:ext cx="7772400" cy="1470025"/>
          </a:xfrm>
        </p:spPr>
        <p:txBody>
          <a:bodyPr/>
          <a:lstStyle/>
          <a:p>
            <a:endParaRPr lang="en-US" altLang="en-US"/>
          </a:p>
        </p:txBody>
      </p:sp>
      <p:pic>
        <p:nvPicPr>
          <p:cNvPr id="3075" name="Picture 4">
            <a:extLst>
              <a:ext uri="{FF2B5EF4-FFF2-40B4-BE49-F238E27FC236}">
                <a16:creationId xmlns:a16="http://schemas.microsoft.com/office/drawing/2014/main" id="{41395B7A-472D-1A94-8156-A2E152E67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6" t="12791" b="19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5">
            <a:extLst>
              <a:ext uri="{FF2B5EF4-FFF2-40B4-BE49-F238E27FC236}">
                <a16:creationId xmlns:a16="http://schemas.microsoft.com/office/drawing/2014/main" id="{EC27BEF6-42F7-4D9B-8AC0-4F9EA7CA2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743"/>
            <a:ext cx="9144000" cy="58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6">
            <a:extLst>
              <a:ext uri="{FF2B5EF4-FFF2-40B4-BE49-F238E27FC236}">
                <a16:creationId xmlns:a16="http://schemas.microsoft.com/office/drawing/2014/main" id="{3572BA36-F646-401C-B802-BD49E35E6487}"/>
              </a:ext>
            </a:extLst>
          </p:cNvPr>
          <p:cNvSpPr>
            <a:spLocks noChangeArrowheads="1"/>
          </p:cNvSpPr>
          <p:nvPr/>
        </p:nvSpPr>
        <p:spPr bwMode="auto">
          <a:xfrm>
            <a:off x="6724" y="0"/>
            <a:ext cx="9144000" cy="1828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3911"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 </a:t>
            </a: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Opioids  and sleep apnea( n=20)</a:t>
            </a:r>
          </a:p>
          <a:p>
            <a:pPr marL="0" marR="0" lvl="0" indent="0" algn="ctr" defTabSz="812810" rtl="0" eaLnBrk="0" fontAlgn="base" latinLnBrk="0" hangingPunct="0">
              <a:lnSpc>
                <a:spcPct val="70000"/>
              </a:lnSpc>
              <a:spcBef>
                <a:spcPct val="20000"/>
              </a:spcBef>
              <a:spcAft>
                <a:spcPct val="0"/>
              </a:spcAft>
              <a:buClrTx/>
              <a:buSzTx/>
              <a:buFontTx/>
              <a:buNone/>
              <a:tabLst/>
              <a:defRPr/>
            </a:pPr>
            <a:r>
              <a:rPr lang="en-US" altLang="en-US" sz="2844" dirty="0">
                <a:solidFill>
                  <a:srgbClr val="F57B49"/>
                </a:solidFill>
              </a:rPr>
              <a:t>Symptoms: snoring, EDS, Witnessed Apnea</a:t>
            </a:r>
            <a:endPar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endParaRP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Javaheri et al, JCSM,2014</a:t>
            </a:r>
          </a:p>
        </p:txBody>
      </p:sp>
      <p:sp>
        <p:nvSpPr>
          <p:cNvPr id="340996" name="Text Box 7">
            <a:extLst>
              <a:ext uri="{FF2B5EF4-FFF2-40B4-BE49-F238E27FC236}">
                <a16:creationId xmlns:a16="http://schemas.microsoft.com/office/drawing/2014/main" id="{C6DA101B-ADCA-4097-923D-40477D08B751}"/>
              </a:ext>
            </a:extLst>
          </p:cNvPr>
          <p:cNvSpPr txBox="1">
            <a:spLocks noChangeArrowheads="1"/>
          </p:cNvSpPr>
          <p:nvPr/>
        </p:nvSpPr>
        <p:spPr bwMode="auto">
          <a:xfrm>
            <a:off x="38100" y="6519445"/>
            <a:ext cx="9067800" cy="3385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0997" name="TextBox 1">
            <a:extLst>
              <a:ext uri="{FF2B5EF4-FFF2-40B4-BE49-F238E27FC236}">
                <a16:creationId xmlns:a16="http://schemas.microsoft.com/office/drawing/2014/main" id="{6CFDE3CC-A973-41CE-A029-6C44694620F6}"/>
              </a:ext>
            </a:extLst>
          </p:cNvPr>
          <p:cNvSpPr txBox="1">
            <a:spLocks noChangeArrowheads="1"/>
          </p:cNvSpPr>
          <p:nvPr/>
        </p:nvSpPr>
        <p:spPr bwMode="auto">
          <a:xfrm rot="10800000" flipV="1">
            <a:off x="1117600" y="3413535"/>
            <a:ext cx="751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1D58"/>
                </a:solidFill>
                <a:effectLst/>
                <a:uLnTx/>
                <a:uFillTx/>
                <a:latin typeface="Arial" panose="020B0604020202020204" pitchFamily="34" charset="0"/>
                <a:ea typeface="+mn-ea"/>
                <a:cs typeface="+mn-cs"/>
              </a:rPr>
              <a:t>CSA      OSA  CSA/OA       OSA         CSA       OSA         OSA    Hyp          Hyp</a:t>
            </a:r>
          </a:p>
        </p:txBody>
      </p:sp>
    </p:spTree>
    <p:extLst>
      <p:ext uri="{BB962C8B-B14F-4D97-AF65-F5344CB8AC3E}">
        <p14:creationId xmlns:p14="http://schemas.microsoft.com/office/powerpoint/2010/main" val="418173998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F53DF-95EC-2DEF-CBC9-6E1D92385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9DF9A-E2B6-1471-E19B-B0D1E79E7527}"/>
              </a:ext>
            </a:extLst>
          </p:cNvPr>
          <p:cNvSpPr>
            <a:spLocks noGrp="1"/>
          </p:cNvSpPr>
          <p:nvPr>
            <p:ph type="title"/>
          </p:nvPr>
        </p:nvSpPr>
        <p:spPr>
          <a:xfrm>
            <a:off x="8965" y="18275"/>
            <a:ext cx="9144000" cy="1143173"/>
          </a:xfrm>
          <a:solidFill>
            <a:schemeClr val="tx2"/>
          </a:solidFill>
        </p:spPr>
        <p:txBody>
          <a:bodyPr/>
          <a:lstStyle/>
          <a:p>
            <a:r>
              <a:rPr lang="en-US" dirty="0">
                <a:solidFill>
                  <a:schemeClr val="bg2"/>
                </a:solidFill>
              </a:rPr>
              <a:t>Second degree heart block</a:t>
            </a:r>
          </a:p>
        </p:txBody>
      </p:sp>
      <p:pic>
        <p:nvPicPr>
          <p:cNvPr id="3" name="Picture 2">
            <a:extLst>
              <a:ext uri="{FF2B5EF4-FFF2-40B4-BE49-F238E27FC236}">
                <a16:creationId xmlns:a16="http://schemas.microsoft.com/office/drawing/2014/main" id="{8CE1C7D7-DF41-865B-14FC-4827ABFC0E01}"/>
              </a:ext>
            </a:extLst>
          </p:cNvPr>
          <p:cNvPicPr>
            <a:picLocks noChangeAspect="1"/>
          </p:cNvPicPr>
          <p:nvPr/>
        </p:nvPicPr>
        <p:blipFill>
          <a:blip r:embed="rId2"/>
          <a:stretch>
            <a:fillRect/>
          </a:stretch>
        </p:blipFill>
        <p:spPr>
          <a:xfrm>
            <a:off x="13447" y="1161448"/>
            <a:ext cx="9135035" cy="5696552"/>
          </a:xfrm>
          <a:prstGeom prst="rect">
            <a:avLst/>
          </a:prstGeom>
        </p:spPr>
      </p:pic>
    </p:spTree>
    <p:extLst>
      <p:ext uri="{BB962C8B-B14F-4D97-AF65-F5344CB8AC3E}">
        <p14:creationId xmlns:p14="http://schemas.microsoft.com/office/powerpoint/2010/main" val="4277409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D46E-18C2-E9B9-A645-CE36F7A12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CA772-81E4-F214-66BB-DD3C9FBBC504}"/>
              </a:ext>
            </a:extLst>
          </p:cNvPr>
          <p:cNvSpPr>
            <a:spLocks noGrp="1"/>
          </p:cNvSpPr>
          <p:nvPr>
            <p:ph type="title"/>
          </p:nvPr>
        </p:nvSpPr>
        <p:spPr/>
        <p:txBody>
          <a:bodyPr/>
          <a:lstStyle/>
          <a:p>
            <a:r>
              <a:rPr lang="en-US" dirty="0"/>
              <a:t>Mobitz (Type 2)</a:t>
            </a:r>
          </a:p>
        </p:txBody>
      </p:sp>
      <p:pic>
        <p:nvPicPr>
          <p:cNvPr id="4" name="Content Placeholder 3">
            <a:extLst>
              <a:ext uri="{FF2B5EF4-FFF2-40B4-BE49-F238E27FC236}">
                <a16:creationId xmlns:a16="http://schemas.microsoft.com/office/drawing/2014/main" id="{17272084-B445-48CF-96FE-611A8F69050F}"/>
              </a:ext>
            </a:extLst>
          </p:cNvPr>
          <p:cNvPicPr>
            <a:picLocks noGrp="1" noChangeAspect="1"/>
          </p:cNvPicPr>
          <p:nvPr>
            <p:ph idx="1"/>
          </p:nvPr>
        </p:nvPicPr>
        <p:blipFill>
          <a:blip r:embed="rId2"/>
          <a:stretch>
            <a:fillRect/>
          </a:stretch>
        </p:blipFill>
        <p:spPr>
          <a:xfrm>
            <a:off x="76200" y="1435223"/>
            <a:ext cx="8991599" cy="5592762"/>
          </a:xfrm>
          <a:prstGeom prst="rect">
            <a:avLst/>
          </a:prstGeom>
        </p:spPr>
      </p:pic>
    </p:spTree>
    <p:extLst>
      <p:ext uri="{BB962C8B-B14F-4D97-AF65-F5344CB8AC3E}">
        <p14:creationId xmlns:p14="http://schemas.microsoft.com/office/powerpoint/2010/main" val="162153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C47FF-6D9B-5D25-4F2E-34FEACD62CA7}"/>
            </a:ext>
          </a:extLst>
        </p:cNvPr>
        <p:cNvGrpSpPr/>
        <p:nvPr/>
      </p:nvGrpSpPr>
      <p:grpSpPr>
        <a:xfrm>
          <a:off x="0" y="0"/>
          <a:ext cx="0" cy="0"/>
          <a:chOff x="0" y="0"/>
          <a:chExt cx="0" cy="0"/>
        </a:xfrm>
      </p:grpSpPr>
      <p:pic>
        <p:nvPicPr>
          <p:cNvPr id="340994" name="Picture 5">
            <a:extLst>
              <a:ext uri="{FF2B5EF4-FFF2-40B4-BE49-F238E27FC236}">
                <a16:creationId xmlns:a16="http://schemas.microsoft.com/office/drawing/2014/main" id="{84D5A29F-6DEB-22CA-0CE2-86F700DE6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743"/>
            <a:ext cx="9144000" cy="582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6">
            <a:extLst>
              <a:ext uri="{FF2B5EF4-FFF2-40B4-BE49-F238E27FC236}">
                <a16:creationId xmlns:a16="http://schemas.microsoft.com/office/drawing/2014/main" id="{C59D2E1C-113F-FA38-887B-81435DC22C9E}"/>
              </a:ext>
            </a:extLst>
          </p:cNvPr>
          <p:cNvSpPr>
            <a:spLocks noChangeArrowheads="1"/>
          </p:cNvSpPr>
          <p:nvPr/>
        </p:nvSpPr>
        <p:spPr bwMode="auto">
          <a:xfrm>
            <a:off x="6724" y="0"/>
            <a:ext cx="9144000" cy="1828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3911"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 </a:t>
            </a: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Opioids  and sleep apnea( n=20)</a:t>
            </a: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Symptoms: snoring, EDS, Witnessed Apnea</a:t>
            </a: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Javaheri et al, JCSM,2014</a:t>
            </a:r>
          </a:p>
        </p:txBody>
      </p:sp>
      <p:sp>
        <p:nvSpPr>
          <p:cNvPr id="340996" name="Text Box 7">
            <a:extLst>
              <a:ext uri="{FF2B5EF4-FFF2-40B4-BE49-F238E27FC236}">
                <a16:creationId xmlns:a16="http://schemas.microsoft.com/office/drawing/2014/main" id="{9B3E39C1-5502-018F-6A45-6A6D373EC2B3}"/>
              </a:ext>
            </a:extLst>
          </p:cNvPr>
          <p:cNvSpPr txBox="1">
            <a:spLocks noChangeArrowheads="1"/>
          </p:cNvSpPr>
          <p:nvPr/>
        </p:nvSpPr>
        <p:spPr bwMode="auto">
          <a:xfrm>
            <a:off x="38100" y="6519445"/>
            <a:ext cx="9067800" cy="3385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0997" name="TextBox 1">
            <a:extLst>
              <a:ext uri="{FF2B5EF4-FFF2-40B4-BE49-F238E27FC236}">
                <a16:creationId xmlns:a16="http://schemas.microsoft.com/office/drawing/2014/main" id="{267917C2-1927-ED29-7A4B-13B46893CFBE}"/>
              </a:ext>
            </a:extLst>
          </p:cNvPr>
          <p:cNvSpPr txBox="1">
            <a:spLocks noChangeArrowheads="1"/>
          </p:cNvSpPr>
          <p:nvPr/>
        </p:nvSpPr>
        <p:spPr bwMode="auto">
          <a:xfrm rot="10800000" flipV="1">
            <a:off x="1117600" y="3413535"/>
            <a:ext cx="751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1D58"/>
                </a:solidFill>
                <a:effectLst/>
                <a:uLnTx/>
                <a:uFillTx/>
                <a:latin typeface="Arial" panose="020B0604020202020204" pitchFamily="34" charset="0"/>
                <a:ea typeface="+mn-ea"/>
                <a:cs typeface="+mn-cs"/>
              </a:rPr>
              <a:t>CSA      OSA  CSA/OA       OSA         CSA       OSA         OSA    Hyp          Hyp</a:t>
            </a:r>
          </a:p>
        </p:txBody>
      </p:sp>
    </p:spTree>
    <p:extLst>
      <p:ext uri="{BB962C8B-B14F-4D97-AF65-F5344CB8AC3E}">
        <p14:creationId xmlns:p14="http://schemas.microsoft.com/office/powerpoint/2010/main" val="40703436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C1D3E-2B5F-B5F9-DBD7-83954CF9BB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AFDCF6-2944-3076-B41D-031426BA03B3}"/>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75DF5838-318F-7DA5-3683-1173DD8989BE}"/>
              </a:ext>
            </a:extLst>
          </p:cNvPr>
          <p:cNvSpPr>
            <a:spLocks noGrp="1"/>
          </p:cNvSpPr>
          <p:nvPr>
            <p:ph idx="1"/>
          </p:nvPr>
        </p:nvSpPr>
        <p:spPr/>
        <p:txBody>
          <a:bodyPr/>
          <a:lstStyle/>
          <a:p>
            <a:endParaRPr lang="en-US"/>
          </a:p>
        </p:txBody>
      </p:sp>
      <p:pic>
        <p:nvPicPr>
          <p:cNvPr id="747524" name="Picture 2" descr="C:\Users\Shahrokh\Documents\Scan0061.jpg">
            <a:extLst>
              <a:ext uri="{FF2B5EF4-FFF2-40B4-BE49-F238E27FC236}">
                <a16:creationId xmlns:a16="http://schemas.microsoft.com/office/drawing/2014/main" id="{ED8A8D65-D41F-F784-87B2-09179D8CEF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6" name="TextBox 5">
            <a:extLst>
              <a:ext uri="{FF2B5EF4-FFF2-40B4-BE49-F238E27FC236}">
                <a16:creationId xmlns:a16="http://schemas.microsoft.com/office/drawing/2014/main" id="{1D0D7284-7D7F-96B8-254B-AB87F25FE5E4}"/>
              </a:ext>
            </a:extLst>
          </p:cNvPr>
          <p:cNvSpPr txBox="1">
            <a:spLocks noChangeArrowheads="1"/>
          </p:cNvSpPr>
          <p:nvPr/>
        </p:nvSpPr>
        <p:spPr bwMode="auto">
          <a:xfrm>
            <a:off x="114300" y="260222"/>
            <a:ext cx="8915400" cy="621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FFFFF"/>
                </a:solidFill>
                <a:latin typeface="Arial" pitchFamily="34" charset="0"/>
              </a:defRPr>
            </a:lvl1pPr>
            <a:lvl2pPr marL="742950" indent="-285750">
              <a:defRPr sz="2400">
                <a:solidFill>
                  <a:srgbClr val="FFFFFF"/>
                </a:solidFill>
                <a:latin typeface="Arial" pitchFamily="34" charset="0"/>
              </a:defRPr>
            </a:lvl2pPr>
            <a:lvl3pPr marL="1143000" indent="-228600">
              <a:defRPr sz="2400">
                <a:solidFill>
                  <a:srgbClr val="FFFFFF"/>
                </a:solidFill>
                <a:latin typeface="Arial" pitchFamily="34" charset="0"/>
              </a:defRPr>
            </a:lvl3pPr>
            <a:lvl4pPr marL="1600200" indent="-228600">
              <a:defRPr sz="2400">
                <a:solidFill>
                  <a:srgbClr val="FFFFFF"/>
                </a:solidFill>
                <a:latin typeface="Arial" pitchFamily="34" charset="0"/>
              </a:defRPr>
            </a:lvl4pPr>
            <a:lvl5pPr marL="2057400" indent="-228600">
              <a:defRPr sz="2400">
                <a:solidFill>
                  <a:srgbClr val="FFFFFF"/>
                </a:solidFill>
                <a:latin typeface="Arial" pitchFamily="34" charset="0"/>
              </a:defRPr>
            </a:lvl5pPr>
            <a:lvl6pPr marL="2514600" indent="-228600" algn="ctr" eaLnBrk="0" fontAlgn="base" hangingPunct="0">
              <a:lnSpc>
                <a:spcPct val="70000"/>
              </a:lnSpc>
              <a:spcBef>
                <a:spcPct val="20000"/>
              </a:spcBef>
              <a:spcAft>
                <a:spcPct val="0"/>
              </a:spcAft>
              <a:defRPr sz="2400">
                <a:solidFill>
                  <a:srgbClr val="FFFFFF"/>
                </a:solidFill>
                <a:latin typeface="Arial" pitchFamily="34" charset="0"/>
              </a:defRPr>
            </a:lvl6pPr>
            <a:lvl7pPr marL="2971800" indent="-228600" algn="ctr" eaLnBrk="0" fontAlgn="base" hangingPunct="0">
              <a:lnSpc>
                <a:spcPct val="70000"/>
              </a:lnSpc>
              <a:spcBef>
                <a:spcPct val="20000"/>
              </a:spcBef>
              <a:spcAft>
                <a:spcPct val="0"/>
              </a:spcAft>
              <a:defRPr sz="2400">
                <a:solidFill>
                  <a:srgbClr val="FFFFFF"/>
                </a:solidFill>
                <a:latin typeface="Arial" pitchFamily="34" charset="0"/>
              </a:defRPr>
            </a:lvl7pPr>
            <a:lvl8pPr marL="3429000" indent="-228600" algn="ctr" eaLnBrk="0" fontAlgn="base" hangingPunct="0">
              <a:lnSpc>
                <a:spcPct val="70000"/>
              </a:lnSpc>
              <a:spcBef>
                <a:spcPct val="20000"/>
              </a:spcBef>
              <a:spcAft>
                <a:spcPct val="0"/>
              </a:spcAft>
              <a:defRPr sz="2400">
                <a:solidFill>
                  <a:srgbClr val="FFFFFF"/>
                </a:solidFill>
                <a:latin typeface="Arial" pitchFamily="34" charset="0"/>
              </a:defRPr>
            </a:lvl8pPr>
            <a:lvl9pPr marL="3886200" indent="-228600" algn="ctr" eaLnBrk="0" fontAlgn="base" hangingPunct="0">
              <a:lnSpc>
                <a:spcPct val="70000"/>
              </a:lnSpc>
              <a:spcBef>
                <a:spcPct val="20000"/>
              </a:spcBef>
              <a:spcAft>
                <a:spcPct val="0"/>
              </a:spcAft>
              <a:defRPr sz="2400">
                <a:solidFill>
                  <a:srgbClr val="FFFFFF"/>
                </a:solidFill>
                <a:latin typeface="Arial"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514"/>
              </a:solidFill>
              <a:effectLst/>
              <a:uLnTx/>
              <a:uFillTx/>
              <a:latin typeface="Arial" charset="0"/>
              <a:ea typeface="+mn-ea"/>
              <a:cs typeface="+mn-cs"/>
            </a:endParaRP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Arial" charset="0"/>
                <a:ea typeface="+mn-ea"/>
                <a:cs typeface="+mn-cs"/>
              </a:rPr>
              <a:t>Javaheri</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rPr>
              <a:t>Determinants of carbon dioxide tension </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rPr>
              <a:t> In:  Acid-Base Disorders and Their Treatment</a:t>
            </a:r>
          </a:p>
          <a:p>
            <a:pPr marL="0" marR="0" lvl="0" indent="0" algn="ctr" defTabSz="914400" rtl="0" eaLnBrk="0" fontAlgn="base" latinLnBrk="0" hangingPunct="0">
              <a:lnSpc>
                <a:spcPct val="7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Arial" pitchFamily="34" charset="0"/>
                <a:ea typeface="+mn-ea"/>
                <a:cs typeface="+mn-cs"/>
              </a:rPr>
              <a:t> 2005; 47-77</a:t>
            </a:r>
          </a:p>
        </p:txBody>
      </p:sp>
      <p:sp>
        <p:nvSpPr>
          <p:cNvPr id="4" name="TextBox 3">
            <a:extLst>
              <a:ext uri="{FF2B5EF4-FFF2-40B4-BE49-F238E27FC236}">
                <a16:creationId xmlns:a16="http://schemas.microsoft.com/office/drawing/2014/main" id="{4EA2DD1F-4FCF-CD92-8EBF-A0EFF4DD64CD}"/>
              </a:ext>
            </a:extLst>
          </p:cNvPr>
          <p:cNvSpPr txBox="1"/>
          <p:nvPr/>
        </p:nvSpPr>
        <p:spPr>
          <a:xfrm>
            <a:off x="838200" y="914400"/>
            <a:ext cx="30480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charset="0"/>
                <a:ea typeface="+mn-ea"/>
                <a:cs typeface="+mn-cs"/>
              </a:rPr>
              <a:t>Organization of Brainstem    Respiratory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Arial" charset="0"/>
                <a:ea typeface="+mn-ea"/>
                <a:cs typeface="+mn-cs"/>
              </a:rPr>
              <a:t> Centers</a:t>
            </a:r>
          </a:p>
        </p:txBody>
      </p:sp>
    </p:spTree>
    <p:extLst>
      <p:ext uri="{BB962C8B-B14F-4D97-AF65-F5344CB8AC3E}">
        <p14:creationId xmlns:p14="http://schemas.microsoft.com/office/powerpoint/2010/main" val="1440217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8CAD-9A09-4426-8720-DBD08A629759}"/>
              </a:ext>
            </a:extLst>
          </p:cNvPr>
          <p:cNvSpPr>
            <a:spLocks noGrp="1"/>
          </p:cNvSpPr>
          <p:nvPr>
            <p:ph type="title"/>
          </p:nvPr>
        </p:nvSpPr>
        <p:spPr>
          <a:xfrm>
            <a:off x="0" y="95071"/>
            <a:ext cx="8991600" cy="1143000"/>
          </a:xfrm>
        </p:spPr>
        <p:txBody>
          <a:bodyPr>
            <a:normAutofit/>
          </a:bodyPr>
          <a:lstStyle/>
          <a:p>
            <a:r>
              <a:rPr lang="en-US" sz="2800" dirty="0"/>
              <a:t>The Brainstem  Respiratory Network</a:t>
            </a:r>
            <a:br>
              <a:rPr lang="en-US" sz="2800" dirty="0"/>
            </a:br>
            <a:r>
              <a:rPr lang="en-US" sz="2800" dirty="0"/>
              <a:t>Bautista T G,  Pitts TE,  </a:t>
            </a:r>
            <a:r>
              <a:rPr lang="en-US" sz="2800" dirty="0" err="1"/>
              <a:t>Pilowsky</a:t>
            </a:r>
            <a:r>
              <a:rPr lang="en-US" sz="2800" dirty="0"/>
              <a:t> PM,  Morris KF</a:t>
            </a:r>
          </a:p>
        </p:txBody>
      </p:sp>
      <p:pic>
        <p:nvPicPr>
          <p:cNvPr id="4" name="Content Placeholder 3">
            <a:extLst>
              <a:ext uri="{FF2B5EF4-FFF2-40B4-BE49-F238E27FC236}">
                <a16:creationId xmlns:a16="http://schemas.microsoft.com/office/drawing/2014/main" id="{6FDE596C-68DF-40AE-A53A-35A091420B99}"/>
              </a:ext>
            </a:extLst>
          </p:cNvPr>
          <p:cNvPicPr>
            <a:picLocks noGrp="1" noChangeAspect="1"/>
          </p:cNvPicPr>
          <p:nvPr>
            <p:ph idx="1"/>
          </p:nvPr>
        </p:nvPicPr>
        <p:blipFill>
          <a:blip r:embed="rId2"/>
          <a:stretch>
            <a:fillRect/>
          </a:stretch>
        </p:blipFill>
        <p:spPr>
          <a:xfrm>
            <a:off x="2733675" y="1953419"/>
            <a:ext cx="3676650" cy="3819525"/>
          </a:xfrm>
          <a:prstGeom prst="rect">
            <a:avLst/>
          </a:prstGeom>
        </p:spPr>
      </p:pic>
      <p:sp>
        <p:nvSpPr>
          <p:cNvPr id="5" name="Rectangle 4">
            <a:extLst>
              <a:ext uri="{FF2B5EF4-FFF2-40B4-BE49-F238E27FC236}">
                <a16:creationId xmlns:a16="http://schemas.microsoft.com/office/drawing/2014/main" id="{5254AB26-96FD-4E0C-B384-200488FEE129}"/>
              </a:ext>
            </a:extLst>
          </p:cNvPr>
          <p:cNvSpPr/>
          <p:nvPr/>
        </p:nvSpPr>
        <p:spPr>
          <a:xfrm>
            <a:off x="381000" y="5796390"/>
            <a:ext cx="89916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The Florey Institute of Neuroscience and Mental Health, Melbourne, VIC, Australia</a:t>
            </a:r>
          </a:p>
        </p:txBody>
      </p:sp>
    </p:spTree>
    <p:extLst>
      <p:ext uri="{BB962C8B-B14F-4D97-AF65-F5344CB8AC3E}">
        <p14:creationId xmlns:p14="http://schemas.microsoft.com/office/powerpoint/2010/main" val="156027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A50FE-DCFD-6522-11F9-556ACBCFC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CAA30-1595-9D59-9EDA-3AAFD4DD4342}"/>
              </a:ext>
            </a:extLst>
          </p:cNvPr>
          <p:cNvSpPr>
            <a:spLocks noGrp="1"/>
          </p:cNvSpPr>
          <p:nvPr>
            <p:ph type="title"/>
          </p:nvPr>
        </p:nvSpPr>
        <p:spPr/>
        <p:txBody>
          <a:bodyPr/>
          <a:lstStyle/>
          <a:p>
            <a:r>
              <a:rPr lang="en-US" dirty="0"/>
              <a:t>Opioids-Induced CSA</a:t>
            </a:r>
            <a:br>
              <a:rPr lang="en-US" dirty="0"/>
            </a:br>
            <a:r>
              <a:rPr lang="en-US" dirty="0"/>
              <a:t>Javaheri et </a:t>
            </a:r>
            <a:r>
              <a:rPr lang="en-US" dirty="0" err="1"/>
              <a:t>ak</a:t>
            </a:r>
            <a:r>
              <a:rPr lang="en-US" dirty="0"/>
              <a:t> SLEEP J –2024</a:t>
            </a:r>
          </a:p>
        </p:txBody>
      </p:sp>
      <p:pic>
        <p:nvPicPr>
          <p:cNvPr id="3" name="Picture 2">
            <a:extLst>
              <a:ext uri="{FF2B5EF4-FFF2-40B4-BE49-F238E27FC236}">
                <a16:creationId xmlns:a16="http://schemas.microsoft.com/office/drawing/2014/main" id="{BBEB2A76-1FF2-8BDB-9C77-EFF952E87DFC}"/>
              </a:ext>
            </a:extLst>
          </p:cNvPr>
          <p:cNvPicPr>
            <a:picLocks noChangeAspect="1"/>
          </p:cNvPicPr>
          <p:nvPr/>
        </p:nvPicPr>
        <p:blipFill>
          <a:blip r:embed="rId2"/>
          <a:stretch>
            <a:fillRect/>
          </a:stretch>
        </p:blipFill>
        <p:spPr>
          <a:xfrm>
            <a:off x="76200" y="1714500"/>
            <a:ext cx="9144000" cy="5143500"/>
          </a:xfrm>
          <a:prstGeom prst="rect">
            <a:avLst/>
          </a:prstGeom>
        </p:spPr>
      </p:pic>
    </p:spTree>
    <p:extLst>
      <p:ext uri="{BB962C8B-B14F-4D97-AF65-F5344CB8AC3E}">
        <p14:creationId xmlns:p14="http://schemas.microsoft.com/office/powerpoint/2010/main" val="2520809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p:cNvSpPr>
            <a:spLocks noGrp="1" noChangeArrowheads="1"/>
          </p:cNvSpPr>
          <p:nvPr>
            <p:ph type="title"/>
          </p:nvPr>
        </p:nvSpPr>
        <p:spPr>
          <a:xfrm>
            <a:off x="-4431" y="-79718"/>
            <a:ext cx="9130963" cy="1157527"/>
          </a:xfrm>
          <a:solidFill>
            <a:schemeClr val="bg1"/>
          </a:solidFill>
        </p:spPr>
        <p:txBody>
          <a:bodyPr lIns="822960" rIns="822960"/>
          <a:lstStyle/>
          <a:p>
            <a:br>
              <a:rPr lang="en-US" sz="3400" dirty="0"/>
            </a:br>
            <a:r>
              <a:rPr lang="en-US" sz="3400" dirty="0"/>
              <a:t> </a:t>
            </a:r>
            <a:r>
              <a:rPr lang="en-US" sz="2800" dirty="0"/>
              <a:t>The Brainstem  Respiratory Network</a:t>
            </a:r>
            <a:br>
              <a:rPr lang="en-US" sz="3400" dirty="0"/>
            </a:br>
            <a:endParaRPr lang="en-US" sz="3200" dirty="0">
              <a:solidFill>
                <a:srgbClr val="FFFFFF"/>
              </a:solidFill>
            </a:endParaRPr>
          </a:p>
        </p:txBody>
      </p:sp>
      <p:sp>
        <p:nvSpPr>
          <p:cNvPr id="16390" name="Oval 6"/>
          <p:cNvSpPr>
            <a:spLocks noChangeArrowheads="1"/>
          </p:cNvSpPr>
          <p:nvPr/>
        </p:nvSpPr>
        <p:spPr bwMode="auto">
          <a:xfrm>
            <a:off x="2146445" y="875795"/>
            <a:ext cx="6705600" cy="1428214"/>
          </a:xfrm>
          <a:prstGeom prst="ellipse">
            <a:avLst/>
          </a:prstGeom>
          <a:solidFill>
            <a:srgbClr val="FF660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Pre-Bot com</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Inspiratory rhythm generator </a:t>
            </a:r>
          </a:p>
        </p:txBody>
      </p:sp>
      <p:sp>
        <p:nvSpPr>
          <p:cNvPr id="16391" name="Oval 7"/>
          <p:cNvSpPr>
            <a:spLocks noChangeArrowheads="1"/>
          </p:cNvSpPr>
          <p:nvPr/>
        </p:nvSpPr>
        <p:spPr bwMode="auto">
          <a:xfrm rot="10800000" flipV="1">
            <a:off x="5746080" y="4263816"/>
            <a:ext cx="3503312" cy="1211818"/>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Phrenic/Intercostal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Nerves </a:t>
            </a:r>
          </a:p>
        </p:txBody>
      </p:sp>
      <p:sp>
        <p:nvSpPr>
          <p:cNvPr id="16392" name="Oval 8"/>
          <p:cNvSpPr>
            <a:spLocks noChangeArrowheads="1"/>
          </p:cNvSpPr>
          <p:nvPr/>
        </p:nvSpPr>
        <p:spPr bwMode="auto">
          <a:xfrm>
            <a:off x="7354422" y="2649173"/>
            <a:ext cx="1524000" cy="649188"/>
          </a:xfrm>
          <a:prstGeom prst="ellipse">
            <a:avLst/>
          </a:prstGeom>
          <a:solidFill>
            <a:srgbClr val="92D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rVRG</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4" name="Oval 10"/>
          <p:cNvSpPr>
            <a:spLocks noChangeArrowheads="1"/>
          </p:cNvSpPr>
          <p:nvPr/>
        </p:nvSpPr>
        <p:spPr bwMode="auto">
          <a:xfrm>
            <a:off x="-53457" y="2696172"/>
            <a:ext cx="3087651" cy="1411155"/>
          </a:xfrm>
          <a:prstGeom prst="ellipse">
            <a:avLst/>
          </a:prstGeom>
          <a:solidFill>
            <a:srgbClr val="FF000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Hypoglossal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p:cNvSpPr>
            <a:spLocks noChangeArrowheads="1"/>
          </p:cNvSpPr>
          <p:nvPr/>
        </p:nvSpPr>
        <p:spPr bwMode="auto">
          <a:xfrm>
            <a:off x="-33078" y="5307943"/>
            <a:ext cx="2971800" cy="864257"/>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919191">
                    <a:lumMod val="20000"/>
                    <a:lumOff val="80000"/>
                  </a:srgbClr>
                </a:solidFill>
                <a:effectLst/>
                <a:uLnTx/>
                <a:uFillTx/>
                <a:latin typeface="Arial"/>
                <a:ea typeface="+mn-ea"/>
                <a:cs typeface="+mn-cs"/>
              </a:rPr>
              <a:t>GG muscle</a:t>
            </a:r>
          </a:p>
        </p:txBody>
      </p:sp>
      <p:sp>
        <p:nvSpPr>
          <p:cNvPr id="16396" name="Oval 12"/>
          <p:cNvSpPr>
            <a:spLocks noChangeArrowheads="1"/>
          </p:cNvSpPr>
          <p:nvPr/>
        </p:nvSpPr>
        <p:spPr bwMode="auto">
          <a:xfrm rot="10800000" flipV="1">
            <a:off x="2399312" y="3033788"/>
            <a:ext cx="4647048" cy="1644610"/>
          </a:xfrm>
          <a:prstGeom prst="ellipse">
            <a:avLst/>
          </a:prstGeom>
          <a:solidFill>
            <a:schemeClr val="bg1"/>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(RTN/</a:t>
            </a:r>
            <a:r>
              <a:rPr kumimoji="0" lang="en-US" sz="2000" b="1" i="0" u="none" strike="noStrike" kern="1200" cap="none" spc="0" normalizeH="0" baseline="0" noProof="0" dirty="0" err="1">
                <a:ln>
                  <a:noFill/>
                </a:ln>
                <a:solidFill>
                  <a:srgbClr val="FFFFFF"/>
                </a:solidFill>
                <a:effectLst/>
                <a:uLnTx/>
                <a:uFillTx/>
                <a:latin typeface="Arial"/>
                <a:ea typeface="+mn-ea"/>
                <a:cs typeface="+mn-cs"/>
              </a:rPr>
              <a:t>pFRG</a:t>
            </a:r>
            <a:r>
              <a:rPr kumimoji="0" lang="en-US" sz="2000" b="1" i="0" u="none" strike="noStrike" kern="1200" cap="none" spc="0" normalizeH="0" baseline="0" noProof="0" dirty="0">
                <a:ln>
                  <a:noFill/>
                </a:ln>
                <a:solidFill>
                  <a:srgbClr val="FFFFFF"/>
                </a:solidFill>
                <a:effectLst/>
                <a:uLnTx/>
                <a:uFillTx/>
                <a:latin typeface="Arial"/>
                <a:ea typeface="+mn-ea"/>
                <a:cs typeface="+mn-cs"/>
              </a:rPr>
              <a: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Expiratory rhythm generator</a:t>
            </a:r>
          </a:p>
        </p:txBody>
      </p:sp>
      <p:sp>
        <p:nvSpPr>
          <p:cNvPr id="14" name="Rectangle 13"/>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p:cNvSpPr/>
          <p:nvPr/>
        </p:nvSpPr>
        <p:spPr bwMode="auto">
          <a:xfrm rot="10800000">
            <a:off x="8019450" y="3386422"/>
            <a:ext cx="336674" cy="869933"/>
          </a:xfrm>
          <a:prstGeom prst="upArrow">
            <a:avLst>
              <a:gd name="adj1" fmla="val 50001"/>
              <a:gd name="adj2" fmla="val 50000"/>
            </a:avLst>
          </a:prstGeom>
          <a:solidFill>
            <a:srgbClr val="00B05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p:cNvSpPr/>
          <p:nvPr/>
        </p:nvSpPr>
        <p:spPr bwMode="auto">
          <a:xfrm rot="10800000">
            <a:off x="2320821" y="2045963"/>
            <a:ext cx="400219" cy="671397"/>
          </a:xfrm>
          <a:prstGeom prst="upArrow">
            <a:avLst>
              <a:gd name="adj1" fmla="val 28032"/>
              <a:gd name="adj2" fmla="val 41276"/>
            </a:avLst>
          </a:prstGeom>
          <a:solidFill>
            <a:srgbClr val="FF000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4CE74D86-8E1C-14C3-BC30-8FC4A55F8870}"/>
              </a:ext>
            </a:extLst>
          </p:cNvPr>
          <p:cNvSpPr/>
          <p:nvPr/>
        </p:nvSpPr>
        <p:spPr bwMode="auto">
          <a:xfrm rot="10800000">
            <a:off x="1177828" y="4236808"/>
            <a:ext cx="368124" cy="925912"/>
          </a:xfrm>
          <a:prstGeom prst="upArrow">
            <a:avLst/>
          </a:prstGeom>
          <a:solidFill>
            <a:srgbClr val="FF000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3B983133-092D-EDE2-EEF2-2996F4E9D156}"/>
              </a:ext>
            </a:extLst>
          </p:cNvPr>
          <p:cNvPicPr>
            <a:picLocks noChangeAspect="1"/>
          </p:cNvPicPr>
          <p:nvPr/>
        </p:nvPicPr>
        <p:blipFill>
          <a:blip r:embed="rId3"/>
          <a:stretch>
            <a:fillRect/>
          </a:stretch>
        </p:blipFill>
        <p:spPr>
          <a:xfrm rot="10800000">
            <a:off x="4550322" y="2413046"/>
            <a:ext cx="400220" cy="456654"/>
          </a:xfrm>
          <a:prstGeom prst="rect">
            <a:avLst/>
          </a:prstGeom>
        </p:spPr>
      </p:pic>
      <p:pic>
        <p:nvPicPr>
          <p:cNvPr id="6" name="Picture 5">
            <a:extLst>
              <a:ext uri="{FF2B5EF4-FFF2-40B4-BE49-F238E27FC236}">
                <a16:creationId xmlns:a16="http://schemas.microsoft.com/office/drawing/2014/main" id="{C2420522-D1A9-175D-2EF5-03CDAE93B5D1}"/>
              </a:ext>
            </a:extLst>
          </p:cNvPr>
          <p:cNvPicPr>
            <a:picLocks noChangeAspect="1"/>
          </p:cNvPicPr>
          <p:nvPr/>
        </p:nvPicPr>
        <p:blipFill>
          <a:blip r:embed="rId4"/>
          <a:stretch>
            <a:fillRect/>
          </a:stretch>
        </p:blipFill>
        <p:spPr>
          <a:xfrm>
            <a:off x="8019450" y="2117201"/>
            <a:ext cx="433668" cy="488577"/>
          </a:xfrm>
          <a:prstGeom prst="rect">
            <a:avLst/>
          </a:prstGeom>
        </p:spPr>
      </p:pic>
      <p:pic>
        <p:nvPicPr>
          <p:cNvPr id="9" name="Picture 8">
            <a:extLst>
              <a:ext uri="{FF2B5EF4-FFF2-40B4-BE49-F238E27FC236}">
                <a16:creationId xmlns:a16="http://schemas.microsoft.com/office/drawing/2014/main" id="{6ED3DD52-E339-CD2F-1A76-7F58AD6EE515}"/>
              </a:ext>
            </a:extLst>
          </p:cNvPr>
          <p:cNvPicPr>
            <a:picLocks noChangeAspect="1"/>
          </p:cNvPicPr>
          <p:nvPr/>
        </p:nvPicPr>
        <p:blipFill>
          <a:blip r:embed="rId5"/>
          <a:stretch>
            <a:fillRect/>
          </a:stretch>
        </p:blipFill>
        <p:spPr>
          <a:xfrm>
            <a:off x="5424251" y="5851711"/>
            <a:ext cx="3761558" cy="853514"/>
          </a:xfrm>
          <a:prstGeom prst="rect">
            <a:avLst/>
          </a:prstGeom>
        </p:spPr>
      </p:pic>
      <p:pic>
        <p:nvPicPr>
          <p:cNvPr id="10" name="Picture 9">
            <a:extLst>
              <a:ext uri="{FF2B5EF4-FFF2-40B4-BE49-F238E27FC236}">
                <a16:creationId xmlns:a16="http://schemas.microsoft.com/office/drawing/2014/main" id="{DF26468B-2471-FCBB-EAA6-E6C9D3750F4F}"/>
              </a:ext>
            </a:extLst>
          </p:cNvPr>
          <p:cNvPicPr>
            <a:picLocks noChangeAspect="1"/>
          </p:cNvPicPr>
          <p:nvPr/>
        </p:nvPicPr>
        <p:blipFill>
          <a:blip r:embed="rId6"/>
          <a:stretch>
            <a:fillRect/>
          </a:stretch>
        </p:blipFill>
        <p:spPr>
          <a:xfrm rot="2721451">
            <a:off x="7881608" y="5354635"/>
            <a:ext cx="612356" cy="618079"/>
          </a:xfrm>
          <a:prstGeom prst="rect">
            <a:avLst/>
          </a:prstGeom>
        </p:spPr>
      </p:pic>
      <p:pic>
        <p:nvPicPr>
          <p:cNvPr id="11" name="Picture 10">
            <a:extLst>
              <a:ext uri="{FF2B5EF4-FFF2-40B4-BE49-F238E27FC236}">
                <a16:creationId xmlns:a16="http://schemas.microsoft.com/office/drawing/2014/main" id="{C37C8054-1F5E-36B5-D093-37D72EED6A36}"/>
              </a:ext>
            </a:extLst>
          </p:cNvPr>
          <p:cNvPicPr>
            <a:picLocks noChangeAspect="1"/>
          </p:cNvPicPr>
          <p:nvPr/>
        </p:nvPicPr>
        <p:blipFill>
          <a:blip r:embed="rId7"/>
          <a:stretch>
            <a:fillRect/>
          </a:stretch>
        </p:blipFill>
        <p:spPr>
          <a:xfrm>
            <a:off x="2523216" y="5733469"/>
            <a:ext cx="3442806" cy="609653"/>
          </a:xfrm>
          <a:prstGeom prst="rect">
            <a:avLst/>
          </a:prstGeom>
        </p:spPr>
      </p:pic>
      <p:pic>
        <p:nvPicPr>
          <p:cNvPr id="15" name="Picture 14">
            <a:extLst>
              <a:ext uri="{FF2B5EF4-FFF2-40B4-BE49-F238E27FC236}">
                <a16:creationId xmlns:a16="http://schemas.microsoft.com/office/drawing/2014/main" id="{71848617-1948-D197-3450-5AC1491FA3F6}"/>
              </a:ext>
            </a:extLst>
          </p:cNvPr>
          <p:cNvPicPr>
            <a:picLocks noChangeAspect="1"/>
          </p:cNvPicPr>
          <p:nvPr/>
        </p:nvPicPr>
        <p:blipFill>
          <a:blip r:embed="rId8"/>
          <a:stretch>
            <a:fillRect/>
          </a:stretch>
        </p:blipFill>
        <p:spPr>
          <a:xfrm rot="10800000">
            <a:off x="4364206" y="4978981"/>
            <a:ext cx="457589" cy="685143"/>
          </a:xfrm>
          <a:prstGeom prst="rect">
            <a:avLst/>
          </a:prstGeom>
        </p:spPr>
      </p:pic>
      <p:pic>
        <p:nvPicPr>
          <p:cNvPr id="18" name="Picture 17">
            <a:extLst>
              <a:ext uri="{FF2B5EF4-FFF2-40B4-BE49-F238E27FC236}">
                <a16:creationId xmlns:a16="http://schemas.microsoft.com/office/drawing/2014/main" id="{01A291A8-C139-9698-575D-9EF698EB11BC}"/>
              </a:ext>
            </a:extLst>
          </p:cNvPr>
          <p:cNvPicPr>
            <a:picLocks noChangeAspect="1"/>
          </p:cNvPicPr>
          <p:nvPr/>
        </p:nvPicPr>
        <p:blipFill>
          <a:blip r:embed="rId9"/>
          <a:stretch>
            <a:fillRect/>
          </a:stretch>
        </p:blipFill>
        <p:spPr>
          <a:xfrm>
            <a:off x="72099" y="769847"/>
            <a:ext cx="1841152" cy="1024217"/>
          </a:xfrm>
          <a:prstGeom prst="rect">
            <a:avLst/>
          </a:prstGeom>
        </p:spPr>
      </p:pic>
      <p:pic>
        <p:nvPicPr>
          <p:cNvPr id="21" name="Picture 20">
            <a:extLst>
              <a:ext uri="{FF2B5EF4-FFF2-40B4-BE49-F238E27FC236}">
                <a16:creationId xmlns:a16="http://schemas.microsoft.com/office/drawing/2014/main" id="{5BA22E13-4422-D2A0-2910-407EFFF3ED85}"/>
              </a:ext>
            </a:extLst>
          </p:cNvPr>
          <p:cNvPicPr>
            <a:picLocks noChangeAspect="1"/>
          </p:cNvPicPr>
          <p:nvPr/>
        </p:nvPicPr>
        <p:blipFill>
          <a:blip r:embed="rId10"/>
          <a:stretch>
            <a:fillRect/>
          </a:stretch>
        </p:blipFill>
        <p:spPr>
          <a:xfrm rot="2232873">
            <a:off x="619293" y="1905679"/>
            <a:ext cx="602291" cy="692636"/>
          </a:xfrm>
          <a:prstGeom prst="rect">
            <a:avLst/>
          </a:prstGeom>
        </p:spPr>
      </p:pic>
      <p:pic>
        <p:nvPicPr>
          <p:cNvPr id="22" name="Picture 21">
            <a:extLst>
              <a:ext uri="{FF2B5EF4-FFF2-40B4-BE49-F238E27FC236}">
                <a16:creationId xmlns:a16="http://schemas.microsoft.com/office/drawing/2014/main" id="{A3A9499E-611B-4EA1-0176-8A0476B8EF00}"/>
              </a:ext>
            </a:extLst>
          </p:cNvPr>
          <p:cNvPicPr>
            <a:picLocks noChangeAspect="1"/>
          </p:cNvPicPr>
          <p:nvPr/>
        </p:nvPicPr>
        <p:blipFill>
          <a:blip r:embed="rId11"/>
          <a:stretch>
            <a:fillRect/>
          </a:stretch>
        </p:blipFill>
        <p:spPr>
          <a:xfrm rot="19853018">
            <a:off x="1920838" y="873084"/>
            <a:ext cx="438950" cy="481626"/>
          </a:xfrm>
          <a:prstGeom prst="rect">
            <a:avLst/>
          </a:prstGeom>
        </p:spPr>
      </p:pic>
    </p:spTree>
    <p:extLst>
      <p:ext uri="{BB962C8B-B14F-4D97-AF65-F5344CB8AC3E}">
        <p14:creationId xmlns:p14="http://schemas.microsoft.com/office/powerpoint/2010/main" val="8777527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E98F6-A804-E220-5409-D04500644F41}"/>
              </a:ext>
            </a:extLst>
          </p:cNvPr>
          <p:cNvSpPr/>
          <p:nvPr/>
        </p:nvSpPr>
        <p:spPr>
          <a:xfrm>
            <a:off x="458788" y="533400"/>
            <a:ext cx="8685212" cy="870267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latin typeface="Calibri" panose="020F0502020204030204" pitchFamily="34" charset="0"/>
                <a:ea typeface="ＭＳ Ｐゴシック"/>
                <a:cs typeface="Calibri" panose="020F0502020204030204" pitchFamily="34" charset="0"/>
              </a:rPr>
              <a:t>Central Sleep Apnea Hypopnea (</a:t>
            </a:r>
            <a:r>
              <a:rPr kumimoji="0" lang="en-US" sz="3000" b="0" i="1" u="none" strike="noStrike" kern="0" cap="none" spc="0" normalizeH="0" baseline="0" noProof="0" dirty="0">
                <a:ln>
                  <a:noFill/>
                </a:ln>
                <a:solidFill>
                  <a:sysClr val="windowText" lastClr="000000"/>
                </a:solidFill>
                <a:effectLst/>
                <a:uLnTx/>
                <a:uFillTx/>
                <a:latin typeface="Calibri" panose="020F0502020204030204" pitchFamily="34" charset="0"/>
                <a:ea typeface="ＭＳ Ｐゴシック"/>
                <a:cs typeface="Calibri" panose="020F0502020204030204" pitchFamily="34" charset="0"/>
              </a:rPr>
              <a:t>CSAH</a:t>
            </a:r>
            <a:r>
              <a:rPr kumimoji="0" lang="en-US" sz="3000" b="0" i="0" u="none" strike="noStrike" kern="0" cap="none" spc="0" normalizeH="0" baseline="0" noProof="0" dirty="0">
                <a:ln>
                  <a:noFill/>
                </a:ln>
                <a:solidFill>
                  <a:sysClr val="windowText" lastClr="000000"/>
                </a:solidFill>
                <a:effectLst/>
                <a:uLnTx/>
                <a:uFillTx/>
                <a:latin typeface="Calibri" panose="020F0502020204030204" pitchFamily="34" charset="0"/>
                <a:ea typeface="ＭＳ Ｐゴシック"/>
                <a:cs typeface="Calibri" panose="020F0502020204030204" pitchFamily="34"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ysClr val="windowText" lastClr="000000"/>
                </a:solidFill>
                <a:effectLst/>
                <a:uLnTx/>
                <a:uFillTx/>
                <a:latin typeface="Calibri" panose="020F0502020204030204" pitchFamily="34" charset="0"/>
                <a:ea typeface="ＭＳ Ｐゴシック"/>
                <a:cs typeface="Calibri" panose="020F0502020204030204" pitchFamily="34" charset="0"/>
              </a:rPr>
              <a:t> Recent Publications</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pitchFamily="34" charset="0"/>
              <a:ea typeface="ＭＳ Ｐゴシック"/>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Javaheri S. Badr SM.  Central sleep apnea: pathophysiologic classification SLEEP 2023;46: 1-14</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342900" marR="0" lvl="0" indent="-342900" algn="l" defTabSz="6858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Javaheri et al.  Distinguishing Central from Obstructive  Hypopneas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         on a Clinical Polysomnogram.  J Clin Sleep Med 2023;19 :823-834</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342900" marR="0" lvl="0" indent="-342900" algn="l" defTabSz="6858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Javaheri et al.  Medication-Induced Central Sleep Apnea: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	   A Unifying Concept. SLEEP 2024; 47:1-13</a:t>
            </a:r>
          </a:p>
          <a:p>
            <a:pPr marL="342900" marR="0" lvl="0" indent="-342900" algn="l" defTabSz="685800" rtl="0" eaLnBrk="1" fontAlgn="auto" latinLnBrk="0" hangingPunct="1">
              <a:lnSpc>
                <a:spcPct val="100000"/>
              </a:lnSpc>
              <a:spcBef>
                <a:spcPts val="0"/>
              </a:spcBef>
              <a:spcAft>
                <a:spcPts val="0"/>
              </a:spcAft>
              <a:buClrTx/>
              <a:buSzTx/>
              <a:buFontTx/>
              <a:buAutoNum type="arabicPeriod" startAt="3"/>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4.  Javaheri et al. Central Sleep Apnea and Cardiovascular Disease.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	    State-of-the-Art.  SLEEP 2025;48: 1–20</a:t>
            </a:r>
          </a:p>
          <a:p>
            <a:pPr marL="342900" marR="0" lvl="0" indent="-342900" algn="l" defTabSz="685800" rtl="0" eaLnBrk="1" fontAlgn="auto" latinLnBrk="0" hangingPunct="1">
              <a:lnSpc>
                <a:spcPct val="100000"/>
              </a:lnSpc>
              <a:spcBef>
                <a:spcPts val="0"/>
              </a:spcBef>
              <a:spcAft>
                <a:spcPts val="0"/>
              </a:spcAft>
              <a:buClrTx/>
              <a:buSzTx/>
              <a:buFontTx/>
              <a:buAutoNum type="arabicPeriod" startAt="3"/>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5. Brown  and Javaheri.  Idiopathic Central Sleep Apnea . SLEEP 2026.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342900" marR="0" lvl="0" indent="-342900" algn="l" defTabSz="685800" rtl="0" eaLnBrk="1" fontAlgn="auto" latinLnBrk="0" hangingPunct="1">
              <a:lnSpc>
                <a:spcPct val="100000"/>
              </a:lnSpc>
              <a:spcBef>
                <a:spcPts val="0"/>
              </a:spcBef>
              <a:spcAft>
                <a:spcPts val="0"/>
              </a:spcAft>
              <a:buClrTx/>
              <a:buSzTx/>
              <a:buFontTx/>
              <a:buAutoNum type="arabicPeriod" startAt="6"/>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Javaheri et al. Central sleep apnea in heart failure: What now?</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rPr>
              <a:t>	     Archivos de Bronconeumologia.  2025</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a:ln>
                  <a:noFill/>
                </a:ln>
                <a:solidFill>
                  <a:srgbClr val="4F81BD"/>
                </a:solidFill>
                <a:effectLst/>
                <a:uLnTx/>
                <a:uFillTx/>
                <a:latin typeface="Arial"/>
                <a:ea typeface="ＭＳ Ｐゴシック"/>
                <a:cs typeface="+mn-cs"/>
              </a:rPr>
              <a:t>       </a:t>
            </a:r>
            <a:endParaRPr kumimoji="0" lang="en-US" sz="2700" b="0"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a:ln>
                  <a:noFill/>
                </a:ln>
                <a:solidFill>
                  <a:sysClr val="windowText" lastClr="000000"/>
                </a:solidFill>
                <a:effectLst/>
                <a:uLnTx/>
                <a:uFillTx/>
                <a:latin typeface="Arial"/>
                <a:ea typeface="ＭＳ Ｐゴシック"/>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Arial"/>
              <a:ea typeface="ＭＳ Ｐ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ysClr val="windowText" lastClr="000000"/>
                </a:solidFill>
                <a:effectLst/>
                <a:uLnTx/>
                <a:uFillTx/>
                <a:latin typeface="Arial"/>
                <a:ea typeface="ＭＳ Ｐゴシック"/>
                <a:cs typeface="+mn-cs"/>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p:cNvSpPr>
            <a:spLocks noGrp="1" noChangeArrowheads="1"/>
          </p:cNvSpPr>
          <p:nvPr>
            <p:ph type="title"/>
          </p:nvPr>
        </p:nvSpPr>
        <p:spPr>
          <a:xfrm>
            <a:off x="1" y="-284708"/>
            <a:ext cx="9144000" cy="1143000"/>
          </a:xfrm>
          <a:solidFill>
            <a:schemeClr val="bg1"/>
          </a:solidFill>
        </p:spPr>
        <p:txBody>
          <a:bodyPr lIns="822960" rIns="822960"/>
          <a:lstStyle/>
          <a:p>
            <a:r>
              <a:rPr lang="en-US" sz="2000" dirty="0"/>
              <a:t>   Effects of Opioids on Rhythm Generation   </a:t>
            </a:r>
            <a:br>
              <a:rPr lang="en-US" sz="2000" dirty="0"/>
            </a:br>
            <a:endParaRPr lang="en-US" sz="2000" dirty="0">
              <a:solidFill>
                <a:srgbClr val="FFFFFF"/>
              </a:solidFill>
            </a:endParaRPr>
          </a:p>
        </p:txBody>
      </p:sp>
      <p:sp>
        <p:nvSpPr>
          <p:cNvPr id="16390" name="Oval 6"/>
          <p:cNvSpPr>
            <a:spLocks noChangeArrowheads="1"/>
          </p:cNvSpPr>
          <p:nvPr/>
        </p:nvSpPr>
        <p:spPr bwMode="auto">
          <a:xfrm>
            <a:off x="3217395" y="364131"/>
            <a:ext cx="5257800" cy="1904286"/>
          </a:xfrm>
          <a:prstGeom prst="ellipse">
            <a:avLst/>
          </a:prstGeom>
          <a:solidFill>
            <a:srgbClr val="FF660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Pre-Bot com</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Inhibited by opioids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p:txBody>
      </p:sp>
      <p:sp>
        <p:nvSpPr>
          <p:cNvPr id="16391" name="Oval 7"/>
          <p:cNvSpPr>
            <a:spLocks noChangeArrowheads="1"/>
          </p:cNvSpPr>
          <p:nvPr/>
        </p:nvSpPr>
        <p:spPr bwMode="auto">
          <a:xfrm rot="10800000" flipV="1">
            <a:off x="5682916" y="3925432"/>
            <a:ext cx="3452985" cy="2553474"/>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mn-ea"/>
                <a:cs typeface="+mn-cs"/>
              </a:rPr>
              <a:t>Phrenic</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mn-ea"/>
                <a:cs typeface="+mn-cs"/>
              </a:rPr>
              <a:t>intercostal nerve </a:t>
            </a:r>
          </a:p>
        </p:txBody>
      </p:sp>
      <p:sp>
        <p:nvSpPr>
          <p:cNvPr id="16392" name="Oval 8"/>
          <p:cNvSpPr>
            <a:spLocks noChangeArrowheads="1"/>
          </p:cNvSpPr>
          <p:nvPr/>
        </p:nvSpPr>
        <p:spPr bwMode="auto">
          <a:xfrm>
            <a:off x="6919638" y="2633837"/>
            <a:ext cx="2065454" cy="649188"/>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rVRG</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4" name="Oval 10"/>
          <p:cNvSpPr>
            <a:spLocks noChangeArrowheads="1"/>
          </p:cNvSpPr>
          <p:nvPr/>
        </p:nvSpPr>
        <p:spPr bwMode="auto">
          <a:xfrm>
            <a:off x="-105055" y="3038459"/>
            <a:ext cx="3087651" cy="1411155"/>
          </a:xfrm>
          <a:prstGeom prst="ellipse">
            <a:avLst/>
          </a:prstGeom>
          <a:solidFill>
            <a:srgbClr val="7030A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Hypoglossal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p:cNvSpPr>
            <a:spLocks noChangeArrowheads="1"/>
          </p:cNvSpPr>
          <p:nvPr/>
        </p:nvSpPr>
        <p:spPr bwMode="auto">
          <a:xfrm>
            <a:off x="-29308" y="5486105"/>
            <a:ext cx="2971800" cy="864257"/>
          </a:xfrm>
          <a:prstGeom prst="ellipse">
            <a:avLst/>
          </a:prstGeom>
          <a:solidFill>
            <a:srgbClr val="7030A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GG muscle</a:t>
            </a:r>
          </a:p>
        </p:txBody>
      </p:sp>
      <p:sp>
        <p:nvSpPr>
          <p:cNvPr id="16396" name="Oval 12"/>
          <p:cNvSpPr>
            <a:spLocks noChangeArrowheads="1"/>
          </p:cNvSpPr>
          <p:nvPr/>
        </p:nvSpPr>
        <p:spPr bwMode="auto">
          <a:xfrm rot="10800000" flipV="1">
            <a:off x="2930126" y="2919424"/>
            <a:ext cx="4647048" cy="1211818"/>
          </a:xfrm>
          <a:prstGeom prst="ellipse">
            <a:avLst/>
          </a:prstGeom>
          <a:solidFill>
            <a:schemeClr val="bg1"/>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RTN/</a:t>
            </a:r>
            <a:r>
              <a:rPr kumimoji="0" lang="en-US" sz="2000" b="1" i="0" u="none" strike="noStrike" kern="1200" cap="none" spc="0" normalizeH="0" baseline="0" noProof="0" dirty="0" err="1">
                <a:ln>
                  <a:noFill/>
                </a:ln>
                <a:solidFill>
                  <a:srgbClr val="FFFFFF"/>
                </a:solidFill>
                <a:effectLst/>
                <a:uLnTx/>
                <a:uFillTx/>
                <a:latin typeface="Arial"/>
                <a:ea typeface="+mn-ea"/>
                <a:cs typeface="+mn-cs"/>
              </a:rPr>
              <a:t>pFRG</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Not inhibited by opioids</a:t>
            </a:r>
          </a:p>
        </p:txBody>
      </p:sp>
      <p:sp>
        <p:nvSpPr>
          <p:cNvPr id="14" name="Rectangle 13"/>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p:cNvSpPr/>
          <p:nvPr/>
        </p:nvSpPr>
        <p:spPr bwMode="auto">
          <a:xfrm rot="10800000">
            <a:off x="7968019" y="3381661"/>
            <a:ext cx="277235" cy="662301"/>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p:cNvSpPr/>
          <p:nvPr/>
        </p:nvSpPr>
        <p:spPr bwMode="auto">
          <a:xfrm rot="13167717">
            <a:off x="3009627" y="2361962"/>
            <a:ext cx="410079" cy="901286"/>
          </a:xfrm>
          <a:prstGeom prst="upArrow">
            <a:avLst>
              <a:gd name="adj1" fmla="val 28032"/>
              <a:gd name="adj2" fmla="val 41276"/>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4CE74D86-8E1C-14C3-BC30-8FC4A55F8870}"/>
              </a:ext>
            </a:extLst>
          </p:cNvPr>
          <p:cNvSpPr/>
          <p:nvPr/>
        </p:nvSpPr>
        <p:spPr bwMode="auto">
          <a:xfrm rot="10800000">
            <a:off x="1079999" y="4724399"/>
            <a:ext cx="291601" cy="496379"/>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3B983133-092D-EDE2-EEF2-2996F4E9D156}"/>
              </a:ext>
            </a:extLst>
          </p:cNvPr>
          <p:cNvPicPr>
            <a:picLocks noChangeAspect="1"/>
          </p:cNvPicPr>
          <p:nvPr/>
        </p:nvPicPr>
        <p:blipFill>
          <a:blip r:embed="rId3"/>
          <a:stretch>
            <a:fillRect/>
          </a:stretch>
        </p:blipFill>
        <p:spPr>
          <a:xfrm rot="10800000">
            <a:off x="5230467" y="2281442"/>
            <a:ext cx="438697" cy="583476"/>
          </a:xfrm>
          <a:prstGeom prst="rect">
            <a:avLst/>
          </a:prstGeom>
        </p:spPr>
      </p:pic>
      <p:pic>
        <p:nvPicPr>
          <p:cNvPr id="2" name="Picture 1">
            <a:extLst>
              <a:ext uri="{FF2B5EF4-FFF2-40B4-BE49-F238E27FC236}">
                <a16:creationId xmlns:a16="http://schemas.microsoft.com/office/drawing/2014/main" id="{4BD85B96-86AA-81FF-C30F-EA0AFB57EBF3}"/>
              </a:ext>
            </a:extLst>
          </p:cNvPr>
          <p:cNvPicPr>
            <a:picLocks noChangeAspect="1"/>
          </p:cNvPicPr>
          <p:nvPr/>
        </p:nvPicPr>
        <p:blipFill>
          <a:blip r:embed="rId4"/>
          <a:stretch>
            <a:fillRect/>
          </a:stretch>
        </p:blipFill>
        <p:spPr>
          <a:xfrm rot="19301922">
            <a:off x="7695653" y="2023989"/>
            <a:ext cx="544732" cy="528225"/>
          </a:xfrm>
          <a:prstGeom prst="rect">
            <a:avLst/>
          </a:prstGeom>
        </p:spPr>
      </p:pic>
      <p:pic>
        <p:nvPicPr>
          <p:cNvPr id="5" name="Picture 4">
            <a:extLst>
              <a:ext uri="{FF2B5EF4-FFF2-40B4-BE49-F238E27FC236}">
                <a16:creationId xmlns:a16="http://schemas.microsoft.com/office/drawing/2014/main" id="{5967AC40-69DA-F09F-CA15-4751B662B2E3}"/>
              </a:ext>
            </a:extLst>
          </p:cNvPr>
          <p:cNvPicPr>
            <a:picLocks noChangeAspect="1"/>
          </p:cNvPicPr>
          <p:nvPr/>
        </p:nvPicPr>
        <p:blipFill>
          <a:blip r:embed="rId4"/>
          <a:stretch>
            <a:fillRect/>
          </a:stretch>
        </p:blipFill>
        <p:spPr>
          <a:xfrm rot="19323540">
            <a:off x="163085" y="3365491"/>
            <a:ext cx="402371" cy="390178"/>
          </a:xfrm>
          <a:prstGeom prst="rect">
            <a:avLst/>
          </a:prstGeom>
        </p:spPr>
      </p:pic>
      <p:pic>
        <p:nvPicPr>
          <p:cNvPr id="22" name="Picture 21">
            <a:extLst>
              <a:ext uri="{FF2B5EF4-FFF2-40B4-BE49-F238E27FC236}">
                <a16:creationId xmlns:a16="http://schemas.microsoft.com/office/drawing/2014/main" id="{15FEE79B-ED8C-CC30-BDA5-C8A323993352}"/>
              </a:ext>
            </a:extLst>
          </p:cNvPr>
          <p:cNvPicPr>
            <a:picLocks noChangeAspect="1"/>
          </p:cNvPicPr>
          <p:nvPr/>
        </p:nvPicPr>
        <p:blipFill>
          <a:blip r:embed="rId4"/>
          <a:stretch>
            <a:fillRect/>
          </a:stretch>
        </p:blipFill>
        <p:spPr>
          <a:xfrm rot="19170775">
            <a:off x="172924" y="5721265"/>
            <a:ext cx="402371" cy="390178"/>
          </a:xfrm>
          <a:prstGeom prst="rect">
            <a:avLst/>
          </a:prstGeom>
        </p:spPr>
      </p:pic>
      <p:pic>
        <p:nvPicPr>
          <p:cNvPr id="11" name="Picture 10">
            <a:extLst>
              <a:ext uri="{FF2B5EF4-FFF2-40B4-BE49-F238E27FC236}">
                <a16:creationId xmlns:a16="http://schemas.microsoft.com/office/drawing/2014/main" id="{6264A1CD-AC8C-F3C6-CE03-FFE6D6856EBC}"/>
              </a:ext>
            </a:extLst>
          </p:cNvPr>
          <p:cNvPicPr>
            <a:picLocks noChangeAspect="1"/>
          </p:cNvPicPr>
          <p:nvPr/>
        </p:nvPicPr>
        <p:blipFill>
          <a:blip r:embed="rId5"/>
          <a:stretch>
            <a:fillRect/>
          </a:stretch>
        </p:blipFill>
        <p:spPr>
          <a:xfrm>
            <a:off x="5944694" y="4394573"/>
            <a:ext cx="566977" cy="560881"/>
          </a:xfrm>
          <a:prstGeom prst="rect">
            <a:avLst/>
          </a:prstGeom>
        </p:spPr>
      </p:pic>
      <p:pic>
        <p:nvPicPr>
          <p:cNvPr id="12" name="Picture 11">
            <a:extLst>
              <a:ext uri="{FF2B5EF4-FFF2-40B4-BE49-F238E27FC236}">
                <a16:creationId xmlns:a16="http://schemas.microsoft.com/office/drawing/2014/main" id="{B34D1750-B590-2FB3-901F-EAD9EEADD9A7}"/>
              </a:ext>
            </a:extLst>
          </p:cNvPr>
          <p:cNvPicPr>
            <a:picLocks noChangeAspect="1"/>
          </p:cNvPicPr>
          <p:nvPr/>
        </p:nvPicPr>
        <p:blipFill>
          <a:blip r:embed="rId5"/>
          <a:stretch>
            <a:fillRect/>
          </a:stretch>
        </p:blipFill>
        <p:spPr>
          <a:xfrm>
            <a:off x="7052911" y="2703518"/>
            <a:ext cx="566977" cy="560881"/>
          </a:xfrm>
          <a:prstGeom prst="rect">
            <a:avLst/>
          </a:prstGeom>
        </p:spPr>
      </p:pic>
      <p:sp>
        <p:nvSpPr>
          <p:cNvPr id="13" name="TextBox 12">
            <a:extLst>
              <a:ext uri="{FF2B5EF4-FFF2-40B4-BE49-F238E27FC236}">
                <a16:creationId xmlns:a16="http://schemas.microsoft.com/office/drawing/2014/main" id="{19A53922-1992-AA5C-67A1-D1E93D2FA227}"/>
              </a:ext>
            </a:extLst>
          </p:cNvPr>
          <p:cNvSpPr txBox="1"/>
          <p:nvPr/>
        </p:nvSpPr>
        <p:spPr>
          <a:xfrm>
            <a:off x="3148193" y="5670592"/>
            <a:ext cx="2590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Arial" charset="0"/>
                <a:ea typeface="+mn-ea"/>
                <a:cs typeface="+mn-cs"/>
              </a:rPr>
              <a:t>  </a:t>
            </a:r>
            <a:r>
              <a:rPr kumimoji="0" lang="en-US" sz="2800" b="0" i="0" u="none" strike="noStrike" kern="1200" cap="none" spc="0" normalizeH="0" baseline="0" noProof="0" dirty="0">
                <a:ln>
                  <a:noFill/>
                </a:ln>
                <a:solidFill>
                  <a:srgbClr val="FFFF00"/>
                </a:solidFill>
                <a:effectLst/>
                <a:uLnTx/>
                <a:uFillTx/>
                <a:latin typeface="Arial" charset="0"/>
                <a:ea typeface="+mn-ea"/>
                <a:cs typeface="+mn-cs"/>
              </a:rPr>
              <a:t>OSA</a:t>
            </a:r>
            <a:r>
              <a:rPr kumimoji="0" lang="en-US" sz="2800" b="0" i="0" u="none" strike="noStrike" kern="1200" cap="none" spc="0" normalizeH="0" baseline="0" noProof="0" dirty="0">
                <a:ln>
                  <a:noFill/>
                </a:ln>
                <a:solidFill>
                  <a:srgbClr val="7030A0"/>
                </a:solidFill>
                <a:effectLst/>
                <a:uLnTx/>
                <a:uFillTx/>
                <a:latin typeface="Arial" charset="0"/>
                <a:ea typeface="+mn-ea"/>
                <a:cs typeface="+mn-cs"/>
              </a:rPr>
              <a:t>  </a:t>
            </a:r>
            <a:r>
              <a:rPr kumimoji="0" lang="en-US" sz="2800" b="0" i="0" u="none" strike="noStrike" kern="1200" cap="none" spc="0" normalizeH="0" baseline="0" noProof="0" dirty="0">
                <a:ln>
                  <a:noFill/>
                </a:ln>
                <a:solidFill>
                  <a:srgbClr val="FFFF00"/>
                </a:solidFill>
                <a:effectLst/>
                <a:uLnTx/>
                <a:uFillTx/>
                <a:latin typeface="Arial" charset="0"/>
                <a:ea typeface="+mn-ea"/>
                <a:cs typeface="+mn-cs"/>
              </a:rPr>
              <a:t>CSA</a:t>
            </a:r>
          </a:p>
        </p:txBody>
      </p:sp>
      <p:pic>
        <p:nvPicPr>
          <p:cNvPr id="15" name="Picture 14">
            <a:extLst>
              <a:ext uri="{FF2B5EF4-FFF2-40B4-BE49-F238E27FC236}">
                <a16:creationId xmlns:a16="http://schemas.microsoft.com/office/drawing/2014/main" id="{B159AA36-530F-A345-A9D6-7E307D2BE746}"/>
              </a:ext>
            </a:extLst>
          </p:cNvPr>
          <p:cNvPicPr>
            <a:picLocks noChangeAspect="1"/>
          </p:cNvPicPr>
          <p:nvPr/>
        </p:nvPicPr>
        <p:blipFill>
          <a:blip r:embed="rId5"/>
          <a:stretch>
            <a:fillRect/>
          </a:stretch>
        </p:blipFill>
        <p:spPr>
          <a:xfrm rot="16037093">
            <a:off x="2889981" y="5654648"/>
            <a:ext cx="561142" cy="555109"/>
          </a:xfrm>
          <a:prstGeom prst="rect">
            <a:avLst/>
          </a:prstGeom>
        </p:spPr>
      </p:pic>
      <p:pic>
        <p:nvPicPr>
          <p:cNvPr id="17" name="Picture 16">
            <a:extLst>
              <a:ext uri="{FF2B5EF4-FFF2-40B4-BE49-F238E27FC236}">
                <a16:creationId xmlns:a16="http://schemas.microsoft.com/office/drawing/2014/main" id="{4DAB30DB-6E31-75F9-E4ED-9BEDA1CE51C0}"/>
              </a:ext>
            </a:extLst>
          </p:cNvPr>
          <p:cNvPicPr>
            <a:picLocks noChangeAspect="1"/>
          </p:cNvPicPr>
          <p:nvPr/>
        </p:nvPicPr>
        <p:blipFill>
          <a:blip r:embed="rId6"/>
          <a:stretch>
            <a:fillRect/>
          </a:stretch>
        </p:blipFill>
        <p:spPr>
          <a:xfrm rot="10800000">
            <a:off x="5123046" y="5620672"/>
            <a:ext cx="821648" cy="591363"/>
          </a:xfrm>
          <a:prstGeom prst="rect">
            <a:avLst/>
          </a:prstGeom>
        </p:spPr>
      </p:pic>
      <p:pic>
        <p:nvPicPr>
          <p:cNvPr id="6" name="Picture 5">
            <a:extLst>
              <a:ext uri="{FF2B5EF4-FFF2-40B4-BE49-F238E27FC236}">
                <a16:creationId xmlns:a16="http://schemas.microsoft.com/office/drawing/2014/main" id="{5B4E77E0-569D-06B6-D0F9-B67AEE4E5839}"/>
              </a:ext>
            </a:extLst>
          </p:cNvPr>
          <p:cNvPicPr>
            <a:picLocks noChangeAspect="1"/>
          </p:cNvPicPr>
          <p:nvPr/>
        </p:nvPicPr>
        <p:blipFill>
          <a:blip r:embed="rId7"/>
          <a:stretch>
            <a:fillRect/>
          </a:stretch>
        </p:blipFill>
        <p:spPr>
          <a:xfrm>
            <a:off x="559604" y="699043"/>
            <a:ext cx="1993565" cy="1713124"/>
          </a:xfrm>
          <a:prstGeom prst="rect">
            <a:avLst/>
          </a:prstGeom>
        </p:spPr>
      </p:pic>
      <p:pic>
        <p:nvPicPr>
          <p:cNvPr id="7" name="Picture 6">
            <a:extLst>
              <a:ext uri="{FF2B5EF4-FFF2-40B4-BE49-F238E27FC236}">
                <a16:creationId xmlns:a16="http://schemas.microsoft.com/office/drawing/2014/main" id="{1ABB33C4-F0A9-889F-0C16-6D15AAE1C9BF}"/>
              </a:ext>
            </a:extLst>
          </p:cNvPr>
          <p:cNvPicPr>
            <a:picLocks noChangeAspect="1"/>
          </p:cNvPicPr>
          <p:nvPr/>
        </p:nvPicPr>
        <p:blipFill>
          <a:blip r:embed="rId8"/>
          <a:stretch>
            <a:fillRect/>
          </a:stretch>
        </p:blipFill>
        <p:spPr>
          <a:xfrm rot="18338471">
            <a:off x="2674873" y="1417409"/>
            <a:ext cx="438950" cy="481626"/>
          </a:xfrm>
          <a:prstGeom prst="rect">
            <a:avLst/>
          </a:prstGeom>
        </p:spPr>
      </p:pic>
      <p:pic>
        <p:nvPicPr>
          <p:cNvPr id="8" name="Picture 7">
            <a:extLst>
              <a:ext uri="{FF2B5EF4-FFF2-40B4-BE49-F238E27FC236}">
                <a16:creationId xmlns:a16="http://schemas.microsoft.com/office/drawing/2014/main" id="{5C33DE56-65C9-57AE-3AE7-94991868FE20}"/>
              </a:ext>
            </a:extLst>
          </p:cNvPr>
          <p:cNvPicPr>
            <a:picLocks noChangeAspect="1"/>
          </p:cNvPicPr>
          <p:nvPr/>
        </p:nvPicPr>
        <p:blipFill>
          <a:blip r:embed="rId8"/>
          <a:stretch>
            <a:fillRect/>
          </a:stretch>
        </p:blipFill>
        <p:spPr>
          <a:xfrm rot="2355293">
            <a:off x="1294488" y="2446138"/>
            <a:ext cx="438950" cy="481626"/>
          </a:xfrm>
          <a:prstGeom prst="rect">
            <a:avLst/>
          </a:prstGeom>
        </p:spPr>
      </p:pic>
    </p:spTree>
    <p:extLst>
      <p:ext uri="{BB962C8B-B14F-4D97-AF65-F5344CB8AC3E}">
        <p14:creationId xmlns:p14="http://schemas.microsoft.com/office/powerpoint/2010/main" val="10895462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
            <a:extLst>
              <a:ext uri="{FF2B5EF4-FFF2-40B4-BE49-F238E27FC236}">
                <a16:creationId xmlns:a16="http://schemas.microsoft.com/office/drawing/2014/main" id="{EB1A4FD9-82EE-4DD0-B788-0B132434E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480734"/>
            <a:ext cx="8263467" cy="494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Box 3">
            <a:extLst>
              <a:ext uri="{FF2B5EF4-FFF2-40B4-BE49-F238E27FC236}">
                <a16:creationId xmlns:a16="http://schemas.microsoft.com/office/drawing/2014/main" id="{BD3BB6FF-3D34-4C9C-A4E3-B6B6F282828A}"/>
              </a:ext>
            </a:extLst>
          </p:cNvPr>
          <p:cNvSpPr txBox="1">
            <a:spLocks noChangeArrowheads="1"/>
          </p:cNvSpPr>
          <p:nvPr/>
        </p:nvSpPr>
        <p:spPr bwMode="auto">
          <a:xfrm>
            <a:off x="1456267" y="1871134"/>
            <a:ext cx="6773333"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812810" eaLnBrk="1" hangingPunct="1">
              <a:spcBef>
                <a:spcPct val="0"/>
              </a:spcBef>
              <a:buNone/>
            </a:pPr>
            <a:r>
              <a:rPr lang="en-US" altLang="en-US" sz="2489" b="1">
                <a:solidFill>
                  <a:srgbClr val="000000"/>
                </a:solidFill>
              </a:rPr>
              <a:t>                      On opioids               </a:t>
            </a:r>
            <a:r>
              <a:rPr lang="en-US" altLang="en-US" sz="2133" b="1">
                <a:solidFill>
                  <a:srgbClr val="000000"/>
                </a:solidFill>
              </a:rPr>
              <a:t>Off opioids </a:t>
            </a:r>
          </a:p>
        </p:txBody>
      </p:sp>
      <p:sp>
        <p:nvSpPr>
          <p:cNvPr id="273412" name="Rectangle 4">
            <a:extLst>
              <a:ext uri="{FF2B5EF4-FFF2-40B4-BE49-F238E27FC236}">
                <a16:creationId xmlns:a16="http://schemas.microsoft.com/office/drawing/2014/main" id="{B8C194AE-3B49-41E9-B9D4-E6F417D2BA28}"/>
              </a:ext>
            </a:extLst>
          </p:cNvPr>
          <p:cNvSpPr>
            <a:spLocks noChangeArrowheads="1"/>
          </p:cNvSpPr>
          <p:nvPr/>
        </p:nvSpPr>
        <p:spPr bwMode="auto">
          <a:xfrm>
            <a:off x="643467" y="381000"/>
            <a:ext cx="7924800" cy="10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812810" eaLnBrk="1" hangingPunct="1">
              <a:spcBef>
                <a:spcPct val="0"/>
              </a:spcBef>
              <a:buNone/>
            </a:pPr>
            <a:r>
              <a:rPr lang="en-US" altLang="en-US" sz="2133" dirty="0">
                <a:solidFill>
                  <a:srgbClr val="3C8C93"/>
                </a:solidFill>
              </a:rPr>
              <a:t>Opioids Cause Central and Complex Sleep Apnea in Humans: Reversal with Discontinuation: A Plea for Detoxification. </a:t>
            </a:r>
          </a:p>
          <a:p>
            <a:pPr defTabSz="812810" eaLnBrk="1" hangingPunct="1">
              <a:spcBef>
                <a:spcPct val="0"/>
              </a:spcBef>
              <a:buNone/>
            </a:pPr>
            <a:r>
              <a:rPr lang="en-US" altLang="en-US" sz="2133" dirty="0">
                <a:solidFill>
                  <a:srgbClr val="3C8C93"/>
                </a:solidFill>
              </a:rPr>
              <a:t>                          J Clin Sleep Med , 2017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26EA8-44F1-2883-622A-5DDA32BC9357}"/>
            </a:ext>
          </a:extLst>
        </p:cNvPr>
        <p:cNvGrpSpPr/>
        <p:nvPr/>
      </p:nvGrpSpPr>
      <p:grpSpPr>
        <a:xfrm>
          <a:off x="0" y="0"/>
          <a:ext cx="0" cy="0"/>
          <a:chOff x="0" y="0"/>
          <a:chExt cx="0" cy="0"/>
        </a:xfrm>
      </p:grpSpPr>
      <p:sp>
        <p:nvSpPr>
          <p:cNvPr id="528386" name="Title 1">
            <a:extLst>
              <a:ext uri="{FF2B5EF4-FFF2-40B4-BE49-F238E27FC236}">
                <a16:creationId xmlns:a16="http://schemas.microsoft.com/office/drawing/2014/main" id="{677AF63F-DCFE-A2EC-5E9B-31DC4E24444A}"/>
              </a:ext>
            </a:extLst>
          </p:cNvPr>
          <p:cNvSpPr>
            <a:spLocks noGrp="1"/>
          </p:cNvSpPr>
          <p:nvPr>
            <p:ph type="title"/>
          </p:nvPr>
        </p:nvSpPr>
        <p:spPr>
          <a:xfrm>
            <a:off x="0" y="0"/>
            <a:ext cx="9144000" cy="1143000"/>
          </a:xfrm>
        </p:spPr>
        <p:txBody>
          <a:bodyPr/>
          <a:lstStyle/>
          <a:p>
            <a:pPr eaLnBrk="1" hangingPunct="1"/>
            <a:r>
              <a:rPr lang="en-US" sz="3100" dirty="0"/>
              <a:t>CAI across in 20 patients on opioids</a:t>
            </a:r>
            <a:br>
              <a:rPr lang="en-US" sz="3100" dirty="0"/>
            </a:br>
            <a:r>
              <a:rPr lang="en-US" sz="3100" dirty="0"/>
              <a:t>Javaheri et al, Sleep 2014</a:t>
            </a:r>
            <a:endParaRPr lang="en-US" dirty="0"/>
          </a:p>
        </p:txBody>
      </p:sp>
      <p:pic>
        <p:nvPicPr>
          <p:cNvPr id="528387" name="Chart 6">
            <a:extLst>
              <a:ext uri="{FF2B5EF4-FFF2-40B4-BE49-F238E27FC236}">
                <a16:creationId xmlns:a16="http://schemas.microsoft.com/office/drawing/2014/main" id="{79F05F41-2F1C-0650-C8A3-33815CFC7DB3}"/>
              </a:ext>
            </a:extLst>
          </p:cNvPr>
          <p:cNvPicPr>
            <a:picLocks noChangeArrowheads="1"/>
          </p:cNvPicPr>
          <p:nvPr/>
        </p:nvPicPr>
        <p:blipFill>
          <a:blip r:embed="rId2">
            <a:extLst>
              <a:ext uri="{28A0092B-C50C-407E-A947-70E740481C1C}">
                <a14:useLocalDpi xmlns:a14="http://schemas.microsoft.com/office/drawing/2010/main" val="0"/>
              </a:ext>
            </a:extLst>
          </a:blip>
          <a:srcRect b="-31"/>
          <a:stretch>
            <a:fillRect/>
          </a:stretch>
        </p:blipFill>
        <p:spPr bwMode="auto">
          <a:xfrm>
            <a:off x="0" y="1143001"/>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16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87A85-1D50-1C7F-AAC8-B32C62C2141C}"/>
            </a:ext>
          </a:extLst>
        </p:cNvPr>
        <p:cNvGrpSpPr/>
        <p:nvPr/>
      </p:nvGrpSpPr>
      <p:grpSpPr>
        <a:xfrm>
          <a:off x="0" y="0"/>
          <a:ext cx="0" cy="0"/>
          <a:chOff x="0" y="0"/>
          <a:chExt cx="0" cy="0"/>
        </a:xfrm>
      </p:grpSpPr>
      <p:sp>
        <p:nvSpPr>
          <p:cNvPr id="559106" name="Rectangle 2">
            <a:extLst>
              <a:ext uri="{FF2B5EF4-FFF2-40B4-BE49-F238E27FC236}">
                <a16:creationId xmlns:a16="http://schemas.microsoft.com/office/drawing/2014/main" id="{692BC716-068A-CDA2-7084-F908A8AF8736}"/>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44D6FFC8-B3A8-E586-17DC-8A948672A7FA}"/>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5C4D7EEF-874C-4BF8-4E95-8173F9EDD02E}"/>
              </a:ext>
            </a:extLst>
          </p:cNvPr>
          <p:cNvSpPr>
            <a:spLocks noGrp="1" noChangeArrowheads="1"/>
          </p:cNvSpPr>
          <p:nvPr>
            <p:ph type="title"/>
          </p:nvPr>
        </p:nvSpPr>
        <p:spPr>
          <a:xfrm>
            <a:off x="76200" y="551839"/>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Medications-Induced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10" name="Oval 7">
            <a:extLst>
              <a:ext uri="{FF2B5EF4-FFF2-40B4-BE49-F238E27FC236}">
                <a16:creationId xmlns:a16="http://schemas.microsoft.com/office/drawing/2014/main" id="{FA892C13-2F2E-A3A4-CB95-FE1D1C867A7F}"/>
              </a:ext>
            </a:extLst>
          </p:cNvPr>
          <p:cNvSpPr>
            <a:spLocks noChangeArrowheads="1"/>
          </p:cNvSpPr>
          <p:nvPr/>
        </p:nvSpPr>
        <p:spPr bwMode="auto">
          <a:xfrm rot="10800000" flipV="1">
            <a:off x="2611866" y="2747205"/>
            <a:ext cx="6576058" cy="82230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Beta-hydroxy butyrate</a:t>
            </a:r>
          </a:p>
        </p:txBody>
      </p:sp>
      <p:sp>
        <p:nvSpPr>
          <p:cNvPr id="559112" name="Oval 12">
            <a:extLst>
              <a:ext uri="{FF2B5EF4-FFF2-40B4-BE49-F238E27FC236}">
                <a16:creationId xmlns:a16="http://schemas.microsoft.com/office/drawing/2014/main" id="{C230CA6C-DABB-D587-4C6D-769801F2A1DE}"/>
              </a:ext>
            </a:extLst>
          </p:cNvPr>
          <p:cNvSpPr>
            <a:spLocks noChangeArrowheads="1"/>
          </p:cNvSpPr>
          <p:nvPr/>
        </p:nvSpPr>
        <p:spPr bwMode="auto">
          <a:xfrm rot="10800000" flipV="1">
            <a:off x="76200" y="2504373"/>
            <a:ext cx="3810000" cy="1558052"/>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477151C0-3C51-9125-5885-067A310F0181}"/>
              </a:ext>
            </a:extLst>
          </p:cNvPr>
          <p:cNvSpPr>
            <a:spLocks noChangeArrowheads="1"/>
          </p:cNvSpPr>
          <p:nvPr/>
        </p:nvSpPr>
        <p:spPr bwMode="auto">
          <a:xfrm>
            <a:off x="533401" y="1560484"/>
            <a:ext cx="8229600" cy="908864"/>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Opioids including tramadol</a:t>
            </a: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0" name="Oval 7">
            <a:extLst>
              <a:ext uri="{FF2B5EF4-FFF2-40B4-BE49-F238E27FC236}">
                <a16:creationId xmlns:a16="http://schemas.microsoft.com/office/drawing/2014/main" id="{BE85E288-B297-0143-C7B0-D38E7EF9B491}"/>
              </a:ext>
            </a:extLst>
          </p:cNvPr>
          <p:cNvSpPr>
            <a:spLocks noChangeArrowheads="1"/>
          </p:cNvSpPr>
          <p:nvPr/>
        </p:nvSpPr>
        <p:spPr bwMode="auto">
          <a:xfrm rot="10800000" flipV="1">
            <a:off x="2510019" y="3897732"/>
            <a:ext cx="6576058" cy="82230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a:t>
            </a:r>
          </a:p>
        </p:txBody>
      </p:sp>
      <p:sp>
        <p:nvSpPr>
          <p:cNvPr id="3" name="Oval 12">
            <a:extLst>
              <a:ext uri="{FF2B5EF4-FFF2-40B4-BE49-F238E27FC236}">
                <a16:creationId xmlns:a16="http://schemas.microsoft.com/office/drawing/2014/main" id="{28EF08E3-996E-9799-867D-53E9DD92C838}"/>
              </a:ext>
            </a:extLst>
          </p:cNvPr>
          <p:cNvSpPr>
            <a:spLocks noChangeArrowheads="1"/>
          </p:cNvSpPr>
          <p:nvPr/>
        </p:nvSpPr>
        <p:spPr bwMode="auto">
          <a:xfrm rot="10800000" flipV="1">
            <a:off x="206091" y="4327789"/>
            <a:ext cx="4598892" cy="1558052"/>
          </a:xfrm>
          <a:prstGeom prst="ellipse">
            <a:avLst/>
          </a:prstGeom>
          <a:solidFill>
            <a:srgbClr val="0070C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uLnTx/>
                <a:uFillTx/>
                <a:latin typeface="Garamond" panose="02020404030301010803" pitchFamily="18" charset="0"/>
                <a:ea typeface="+mn-ea"/>
                <a:cs typeface="Arial" panose="020B0604020202020204" pitchFamily="34" charset="0"/>
              </a:rPr>
              <a:t>Gabapentinoids</a:t>
            </a:r>
            <a:endPar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9DFA60EF-7361-1BB0-3BE7-354A3713DCBA}"/>
              </a:ext>
            </a:extLst>
          </p:cNvPr>
          <p:cNvSpPr txBox="1"/>
          <p:nvPr/>
        </p:nvSpPr>
        <p:spPr>
          <a:xfrm>
            <a:off x="1524000" y="5992733"/>
            <a:ext cx="6945162" cy="646331"/>
          </a:xfrm>
          <a:prstGeom prst="rect">
            <a:avLst/>
          </a:prstGeom>
          <a:noFill/>
        </p:spPr>
        <p:txBody>
          <a:bodyPr wrap="square">
            <a:spAutoFit/>
          </a:bodyPr>
          <a:lstStyle/>
          <a:p>
            <a:r>
              <a:rPr lang="en-US" dirty="0"/>
              <a:t>Javaheri et al.  Medication-Induced Central Sleep Apnea: </a:t>
            </a:r>
          </a:p>
          <a:p>
            <a:r>
              <a:rPr lang="en-US" dirty="0"/>
              <a:t>	   A Unifying Concept. SLEEP 2024; 47:1-13</a:t>
            </a:r>
          </a:p>
        </p:txBody>
      </p:sp>
    </p:spTree>
    <p:extLst>
      <p:ext uri="{BB962C8B-B14F-4D97-AF65-F5344CB8AC3E}">
        <p14:creationId xmlns:p14="http://schemas.microsoft.com/office/powerpoint/2010/main" val="14257083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EA295-3B2D-2563-E5EC-11F1C48E99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59B97B-17C7-0C44-86F6-DFE4FDB8A8AF}"/>
              </a:ext>
            </a:extLst>
          </p:cNvPr>
          <p:cNvPicPr>
            <a:picLocks noChangeAspect="1"/>
          </p:cNvPicPr>
          <p:nvPr/>
        </p:nvPicPr>
        <p:blipFill>
          <a:blip r:embed="rId2"/>
          <a:stretch>
            <a:fillRect/>
          </a:stretch>
        </p:blipFill>
        <p:spPr>
          <a:xfrm>
            <a:off x="0" y="1143000"/>
            <a:ext cx="9144000" cy="5714999"/>
          </a:xfrm>
          <a:prstGeom prst="rect">
            <a:avLst/>
          </a:prstGeom>
        </p:spPr>
      </p:pic>
      <p:sp>
        <p:nvSpPr>
          <p:cNvPr id="2" name="Title 1">
            <a:extLst>
              <a:ext uri="{FF2B5EF4-FFF2-40B4-BE49-F238E27FC236}">
                <a16:creationId xmlns:a16="http://schemas.microsoft.com/office/drawing/2014/main" id="{74F4BA5F-C06F-6A50-ABE6-5CE6B9A7FCA1}"/>
              </a:ext>
            </a:extLst>
          </p:cNvPr>
          <p:cNvSpPr>
            <a:spLocks noGrp="1"/>
          </p:cNvSpPr>
          <p:nvPr>
            <p:ph type="title"/>
          </p:nvPr>
        </p:nvSpPr>
        <p:spPr>
          <a:xfrm>
            <a:off x="0" y="-116839"/>
            <a:ext cx="9144000" cy="1371600"/>
          </a:xfrm>
        </p:spPr>
        <p:txBody>
          <a:bodyPr/>
          <a:lstStyle/>
          <a:p>
            <a:r>
              <a:rPr lang="en-US" sz="2000" dirty="0"/>
              <a:t>Baclofen-Induced CSA</a:t>
            </a:r>
            <a:br>
              <a:rPr lang="en-US" sz="2000" dirty="0"/>
            </a:br>
            <a:r>
              <a:rPr lang="en-US" sz="2000" dirty="0"/>
              <a:t>Olivier et al. </a:t>
            </a:r>
            <a:r>
              <a:rPr lang="it-IT" sz="2000" dirty="0"/>
              <a:t>CHEST 2016; 149(5):e127–e131</a:t>
            </a:r>
            <a:endParaRPr lang="en-US" sz="2000" dirty="0"/>
          </a:p>
        </p:txBody>
      </p:sp>
    </p:spTree>
    <p:extLst>
      <p:ext uri="{BB962C8B-B14F-4D97-AF65-F5344CB8AC3E}">
        <p14:creationId xmlns:p14="http://schemas.microsoft.com/office/powerpoint/2010/main" val="2935716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AA47-B8E0-1A59-4FE8-8F8B3B886FD0}"/>
            </a:ext>
          </a:extLst>
        </p:cNvPr>
        <p:cNvGrpSpPr/>
        <p:nvPr/>
      </p:nvGrpSpPr>
      <p:grpSpPr>
        <a:xfrm>
          <a:off x="0" y="0"/>
          <a:ext cx="0" cy="0"/>
          <a:chOff x="0" y="0"/>
          <a:chExt cx="0" cy="0"/>
        </a:xfrm>
      </p:grpSpPr>
      <p:pic>
        <p:nvPicPr>
          <p:cNvPr id="340994" name="Picture 5">
            <a:extLst>
              <a:ext uri="{FF2B5EF4-FFF2-40B4-BE49-F238E27FC236}">
                <a16:creationId xmlns:a16="http://schemas.microsoft.com/office/drawing/2014/main" id="{9891A3CA-D04C-D559-EFD4-5C9D1A53C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797560"/>
            <a:ext cx="9128760" cy="598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6">
            <a:extLst>
              <a:ext uri="{FF2B5EF4-FFF2-40B4-BE49-F238E27FC236}">
                <a16:creationId xmlns:a16="http://schemas.microsoft.com/office/drawing/2014/main" id="{42360399-150E-1CD5-9357-8A69E6D71C84}"/>
              </a:ext>
            </a:extLst>
          </p:cNvPr>
          <p:cNvSpPr>
            <a:spLocks noChangeArrowheads="1"/>
          </p:cNvSpPr>
          <p:nvPr/>
        </p:nvSpPr>
        <p:spPr bwMode="auto">
          <a:xfrm>
            <a:off x="0" y="-1"/>
            <a:ext cx="9144000" cy="1095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3911"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 </a:t>
            </a: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Opioids  and sleep apnea</a:t>
            </a: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Javaheri et al, JCSM,2014</a:t>
            </a:r>
          </a:p>
        </p:txBody>
      </p:sp>
      <p:sp>
        <p:nvSpPr>
          <p:cNvPr id="340996" name="Text Box 7">
            <a:extLst>
              <a:ext uri="{FF2B5EF4-FFF2-40B4-BE49-F238E27FC236}">
                <a16:creationId xmlns:a16="http://schemas.microsoft.com/office/drawing/2014/main" id="{B0722C8A-3ABC-8DD5-81F1-5B5EA5013F65}"/>
              </a:ext>
            </a:extLst>
          </p:cNvPr>
          <p:cNvSpPr txBox="1">
            <a:spLocks noChangeArrowheads="1"/>
          </p:cNvSpPr>
          <p:nvPr/>
        </p:nvSpPr>
        <p:spPr bwMode="auto">
          <a:xfrm>
            <a:off x="508000" y="6070600"/>
            <a:ext cx="8128000"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0997" name="TextBox 1">
            <a:extLst>
              <a:ext uri="{FF2B5EF4-FFF2-40B4-BE49-F238E27FC236}">
                <a16:creationId xmlns:a16="http://schemas.microsoft.com/office/drawing/2014/main" id="{443827B6-55B9-C097-0CE1-FCBC79E6EC34}"/>
              </a:ext>
            </a:extLst>
          </p:cNvPr>
          <p:cNvSpPr txBox="1">
            <a:spLocks noChangeArrowheads="1"/>
          </p:cNvSpPr>
          <p:nvPr/>
        </p:nvSpPr>
        <p:spPr bwMode="auto">
          <a:xfrm rot="10800000" flipV="1">
            <a:off x="1117600" y="3413535"/>
            <a:ext cx="751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1D58"/>
                </a:solidFill>
                <a:effectLst/>
                <a:uLnTx/>
                <a:uFillTx/>
                <a:latin typeface="Arial" panose="020B0604020202020204" pitchFamily="34" charset="0"/>
                <a:ea typeface="+mn-ea"/>
                <a:cs typeface="+mn-cs"/>
              </a:rPr>
              <a:t>CSA      OSA  CSA/OA       OSA         CSA       OSA         OSA    Hyp          Hyp</a:t>
            </a:r>
          </a:p>
        </p:txBody>
      </p:sp>
    </p:spTree>
    <p:extLst>
      <p:ext uri="{BB962C8B-B14F-4D97-AF65-F5344CB8AC3E}">
        <p14:creationId xmlns:p14="http://schemas.microsoft.com/office/powerpoint/2010/main" val="108633075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1FB2-0BF3-01B7-2DAF-DD7E54E32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536398-B2A3-2CFF-8BAF-FA40E3E86D6E}"/>
              </a:ext>
            </a:extLst>
          </p:cNvPr>
          <p:cNvSpPr>
            <a:spLocks noGrp="1"/>
          </p:cNvSpPr>
          <p:nvPr>
            <p:ph type="title"/>
          </p:nvPr>
        </p:nvSpPr>
        <p:spPr>
          <a:xfrm>
            <a:off x="-22860" y="609600"/>
            <a:ext cx="8915400" cy="609600"/>
          </a:xfrm>
        </p:spPr>
        <p:txBody>
          <a:bodyPr/>
          <a:lstStyle/>
          <a:p>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solidFill>
                  <a:schemeClr val="tx2"/>
                </a:solidFill>
              </a:rPr>
              <a:t>Unifying mechanism mediating CSA with Baclofen and opioids</a:t>
            </a:r>
            <a:br>
              <a:rPr lang="en-US" sz="2400" dirty="0">
                <a:solidFill>
                  <a:schemeClr val="tx2"/>
                </a:solidFill>
              </a:rPr>
            </a:br>
            <a:br>
              <a:rPr lang="en-US" sz="2400" dirty="0">
                <a:solidFill>
                  <a:schemeClr val="tx2"/>
                </a:solidFill>
              </a:rPr>
            </a:br>
            <a:br>
              <a:rPr lang="en-US" sz="2400" dirty="0">
                <a:solidFill>
                  <a:schemeClr val="tx2"/>
                </a:solidFill>
              </a:rPr>
            </a:br>
            <a:br>
              <a:rPr lang="en-US" sz="2400" dirty="0">
                <a:solidFill>
                  <a:schemeClr val="tx2"/>
                </a:solidFill>
              </a:rPr>
            </a:br>
            <a:r>
              <a:rPr lang="en-US" sz="2800" dirty="0">
                <a:solidFill>
                  <a:schemeClr val="tx2"/>
                </a:solidFill>
              </a:rPr>
              <a:t>Chemical neuroanatomy of the </a:t>
            </a:r>
            <a:r>
              <a:rPr lang="en-US" sz="2800" dirty="0" err="1">
                <a:solidFill>
                  <a:schemeClr val="tx2"/>
                </a:solidFill>
              </a:rPr>
              <a:t>preBöt</a:t>
            </a:r>
            <a:r>
              <a:rPr lang="en-US" sz="2800" dirty="0">
                <a:solidFill>
                  <a:schemeClr val="tx2"/>
                </a:solidFill>
              </a:rPr>
              <a:t> Complex  </a:t>
            </a:r>
            <a:br>
              <a:rPr lang="en-US" sz="2800" dirty="0">
                <a:solidFill>
                  <a:schemeClr val="tx2"/>
                </a:solidFill>
              </a:rPr>
            </a:br>
            <a:r>
              <a:rPr lang="en-US" sz="2800" dirty="0">
                <a:solidFill>
                  <a:schemeClr val="tx2"/>
                </a:solidFill>
              </a:rPr>
              <a:t>and KF neurons</a:t>
            </a:r>
            <a:br>
              <a:rPr lang="en-US" sz="3600" dirty="0">
                <a:solidFill>
                  <a:schemeClr val="tx2"/>
                </a:solidFill>
              </a:rPr>
            </a:br>
            <a:r>
              <a:rPr lang="en-US" sz="3600" dirty="0">
                <a:solidFill>
                  <a:schemeClr val="tx2"/>
                </a:solidFill>
              </a:rPr>
              <a:t> </a:t>
            </a:r>
            <a:br>
              <a:rPr lang="en-US" sz="3600" dirty="0">
                <a:solidFill>
                  <a:schemeClr val="tx2"/>
                </a:solidFill>
              </a:rPr>
            </a:br>
            <a:br>
              <a:rPr lang="en-US" sz="3600" dirty="0">
                <a:solidFill>
                  <a:schemeClr val="tx2"/>
                </a:solidFill>
              </a:rPr>
            </a:br>
            <a:r>
              <a:rPr lang="en-US" sz="3600" dirty="0">
                <a:solidFill>
                  <a:schemeClr val="tx2"/>
                </a:solidFill>
              </a:rPr>
              <a:t>  μ-opioid receptors and GABA</a:t>
            </a:r>
            <a:r>
              <a:rPr lang="en-US" sz="3600" baseline="-25000" dirty="0">
                <a:solidFill>
                  <a:schemeClr val="tx2"/>
                </a:solidFill>
              </a:rPr>
              <a:t>B</a:t>
            </a:r>
            <a:r>
              <a:rPr lang="en-US" sz="3600" dirty="0">
                <a:solidFill>
                  <a:schemeClr val="tx2"/>
                </a:solidFill>
              </a:rPr>
              <a:t> receptors are colocalized on </a:t>
            </a:r>
            <a:r>
              <a:rPr lang="en-US" sz="3600" dirty="0" err="1">
                <a:solidFill>
                  <a:schemeClr val="tx2"/>
                </a:solidFill>
              </a:rPr>
              <a:t>preBötC</a:t>
            </a:r>
            <a:r>
              <a:rPr lang="en-US" sz="3600" dirty="0">
                <a:solidFill>
                  <a:schemeClr val="tx2"/>
                </a:solidFill>
              </a:rPr>
              <a:t>  and </a:t>
            </a:r>
            <a:r>
              <a:rPr lang="en-US" sz="3600" dirty="0" err="1">
                <a:solidFill>
                  <a:schemeClr val="tx2"/>
                </a:solidFill>
              </a:rPr>
              <a:t>KFneurons</a:t>
            </a:r>
            <a:r>
              <a:rPr lang="en-US" sz="3600" dirty="0">
                <a:solidFill>
                  <a:schemeClr val="tx2"/>
                </a:solidFill>
              </a:rPr>
              <a:t>  </a:t>
            </a:r>
            <a:br>
              <a:rPr lang="en-US" sz="4000" dirty="0">
                <a:solidFill>
                  <a:schemeClr val="tx2"/>
                </a:solidFill>
              </a:rPr>
            </a:br>
            <a:r>
              <a:rPr lang="en-US" sz="4000" dirty="0">
                <a:solidFill>
                  <a:schemeClr val="tx2"/>
                </a:solidFill>
              </a:rPr>
              <a:t>  </a:t>
            </a:r>
            <a:br>
              <a:rPr lang="en-US" sz="4000" dirty="0">
                <a:solidFill>
                  <a:schemeClr val="tx2"/>
                </a:solidFill>
              </a:rPr>
            </a:br>
            <a:r>
              <a:rPr lang="en-US" sz="2400" dirty="0">
                <a:solidFill>
                  <a:schemeClr val="tx2"/>
                </a:solidFill>
              </a:rPr>
              <a:t>Alheid GF, McCrimmon DR. The chemical neuroanatomy of breathing. </a:t>
            </a:r>
            <a:br>
              <a:rPr lang="en-US" sz="2400" dirty="0">
                <a:solidFill>
                  <a:schemeClr val="tx2"/>
                </a:solidFill>
              </a:rPr>
            </a:br>
            <a:r>
              <a:rPr lang="en-US" sz="2400" dirty="0">
                <a:solidFill>
                  <a:schemeClr val="tx2"/>
                </a:solidFill>
              </a:rPr>
              <a:t>Respir </a:t>
            </a:r>
            <a:r>
              <a:rPr lang="en-US" sz="2400" dirty="0" err="1">
                <a:solidFill>
                  <a:schemeClr val="tx2"/>
                </a:solidFill>
              </a:rPr>
              <a:t>Physiol</a:t>
            </a:r>
            <a:r>
              <a:rPr lang="en-US" sz="2400" dirty="0">
                <a:solidFill>
                  <a:schemeClr val="tx2"/>
                </a:solidFill>
              </a:rPr>
              <a:t> </a:t>
            </a:r>
            <a:r>
              <a:rPr lang="en-US" sz="2400" dirty="0" err="1">
                <a:solidFill>
                  <a:schemeClr val="tx2"/>
                </a:solidFill>
              </a:rPr>
              <a:t>Neurobiol</a:t>
            </a:r>
            <a:r>
              <a:rPr lang="en-US" sz="2400" dirty="0">
                <a:solidFill>
                  <a:schemeClr val="tx2"/>
                </a:solidFill>
              </a:rPr>
              <a:t>. 2008;164(1-2):3-11.</a:t>
            </a:r>
            <a:br>
              <a:rPr lang="en-US" sz="2400" dirty="0">
                <a:solidFill>
                  <a:schemeClr val="tx2"/>
                </a:solidFill>
              </a:rPr>
            </a:br>
            <a:r>
              <a:rPr lang="en-US" sz="2400" dirty="0">
                <a:solidFill>
                  <a:schemeClr val="tx2"/>
                </a:solidFill>
              </a:rPr>
              <a:t>  </a:t>
            </a:r>
          </a:p>
        </p:txBody>
      </p:sp>
    </p:spTree>
    <p:extLst>
      <p:ext uri="{BB962C8B-B14F-4D97-AF65-F5344CB8AC3E}">
        <p14:creationId xmlns:p14="http://schemas.microsoft.com/office/powerpoint/2010/main" val="1690425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E4454-DAB7-3E72-F68F-6B53DEF8FD2D}"/>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DEDD8FEB-E817-8543-B0E9-F68C6F95C933}"/>
              </a:ext>
            </a:extLst>
          </p:cNvPr>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a:extLst>
              <a:ext uri="{FF2B5EF4-FFF2-40B4-BE49-F238E27FC236}">
                <a16:creationId xmlns:a16="http://schemas.microsoft.com/office/drawing/2014/main" id="{A9183E42-4613-FBF7-7796-CF20E327D246}"/>
              </a:ext>
            </a:extLst>
          </p:cNvPr>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a:extLst>
              <a:ext uri="{FF2B5EF4-FFF2-40B4-BE49-F238E27FC236}">
                <a16:creationId xmlns:a16="http://schemas.microsoft.com/office/drawing/2014/main" id="{86DC17DB-55CF-9ED7-46D6-623DDB0D6EEE}"/>
              </a:ext>
            </a:extLst>
          </p:cNvPr>
          <p:cNvSpPr>
            <a:spLocks noGrp="1" noChangeArrowheads="1"/>
          </p:cNvSpPr>
          <p:nvPr>
            <p:ph type="title"/>
          </p:nvPr>
        </p:nvSpPr>
        <p:spPr>
          <a:xfrm>
            <a:off x="7419" y="-318531"/>
            <a:ext cx="9090466" cy="1157527"/>
          </a:xfrm>
          <a:solidFill>
            <a:schemeClr val="bg1"/>
          </a:solidFill>
        </p:spPr>
        <p:txBody>
          <a:bodyPr lIns="822960" rIns="822960"/>
          <a:lstStyle/>
          <a:p>
            <a:br>
              <a:rPr lang="en-US" sz="3400" dirty="0"/>
            </a:br>
            <a:r>
              <a:rPr lang="en-US" sz="2400" dirty="0"/>
              <a:t> Inhibition of Rhythm  Generation by Opioids and GAB-B agonists</a:t>
            </a:r>
            <a:br>
              <a:rPr lang="en-US" sz="3400" dirty="0"/>
            </a:br>
            <a:endParaRPr lang="en-US" sz="3200" dirty="0">
              <a:solidFill>
                <a:srgbClr val="FFFFFF"/>
              </a:solidFill>
            </a:endParaRPr>
          </a:p>
        </p:txBody>
      </p:sp>
      <p:sp>
        <p:nvSpPr>
          <p:cNvPr id="16390" name="Oval 6">
            <a:extLst>
              <a:ext uri="{FF2B5EF4-FFF2-40B4-BE49-F238E27FC236}">
                <a16:creationId xmlns:a16="http://schemas.microsoft.com/office/drawing/2014/main" id="{20F5881C-84CE-7D95-04F1-4ECEC3CA030A}"/>
              </a:ext>
            </a:extLst>
          </p:cNvPr>
          <p:cNvSpPr>
            <a:spLocks noChangeArrowheads="1"/>
          </p:cNvSpPr>
          <p:nvPr/>
        </p:nvSpPr>
        <p:spPr bwMode="auto">
          <a:xfrm>
            <a:off x="4572000" y="472313"/>
            <a:ext cx="4564581" cy="1687890"/>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Pre-</a:t>
            </a:r>
            <a:r>
              <a:rPr kumimoji="0" lang="en-US" sz="2400" b="1" i="0" u="none" strike="noStrike" kern="1200" cap="none" spc="0" normalizeH="0" baseline="0" noProof="0" dirty="0" err="1">
                <a:ln>
                  <a:noFill/>
                </a:ln>
                <a:solidFill>
                  <a:srgbClr val="FFFFFF"/>
                </a:solidFill>
                <a:effectLst/>
                <a:uLnTx/>
                <a:uFillTx/>
                <a:latin typeface="Arial"/>
                <a:ea typeface="+mn-ea"/>
                <a:cs typeface="+mn-cs"/>
              </a:rPr>
              <a:t>BotC</a:t>
            </a:r>
            <a:r>
              <a:rPr kumimoji="0" lang="en-US" sz="2400" b="1" i="0" u="none" strike="noStrike" kern="1200" cap="none" spc="0" normalizeH="0" baseline="0" noProof="0" dirty="0">
                <a:ln>
                  <a:noFill/>
                </a:ln>
                <a:solidFill>
                  <a:srgbClr val="FFFFFF"/>
                </a:solidFill>
                <a:effectLst/>
                <a:uLnTx/>
                <a:uFillTx/>
                <a:latin typeface="Arial"/>
                <a:ea typeface="+mn-ea"/>
                <a:cs typeface="+mn-cs"/>
              </a:rPr>
              <a:t> inhibited by µopioids/GABA-B agonists </a:t>
            </a:r>
          </a:p>
        </p:txBody>
      </p:sp>
      <p:sp>
        <p:nvSpPr>
          <p:cNvPr id="16391" name="Oval 7">
            <a:extLst>
              <a:ext uri="{FF2B5EF4-FFF2-40B4-BE49-F238E27FC236}">
                <a16:creationId xmlns:a16="http://schemas.microsoft.com/office/drawing/2014/main" id="{25A34538-4090-F795-21AE-7C5D22D3866C}"/>
              </a:ext>
            </a:extLst>
          </p:cNvPr>
          <p:cNvSpPr>
            <a:spLocks noChangeArrowheads="1"/>
          </p:cNvSpPr>
          <p:nvPr/>
        </p:nvSpPr>
        <p:spPr bwMode="auto">
          <a:xfrm rot="10800000" flipV="1">
            <a:off x="5230807" y="3011835"/>
            <a:ext cx="3503312" cy="1211818"/>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Phrenic/Intercostal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Nerves </a:t>
            </a:r>
          </a:p>
        </p:txBody>
      </p:sp>
      <p:sp>
        <p:nvSpPr>
          <p:cNvPr id="16394" name="Oval 10">
            <a:extLst>
              <a:ext uri="{FF2B5EF4-FFF2-40B4-BE49-F238E27FC236}">
                <a16:creationId xmlns:a16="http://schemas.microsoft.com/office/drawing/2014/main" id="{F2CFBFE7-CC9C-4716-75F4-F9C7A6B529C1}"/>
              </a:ext>
            </a:extLst>
          </p:cNvPr>
          <p:cNvSpPr>
            <a:spLocks noChangeArrowheads="1"/>
          </p:cNvSpPr>
          <p:nvPr/>
        </p:nvSpPr>
        <p:spPr bwMode="auto">
          <a:xfrm>
            <a:off x="139994" y="2799733"/>
            <a:ext cx="4941132" cy="1084876"/>
          </a:xfrm>
          <a:prstGeom prst="ellipse">
            <a:avLst/>
          </a:prstGeom>
          <a:solidFill>
            <a:srgbClr val="7030A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Hypoglossal 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a:extLst>
              <a:ext uri="{FF2B5EF4-FFF2-40B4-BE49-F238E27FC236}">
                <a16:creationId xmlns:a16="http://schemas.microsoft.com/office/drawing/2014/main" id="{55B3462D-9D0C-537B-FB33-96765BFA1C0A}"/>
              </a:ext>
            </a:extLst>
          </p:cNvPr>
          <p:cNvSpPr>
            <a:spLocks noChangeArrowheads="1"/>
          </p:cNvSpPr>
          <p:nvPr/>
        </p:nvSpPr>
        <p:spPr bwMode="auto">
          <a:xfrm>
            <a:off x="1097169" y="4484410"/>
            <a:ext cx="2971800" cy="864257"/>
          </a:xfrm>
          <a:prstGeom prst="ellipse">
            <a:avLst/>
          </a:prstGeom>
          <a:solidFill>
            <a:srgbClr val="7030A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919191">
                    <a:lumMod val="20000"/>
                    <a:lumOff val="80000"/>
                  </a:srgbClr>
                </a:solidFill>
                <a:effectLst/>
                <a:uLnTx/>
                <a:uFillTx/>
                <a:latin typeface="Arial"/>
                <a:ea typeface="+mn-ea"/>
                <a:cs typeface="+mn-cs"/>
              </a:rPr>
              <a:t>GG muscle</a:t>
            </a:r>
          </a:p>
        </p:txBody>
      </p:sp>
      <p:sp>
        <p:nvSpPr>
          <p:cNvPr id="14" name="Rectangle 13">
            <a:extLst>
              <a:ext uri="{FF2B5EF4-FFF2-40B4-BE49-F238E27FC236}">
                <a16:creationId xmlns:a16="http://schemas.microsoft.com/office/drawing/2014/main" id="{DCD2D0C5-63F9-9484-B2B3-D05582C81AA6}"/>
              </a:ext>
            </a:extLst>
          </p:cNvPr>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a:extLst>
              <a:ext uri="{FF2B5EF4-FFF2-40B4-BE49-F238E27FC236}">
                <a16:creationId xmlns:a16="http://schemas.microsoft.com/office/drawing/2014/main" id="{FE1062D8-0337-D527-BF6D-DA1FEADC4A3C}"/>
              </a:ext>
            </a:extLst>
          </p:cNvPr>
          <p:cNvSpPr/>
          <p:nvPr/>
        </p:nvSpPr>
        <p:spPr bwMode="auto">
          <a:xfrm rot="10800000">
            <a:off x="6840640" y="2364145"/>
            <a:ext cx="278162" cy="595323"/>
          </a:xfrm>
          <a:prstGeom prst="upArrow">
            <a:avLst>
              <a:gd name="adj1" fmla="val 50001"/>
              <a:gd name="adj2" fmla="val 50000"/>
            </a:avLst>
          </a:prstGeom>
          <a:solidFill>
            <a:srgbClr val="00B05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a:extLst>
              <a:ext uri="{FF2B5EF4-FFF2-40B4-BE49-F238E27FC236}">
                <a16:creationId xmlns:a16="http://schemas.microsoft.com/office/drawing/2014/main" id="{60971BC5-7215-66FE-CBE1-BBA6B093F1BC}"/>
              </a:ext>
            </a:extLst>
          </p:cNvPr>
          <p:cNvSpPr/>
          <p:nvPr/>
        </p:nvSpPr>
        <p:spPr bwMode="auto">
          <a:xfrm rot="10800000">
            <a:off x="2320821" y="2045963"/>
            <a:ext cx="400219" cy="671397"/>
          </a:xfrm>
          <a:prstGeom prst="upArrow">
            <a:avLst>
              <a:gd name="adj1" fmla="val 28032"/>
              <a:gd name="adj2" fmla="val 41276"/>
            </a:avLst>
          </a:prstGeom>
          <a:solidFill>
            <a:srgbClr val="FF000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419C71BF-1AA0-2C90-BF36-A7A07E11683A}"/>
              </a:ext>
            </a:extLst>
          </p:cNvPr>
          <p:cNvSpPr/>
          <p:nvPr/>
        </p:nvSpPr>
        <p:spPr bwMode="auto">
          <a:xfrm rot="10800000">
            <a:off x="2444787" y="3884609"/>
            <a:ext cx="371785" cy="646523"/>
          </a:xfrm>
          <a:prstGeom prst="upArrow">
            <a:avLst/>
          </a:prstGeom>
          <a:solidFill>
            <a:srgbClr val="7030A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8DDAA275-E4FF-1DDD-BE9D-F6DB2C0AC5D8}"/>
              </a:ext>
            </a:extLst>
          </p:cNvPr>
          <p:cNvPicPr>
            <a:picLocks noChangeAspect="1"/>
          </p:cNvPicPr>
          <p:nvPr/>
        </p:nvPicPr>
        <p:blipFill>
          <a:blip r:embed="rId3"/>
          <a:stretch>
            <a:fillRect/>
          </a:stretch>
        </p:blipFill>
        <p:spPr>
          <a:xfrm>
            <a:off x="5098942" y="5014590"/>
            <a:ext cx="3761558" cy="853514"/>
          </a:xfrm>
          <a:prstGeom prst="rect">
            <a:avLst/>
          </a:prstGeom>
        </p:spPr>
      </p:pic>
      <p:pic>
        <p:nvPicPr>
          <p:cNvPr id="10" name="Picture 9">
            <a:extLst>
              <a:ext uri="{FF2B5EF4-FFF2-40B4-BE49-F238E27FC236}">
                <a16:creationId xmlns:a16="http://schemas.microsoft.com/office/drawing/2014/main" id="{3C77F4D9-72B2-E5A2-E242-6D2AF6463334}"/>
              </a:ext>
            </a:extLst>
          </p:cNvPr>
          <p:cNvPicPr>
            <a:picLocks noChangeAspect="1"/>
          </p:cNvPicPr>
          <p:nvPr/>
        </p:nvPicPr>
        <p:blipFill>
          <a:blip r:embed="rId4"/>
          <a:stretch>
            <a:fillRect/>
          </a:stretch>
        </p:blipFill>
        <p:spPr>
          <a:xfrm rot="2721451">
            <a:off x="6657514" y="4321209"/>
            <a:ext cx="685268" cy="691673"/>
          </a:xfrm>
          <a:prstGeom prst="rect">
            <a:avLst/>
          </a:prstGeom>
        </p:spPr>
      </p:pic>
      <p:pic>
        <p:nvPicPr>
          <p:cNvPr id="21" name="Picture 20">
            <a:extLst>
              <a:ext uri="{FF2B5EF4-FFF2-40B4-BE49-F238E27FC236}">
                <a16:creationId xmlns:a16="http://schemas.microsoft.com/office/drawing/2014/main" id="{FD60FFB2-8C00-0B46-6DF7-E1B221577306}"/>
              </a:ext>
            </a:extLst>
          </p:cNvPr>
          <p:cNvPicPr>
            <a:picLocks noChangeAspect="1"/>
          </p:cNvPicPr>
          <p:nvPr/>
        </p:nvPicPr>
        <p:blipFill>
          <a:blip r:embed="rId5"/>
          <a:stretch>
            <a:fillRect/>
          </a:stretch>
        </p:blipFill>
        <p:spPr>
          <a:xfrm rot="2232873">
            <a:off x="2232172" y="2017827"/>
            <a:ext cx="602291" cy="692636"/>
          </a:xfrm>
          <a:prstGeom prst="rect">
            <a:avLst/>
          </a:prstGeom>
        </p:spPr>
      </p:pic>
      <p:pic>
        <p:nvPicPr>
          <p:cNvPr id="22" name="Picture 21">
            <a:extLst>
              <a:ext uri="{FF2B5EF4-FFF2-40B4-BE49-F238E27FC236}">
                <a16:creationId xmlns:a16="http://schemas.microsoft.com/office/drawing/2014/main" id="{5CA2E879-7BDF-8DB3-D288-AFF6F6EDCC5D}"/>
              </a:ext>
            </a:extLst>
          </p:cNvPr>
          <p:cNvPicPr>
            <a:picLocks noChangeAspect="1"/>
          </p:cNvPicPr>
          <p:nvPr/>
        </p:nvPicPr>
        <p:blipFill>
          <a:blip r:embed="rId6"/>
          <a:stretch>
            <a:fillRect/>
          </a:stretch>
        </p:blipFill>
        <p:spPr>
          <a:xfrm rot="18150217">
            <a:off x="4127071" y="1047944"/>
            <a:ext cx="438950" cy="562226"/>
          </a:xfrm>
          <a:prstGeom prst="rect">
            <a:avLst/>
          </a:prstGeom>
        </p:spPr>
      </p:pic>
      <p:sp>
        <p:nvSpPr>
          <p:cNvPr id="26" name="Oval 10">
            <a:extLst>
              <a:ext uri="{FF2B5EF4-FFF2-40B4-BE49-F238E27FC236}">
                <a16:creationId xmlns:a16="http://schemas.microsoft.com/office/drawing/2014/main" id="{95AAA7A1-3B4F-C7E6-7369-7E51E6DE74D2}"/>
              </a:ext>
            </a:extLst>
          </p:cNvPr>
          <p:cNvSpPr>
            <a:spLocks noChangeArrowheads="1"/>
          </p:cNvSpPr>
          <p:nvPr/>
        </p:nvSpPr>
        <p:spPr bwMode="auto">
          <a:xfrm>
            <a:off x="-5281" y="638240"/>
            <a:ext cx="4346546" cy="1411155"/>
          </a:xfrm>
          <a:prstGeom prst="ellipse">
            <a:avLst/>
          </a:prstGeom>
          <a:solidFill>
            <a:srgbClr val="7030A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KF/PB inhibited by µopioids/GABA-B agonists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27" name="Oval 11">
            <a:extLst>
              <a:ext uri="{FF2B5EF4-FFF2-40B4-BE49-F238E27FC236}">
                <a16:creationId xmlns:a16="http://schemas.microsoft.com/office/drawing/2014/main" id="{CDC4235A-7568-4FAA-4AF7-2F8573D10EC2}"/>
              </a:ext>
            </a:extLst>
          </p:cNvPr>
          <p:cNvSpPr>
            <a:spLocks noChangeArrowheads="1"/>
          </p:cNvSpPr>
          <p:nvPr/>
        </p:nvSpPr>
        <p:spPr bwMode="auto">
          <a:xfrm>
            <a:off x="1385538" y="5981747"/>
            <a:ext cx="2468136" cy="864257"/>
          </a:xfrm>
          <a:prstGeom prst="ellipse">
            <a:avLst/>
          </a:prstGeom>
          <a:solidFill>
            <a:srgbClr val="7030A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919191">
                    <a:lumMod val="20000"/>
                    <a:lumOff val="80000"/>
                  </a:srgbClr>
                </a:solidFill>
                <a:effectLst/>
                <a:uLnTx/>
                <a:uFillTx/>
                <a:latin typeface="Arial"/>
                <a:ea typeface="+mn-ea"/>
                <a:cs typeface="+mn-cs"/>
              </a:rPr>
              <a:t>OSA</a:t>
            </a:r>
          </a:p>
        </p:txBody>
      </p:sp>
      <p:sp>
        <p:nvSpPr>
          <p:cNvPr id="28" name="Up Arrow 15">
            <a:extLst>
              <a:ext uri="{FF2B5EF4-FFF2-40B4-BE49-F238E27FC236}">
                <a16:creationId xmlns:a16="http://schemas.microsoft.com/office/drawing/2014/main" id="{300E1659-096E-626C-106F-8A3372C223D7}"/>
              </a:ext>
            </a:extLst>
          </p:cNvPr>
          <p:cNvSpPr/>
          <p:nvPr/>
        </p:nvSpPr>
        <p:spPr bwMode="auto">
          <a:xfrm rot="10800000">
            <a:off x="2480059" y="5365570"/>
            <a:ext cx="371785" cy="646523"/>
          </a:xfrm>
          <a:prstGeom prst="upArrow">
            <a:avLst/>
          </a:prstGeom>
          <a:solidFill>
            <a:srgbClr val="7030A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1" name="Oval 7">
            <a:extLst>
              <a:ext uri="{FF2B5EF4-FFF2-40B4-BE49-F238E27FC236}">
                <a16:creationId xmlns:a16="http://schemas.microsoft.com/office/drawing/2014/main" id="{280B18A6-EB7C-2669-1F84-756694A76256}"/>
              </a:ext>
            </a:extLst>
          </p:cNvPr>
          <p:cNvSpPr>
            <a:spLocks noChangeArrowheads="1"/>
          </p:cNvSpPr>
          <p:nvPr/>
        </p:nvSpPr>
        <p:spPr bwMode="auto">
          <a:xfrm rot="10800000" flipV="1">
            <a:off x="5486400" y="6156641"/>
            <a:ext cx="3265404" cy="562630"/>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CSA</a:t>
            </a:r>
          </a:p>
        </p:txBody>
      </p:sp>
      <p:pic>
        <p:nvPicPr>
          <p:cNvPr id="32" name="Picture 31">
            <a:extLst>
              <a:ext uri="{FF2B5EF4-FFF2-40B4-BE49-F238E27FC236}">
                <a16:creationId xmlns:a16="http://schemas.microsoft.com/office/drawing/2014/main" id="{A6C4B738-13A7-E038-6755-494237176F2E}"/>
              </a:ext>
            </a:extLst>
          </p:cNvPr>
          <p:cNvPicPr>
            <a:picLocks noChangeAspect="1"/>
          </p:cNvPicPr>
          <p:nvPr/>
        </p:nvPicPr>
        <p:blipFill>
          <a:blip r:embed="rId4"/>
          <a:stretch>
            <a:fillRect/>
          </a:stretch>
        </p:blipFill>
        <p:spPr>
          <a:xfrm rot="2721451">
            <a:off x="6776168" y="5664550"/>
            <a:ext cx="685268" cy="691673"/>
          </a:xfrm>
          <a:prstGeom prst="rect">
            <a:avLst/>
          </a:prstGeom>
        </p:spPr>
      </p:pic>
    </p:spTree>
    <p:extLst>
      <p:ext uri="{BB962C8B-B14F-4D97-AF65-F5344CB8AC3E}">
        <p14:creationId xmlns:p14="http://schemas.microsoft.com/office/powerpoint/2010/main" val="38009750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184E0-0534-BBAF-ED9A-58606B86D36E}"/>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65F6251-0DBD-3B39-07E1-8E828D26C58F}"/>
              </a:ext>
            </a:extLst>
          </p:cNvPr>
          <p:cNvPicPr>
            <a:picLocks noGrp="1" noChangeAspect="1"/>
          </p:cNvPicPr>
          <p:nvPr>
            <p:ph idx="1"/>
          </p:nvPr>
        </p:nvPicPr>
        <p:blipFill>
          <a:blip r:embed="rId2"/>
          <a:stretch>
            <a:fillRect/>
          </a:stretch>
        </p:blipFill>
        <p:spPr>
          <a:xfrm>
            <a:off x="-228600" y="-114300"/>
            <a:ext cx="9448800" cy="7086600"/>
          </a:xfrm>
          <a:prstGeom prst="rect">
            <a:avLst/>
          </a:prstGeom>
        </p:spPr>
      </p:pic>
      <p:sp>
        <p:nvSpPr>
          <p:cNvPr id="6" name="TextBox 5">
            <a:extLst>
              <a:ext uri="{FF2B5EF4-FFF2-40B4-BE49-F238E27FC236}">
                <a16:creationId xmlns:a16="http://schemas.microsoft.com/office/drawing/2014/main" id="{326B5C21-55EE-FD74-EBBE-8D4E3CA3AE58}"/>
              </a:ext>
            </a:extLst>
          </p:cNvPr>
          <p:cNvSpPr txBox="1"/>
          <p:nvPr/>
        </p:nvSpPr>
        <p:spPr>
          <a:xfrm>
            <a:off x="2006844" y="2826699"/>
            <a:ext cx="482258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Thanatos</a:t>
            </a:r>
          </a:p>
        </p:txBody>
      </p:sp>
    </p:spTree>
    <p:extLst>
      <p:ext uri="{BB962C8B-B14F-4D97-AF65-F5344CB8AC3E}">
        <p14:creationId xmlns:p14="http://schemas.microsoft.com/office/powerpoint/2010/main" val="4068825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2B397-760A-65BC-A869-BBD7AB7E3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D2682-1B02-5774-338F-44D03C4AFBC0}"/>
              </a:ext>
            </a:extLst>
          </p:cNvPr>
          <p:cNvSpPr>
            <a:spLocks noGrp="1"/>
          </p:cNvSpPr>
          <p:nvPr>
            <p:ph type="title"/>
          </p:nvPr>
        </p:nvSpPr>
        <p:spPr>
          <a:xfrm>
            <a:off x="348771" y="152400"/>
            <a:ext cx="8026402" cy="1143000"/>
          </a:xfrm>
        </p:spPr>
        <p:txBody>
          <a:bodyPr/>
          <a:lstStyle/>
          <a:p>
            <a:r>
              <a:rPr lang="en-US" dirty="0"/>
              <a:t>Gods of Dreams</a:t>
            </a:r>
            <a:br>
              <a:rPr lang="en-US" dirty="0"/>
            </a:br>
            <a:r>
              <a:rPr lang="en-US" dirty="0"/>
              <a:t> </a:t>
            </a:r>
          </a:p>
        </p:txBody>
      </p:sp>
      <p:pic>
        <p:nvPicPr>
          <p:cNvPr id="4" name="Content Placeholder 3">
            <a:extLst>
              <a:ext uri="{FF2B5EF4-FFF2-40B4-BE49-F238E27FC236}">
                <a16:creationId xmlns:a16="http://schemas.microsoft.com/office/drawing/2014/main" id="{7D76F4BC-65DD-3EBA-549D-070ED28575DE}"/>
              </a:ext>
            </a:extLst>
          </p:cNvPr>
          <p:cNvPicPr>
            <a:picLocks noGrp="1" noChangeAspect="1"/>
          </p:cNvPicPr>
          <p:nvPr>
            <p:ph idx="1"/>
          </p:nvPr>
        </p:nvPicPr>
        <p:blipFill>
          <a:blip r:embed="rId2"/>
          <a:stretch>
            <a:fillRect/>
          </a:stretch>
        </p:blipFill>
        <p:spPr>
          <a:xfrm>
            <a:off x="457200" y="1195388"/>
            <a:ext cx="2941769" cy="4114800"/>
          </a:xfrm>
          <a:prstGeom prst="rect">
            <a:avLst/>
          </a:prstGeom>
        </p:spPr>
      </p:pic>
      <p:sp>
        <p:nvSpPr>
          <p:cNvPr id="6" name="TextBox 5">
            <a:extLst>
              <a:ext uri="{FF2B5EF4-FFF2-40B4-BE49-F238E27FC236}">
                <a16:creationId xmlns:a16="http://schemas.microsoft.com/office/drawing/2014/main" id="{9B1D76D6-B556-8310-F545-C723A96F362B}"/>
              </a:ext>
            </a:extLst>
          </p:cNvPr>
          <p:cNvSpPr txBox="1"/>
          <p:nvPr/>
        </p:nvSpPr>
        <p:spPr>
          <a:xfrm>
            <a:off x="2286000" y="6199227"/>
            <a:ext cx="45720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AFD00"/>
                </a:solidFill>
                <a:effectLst/>
                <a:uLnTx/>
                <a:uFillTx/>
                <a:latin typeface="Arial" charset="0"/>
                <a:ea typeface="+mn-ea"/>
                <a:cs typeface="+mn-cs"/>
              </a:rPr>
              <a:t>by zacky7avenged on </a:t>
            </a:r>
            <a:r>
              <a:rPr kumimoji="0" lang="en-US" sz="1800" b="0" i="0" u="none" strike="noStrike" kern="1200" cap="none" spc="0" normalizeH="0" baseline="0" noProof="0" dirty="0" err="1">
                <a:ln>
                  <a:noFill/>
                </a:ln>
                <a:solidFill>
                  <a:srgbClr val="FAFD00"/>
                </a:solidFill>
                <a:effectLst/>
                <a:uLnTx/>
                <a:uFillTx/>
                <a:latin typeface="Arial" charset="0"/>
                <a:ea typeface="+mn-ea"/>
                <a:cs typeface="+mn-cs"/>
              </a:rPr>
              <a:t>DeviantArtMorpheos</a:t>
            </a:r>
            <a:endParaRPr kumimoji="0" lang="en-US" sz="1800" b="0" i="0" u="none" strike="noStrike" kern="1200" cap="none" spc="0" normalizeH="0" baseline="0" noProof="0" dirty="0">
              <a:ln>
                <a:noFill/>
              </a:ln>
              <a:solidFill>
                <a:srgbClr val="FAFD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F2AE6C2F-B1BE-2978-91D0-995CC88D48BD}"/>
              </a:ext>
            </a:extLst>
          </p:cNvPr>
          <p:cNvPicPr>
            <a:picLocks noChangeAspect="1"/>
          </p:cNvPicPr>
          <p:nvPr/>
        </p:nvPicPr>
        <p:blipFill>
          <a:blip r:embed="rId3"/>
          <a:stretch>
            <a:fillRect/>
          </a:stretch>
        </p:blipFill>
        <p:spPr>
          <a:xfrm>
            <a:off x="5943600" y="1181100"/>
            <a:ext cx="2847975" cy="3495675"/>
          </a:xfrm>
          <a:prstGeom prst="rect">
            <a:avLst/>
          </a:prstGeom>
        </p:spPr>
      </p:pic>
      <p:sp>
        <p:nvSpPr>
          <p:cNvPr id="8" name="TextBox 7">
            <a:extLst>
              <a:ext uri="{FF2B5EF4-FFF2-40B4-BE49-F238E27FC236}">
                <a16:creationId xmlns:a16="http://schemas.microsoft.com/office/drawing/2014/main" id="{42A8D2EB-A1F9-302E-EEBF-2A0546CC7174}"/>
              </a:ext>
            </a:extLst>
          </p:cNvPr>
          <p:cNvSpPr txBox="1"/>
          <p:nvPr/>
        </p:nvSpPr>
        <p:spPr>
          <a:xfrm>
            <a:off x="152400" y="5462320"/>
            <a:ext cx="4114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AFD00"/>
                </a:solidFill>
                <a:effectLst/>
                <a:uLnTx/>
                <a:uFillTx/>
                <a:latin typeface="Arial" charset="0"/>
                <a:ea typeface="+mn-ea"/>
                <a:cs typeface="+mn-cs"/>
              </a:rPr>
              <a:t>Phobetor (Frightener)</a:t>
            </a:r>
          </a:p>
        </p:txBody>
      </p:sp>
      <p:sp>
        <p:nvSpPr>
          <p:cNvPr id="10" name="TextBox 9">
            <a:extLst>
              <a:ext uri="{FF2B5EF4-FFF2-40B4-BE49-F238E27FC236}">
                <a16:creationId xmlns:a16="http://schemas.microsoft.com/office/drawing/2014/main" id="{F88F62C7-D5E1-EA21-2EBB-3377EE415CDC}"/>
              </a:ext>
            </a:extLst>
          </p:cNvPr>
          <p:cNvSpPr txBox="1"/>
          <p:nvPr/>
        </p:nvSpPr>
        <p:spPr>
          <a:xfrm>
            <a:off x="6629400" y="5345668"/>
            <a:ext cx="4572000"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AFD00"/>
                </a:solidFill>
                <a:effectLst/>
                <a:uLnTx/>
                <a:uFillTx/>
                <a:latin typeface="Arial" charset="0"/>
                <a:ea typeface="+mn-ea"/>
                <a:cs typeface="+mn-cs"/>
              </a:rPr>
              <a:t>Morpheus </a:t>
            </a:r>
          </a:p>
        </p:txBody>
      </p:sp>
    </p:spTree>
    <p:extLst>
      <p:ext uri="{BB962C8B-B14F-4D97-AF65-F5344CB8AC3E}">
        <p14:creationId xmlns:p14="http://schemas.microsoft.com/office/powerpoint/2010/main" val="307858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4" name="Oval 5">
            <a:extLst>
              <a:ext uri="{FF2B5EF4-FFF2-40B4-BE49-F238E27FC236}">
                <a16:creationId xmlns:a16="http://schemas.microsoft.com/office/drawing/2014/main" id="{92481116-1C5E-456D-89BC-ECB2351B81FF}"/>
              </a:ext>
            </a:extLst>
          </p:cNvPr>
          <p:cNvSpPr>
            <a:spLocks noChangeArrowheads="1"/>
          </p:cNvSpPr>
          <p:nvPr/>
        </p:nvSpPr>
        <p:spPr bwMode="auto">
          <a:xfrm rot="10800000" flipV="1">
            <a:off x="304800" y="222161"/>
            <a:ext cx="8001000" cy="6686639"/>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Cardiac Disorders Associated with CSA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Symptomatic and asymptomatic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LVSD/LVDD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AF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LAE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Pacemaker placement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PAH</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CTEPH</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16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p>
        </p:txBody>
      </p:sp>
    </p:spTree>
    <p:extLst>
      <p:ext uri="{BB962C8B-B14F-4D97-AF65-F5344CB8AC3E}">
        <p14:creationId xmlns:p14="http://schemas.microsoft.com/office/powerpoint/2010/main" val="192285490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709D4-093F-A0CB-D188-060135C3096E}"/>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A35814C-0EBD-38D1-8CD4-B13607D130EA}"/>
              </a:ext>
            </a:extLst>
          </p:cNvPr>
          <p:cNvPicPr>
            <a:picLocks noGrp="1" noChangeAspect="1"/>
          </p:cNvPicPr>
          <p:nvPr>
            <p:ph idx="1"/>
          </p:nvPr>
        </p:nvPicPr>
        <p:blipFill>
          <a:blip r:embed="rId2"/>
          <a:stretch>
            <a:fillRect/>
          </a:stretch>
        </p:blipFill>
        <p:spPr>
          <a:xfrm>
            <a:off x="-228600" y="-114300"/>
            <a:ext cx="9448800" cy="7086600"/>
          </a:xfrm>
          <a:prstGeom prst="rect">
            <a:avLst/>
          </a:prstGeom>
        </p:spPr>
      </p:pic>
      <p:sp>
        <p:nvSpPr>
          <p:cNvPr id="6" name="TextBox 5">
            <a:extLst>
              <a:ext uri="{FF2B5EF4-FFF2-40B4-BE49-F238E27FC236}">
                <a16:creationId xmlns:a16="http://schemas.microsoft.com/office/drawing/2014/main" id="{0EA6F546-F447-8493-3090-5C917E7D012D}"/>
              </a:ext>
            </a:extLst>
          </p:cNvPr>
          <p:cNvSpPr txBox="1"/>
          <p:nvPr/>
        </p:nvSpPr>
        <p:spPr>
          <a:xfrm>
            <a:off x="2006844" y="2826699"/>
            <a:ext cx="482258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Thanatos</a:t>
            </a:r>
          </a:p>
        </p:txBody>
      </p:sp>
      <p:sp>
        <p:nvSpPr>
          <p:cNvPr id="10" name="TextBox 9">
            <a:extLst>
              <a:ext uri="{FF2B5EF4-FFF2-40B4-BE49-F238E27FC236}">
                <a16:creationId xmlns:a16="http://schemas.microsoft.com/office/drawing/2014/main" id="{9C16A815-A5E1-70D2-5560-4D9E374ED7A0}"/>
              </a:ext>
            </a:extLst>
          </p:cNvPr>
          <p:cNvSpPr txBox="1"/>
          <p:nvPr/>
        </p:nvSpPr>
        <p:spPr>
          <a:xfrm>
            <a:off x="1752600" y="6185973"/>
            <a:ext cx="6123842"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Had a brother Thanatos, the personified spirit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 the god of non-violent death. ...</a:t>
            </a:r>
          </a:p>
        </p:txBody>
      </p:sp>
    </p:spTree>
    <p:extLst>
      <p:ext uri="{BB962C8B-B14F-4D97-AF65-F5344CB8AC3E}">
        <p14:creationId xmlns:p14="http://schemas.microsoft.com/office/powerpoint/2010/main" val="1310962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5EA61-9B84-8365-3F85-1ABADDFCF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1D589-D7A2-81E6-30BE-EF97206BFF44}"/>
              </a:ext>
            </a:extLst>
          </p:cNvPr>
          <p:cNvSpPr>
            <a:spLocks noGrp="1"/>
          </p:cNvSpPr>
          <p:nvPr>
            <p:ph type="title"/>
          </p:nvPr>
        </p:nvSpPr>
        <p:spPr>
          <a:xfrm>
            <a:off x="0" y="274638"/>
            <a:ext cx="9067800" cy="1143000"/>
          </a:xfrm>
        </p:spPr>
        <p:txBody>
          <a:bodyPr/>
          <a:lstStyle/>
          <a:p>
            <a:r>
              <a:rPr lang="en-US" dirty="0"/>
              <a:t>Neurochemistry  </a:t>
            </a:r>
          </a:p>
        </p:txBody>
      </p:sp>
      <p:sp>
        <p:nvSpPr>
          <p:cNvPr id="3" name="Content Placeholder 2">
            <a:extLst>
              <a:ext uri="{FF2B5EF4-FFF2-40B4-BE49-F238E27FC236}">
                <a16:creationId xmlns:a16="http://schemas.microsoft.com/office/drawing/2014/main" id="{F0C6FF47-5209-0EE1-E6B4-2444CB1A7842}"/>
              </a:ext>
            </a:extLst>
          </p:cNvPr>
          <p:cNvSpPr>
            <a:spLocks noGrp="1"/>
          </p:cNvSpPr>
          <p:nvPr>
            <p:ph idx="1"/>
          </p:nvPr>
        </p:nvSpPr>
        <p:spPr/>
        <p:txBody>
          <a:bodyPr/>
          <a:lstStyle/>
          <a:p>
            <a:pPr marL="0" indent="0">
              <a:buNone/>
            </a:pPr>
            <a:r>
              <a:rPr lang="en-US" sz="4400" dirty="0"/>
              <a:t> mu-opioid receptors are prevalent in </a:t>
            </a:r>
          </a:p>
          <a:p>
            <a:pPr marL="0" indent="0">
              <a:buNone/>
            </a:pPr>
            <a:r>
              <a:rPr lang="en-US" sz="4400" dirty="0"/>
              <a:t>        Pre </a:t>
            </a:r>
            <a:r>
              <a:rPr lang="en-US" sz="4400" dirty="0" err="1"/>
              <a:t>Botz</a:t>
            </a:r>
            <a:r>
              <a:rPr lang="en-US" sz="4400" dirty="0"/>
              <a:t> C  neurons and</a:t>
            </a:r>
          </a:p>
          <a:p>
            <a:pPr marL="0" indent="0">
              <a:buNone/>
            </a:pPr>
            <a:r>
              <a:rPr lang="en-US" sz="4400" dirty="0"/>
              <a:t>         KF-PB nuclei</a:t>
            </a:r>
          </a:p>
        </p:txBody>
      </p:sp>
    </p:spTree>
    <p:extLst>
      <p:ext uri="{BB962C8B-B14F-4D97-AF65-F5344CB8AC3E}">
        <p14:creationId xmlns:p14="http://schemas.microsoft.com/office/powerpoint/2010/main" val="1931551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F1D9-8EB3-96E7-5DFD-ED8EAB59C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A5F87-0555-97AB-E712-10E09F0DC6F6}"/>
              </a:ext>
            </a:extLst>
          </p:cNvPr>
          <p:cNvSpPr>
            <a:spLocks noGrp="1"/>
          </p:cNvSpPr>
          <p:nvPr>
            <p:ph type="title"/>
          </p:nvPr>
        </p:nvSpPr>
        <p:spPr>
          <a:xfrm>
            <a:off x="147918" y="381000"/>
            <a:ext cx="8229600" cy="1143000"/>
          </a:xfrm>
        </p:spPr>
        <p:txBody>
          <a:bodyPr/>
          <a:lstStyle/>
          <a:p>
            <a:r>
              <a:rPr lang="en-US" dirty="0"/>
              <a:t>Destruction of preBötC</a:t>
            </a:r>
          </a:p>
        </p:txBody>
      </p:sp>
      <p:sp>
        <p:nvSpPr>
          <p:cNvPr id="3" name="Content Placeholder 2">
            <a:extLst>
              <a:ext uri="{FF2B5EF4-FFF2-40B4-BE49-F238E27FC236}">
                <a16:creationId xmlns:a16="http://schemas.microsoft.com/office/drawing/2014/main" id="{E88AA75F-53EB-658B-CC8B-CB29800F77BA}"/>
              </a:ext>
            </a:extLst>
          </p:cNvPr>
          <p:cNvSpPr>
            <a:spLocks noGrp="1"/>
          </p:cNvSpPr>
          <p:nvPr>
            <p:ph idx="1"/>
          </p:nvPr>
        </p:nvSpPr>
        <p:spPr>
          <a:xfrm>
            <a:off x="134471" y="228600"/>
            <a:ext cx="8991600" cy="4525963"/>
          </a:xfrm>
        </p:spPr>
        <p:txBody>
          <a:bodyPr/>
          <a:lstStyle/>
          <a:p>
            <a:pPr marL="0" indent="0">
              <a:buNone/>
            </a:pPr>
            <a:r>
              <a:rPr lang="en-US" dirty="0">
                <a:solidFill>
                  <a:srgbClr val="FFFF00"/>
                </a:solidFill>
              </a:rPr>
              <a:t> </a:t>
            </a:r>
          </a:p>
          <a:p>
            <a:pPr marL="0" indent="0">
              <a:buNone/>
            </a:pPr>
            <a:endParaRPr lang="en-US" dirty="0">
              <a:solidFill>
                <a:srgbClr val="FFFF00"/>
              </a:solidFill>
            </a:endParaRPr>
          </a:p>
          <a:p>
            <a:pPr marL="0" indent="0">
              <a:buNone/>
            </a:pPr>
            <a:r>
              <a:rPr lang="en-US" dirty="0">
                <a:solidFill>
                  <a:srgbClr val="FFFF00"/>
                </a:solidFill>
              </a:rPr>
              <a:t>In adult rats, selective destruction of preBötC neurons     causes disruption of breathing  eventually   to increased mortality during sleep</a:t>
            </a:r>
          </a:p>
          <a:p>
            <a:pPr marL="0" indent="0">
              <a:buNone/>
            </a:pPr>
            <a:endParaRPr lang="en-US" dirty="0">
              <a:solidFill>
                <a:srgbClr val="FFFF00"/>
              </a:solidFill>
            </a:endParaRPr>
          </a:p>
          <a:p>
            <a:pPr marL="0" indent="0">
              <a:buNone/>
            </a:pPr>
            <a:r>
              <a:rPr lang="en-US" dirty="0">
                <a:solidFill>
                  <a:srgbClr val="FFFF00"/>
                </a:solidFill>
              </a:rPr>
              <a:t> This latter finding in animals is relevant to opioids associated mortality in human  as many individuals on opioids are found dead in bed,  during sleep with no cause found at autopsy  except opioids in the blood leading </a:t>
            </a:r>
          </a:p>
        </p:txBody>
      </p:sp>
    </p:spTree>
    <p:extLst>
      <p:ext uri="{BB962C8B-B14F-4D97-AF65-F5344CB8AC3E}">
        <p14:creationId xmlns:p14="http://schemas.microsoft.com/office/powerpoint/2010/main" val="1037232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C98B-97D2-E581-AF6E-C2BD619A2A40}"/>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AA6C7B75-837D-D445-F0CC-77B06492CF65}"/>
              </a:ext>
            </a:extLst>
          </p:cNvPr>
          <p:cNvSpPr txBox="1"/>
          <p:nvPr/>
        </p:nvSpPr>
        <p:spPr>
          <a:xfrm>
            <a:off x="0" y="1600200"/>
            <a:ext cx="9067800" cy="480131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One hundred and seventy-eight individuals using opioids were matched to 534 controls (median [IQR] age 59 [50,65] years,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BMI 33 [29,41] kg/m2, 57% female, and daily morphine equivalent 30 [20,80] mg). Compared with controls, opioids were associated 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increased central apneas (2.8 vs. 1.7 events/</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hr</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p = .001) and worsened hypoxemia (5 vs. 3% sleep with SpO2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&lt; 88%; p = .013), with sim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ilar</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overall apnea–hypopnea index. The use of opioids was associated with higher loop gain, a lower respiratory rate (RR), and higher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RR variability. Higher loop gain and increased RR variability mediated the effect of opioids on central apnea, but did not mediate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effect on hypoxemia.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Orr JE,  Malhotra A,  Gruenberg E,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MarinT</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Sands SA ,  Alex RM, Robert L. Owens RL and  Schmick CN. Pathogenesis of sleep-disordered breathing in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setting of opioid use: a multiple mediation analysis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using physiology. Sleep J 2024</a:t>
            </a:r>
          </a:p>
        </p:txBody>
      </p:sp>
    </p:spTree>
    <p:extLst>
      <p:ext uri="{BB962C8B-B14F-4D97-AF65-F5344CB8AC3E}">
        <p14:creationId xmlns:p14="http://schemas.microsoft.com/office/powerpoint/2010/main" val="3805501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65D1-2697-4010-CDF6-CC3308B750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70282F-6E0C-3DE7-AF73-055D258C1AD3}"/>
              </a:ext>
            </a:extLst>
          </p:cNvPr>
          <p:cNvSpPr>
            <a:spLocks noGrp="1"/>
          </p:cNvSpPr>
          <p:nvPr>
            <p:ph idx="1"/>
          </p:nvPr>
        </p:nvSpPr>
        <p:spPr/>
        <p:txBody>
          <a:bodyPr/>
          <a:lstStyle/>
          <a:p>
            <a:pPr marL="0" indent="0">
              <a:buNone/>
            </a:pPr>
            <a:r>
              <a:rPr lang="en-US" dirty="0"/>
              <a:t> In models incorporating estimated daily morphine equivalent dose, increasing dose was associated with a significant increase in both central apneas (β = 0.01 events/</a:t>
            </a:r>
            <a:r>
              <a:rPr lang="en-US" dirty="0" err="1"/>
              <a:t>hr</a:t>
            </a:r>
            <a:r>
              <a:rPr lang="en-US" dirty="0"/>
              <a:t> per mg; 95%CI: 0.01 to 0.01; </a:t>
            </a:r>
          </a:p>
          <a:p>
            <a:pPr marL="0" indent="0">
              <a:buNone/>
            </a:pPr>
            <a:r>
              <a:rPr lang="en-US" dirty="0"/>
              <a:t>p &lt; .001) and %SpO2 &lt; 88% (β = 0.06 % per mg; 95% CI: 0.05 to 0.07;  p &lt; .001</a:t>
            </a:r>
          </a:p>
        </p:txBody>
      </p:sp>
    </p:spTree>
    <p:extLst>
      <p:ext uri="{BB962C8B-B14F-4D97-AF65-F5344CB8AC3E}">
        <p14:creationId xmlns:p14="http://schemas.microsoft.com/office/powerpoint/2010/main" val="1412889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24670-96D7-7788-7BBD-7DAF0B531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DDEDD-48E4-9334-C62B-9278846536D9}"/>
              </a:ext>
            </a:extLst>
          </p:cNvPr>
          <p:cNvSpPr>
            <a:spLocks noGrp="1"/>
          </p:cNvSpPr>
          <p:nvPr>
            <p:ph type="title"/>
          </p:nvPr>
        </p:nvSpPr>
        <p:spPr>
          <a:xfrm>
            <a:off x="0" y="0"/>
            <a:ext cx="9136602" cy="1141413"/>
          </a:xfrm>
          <a:solidFill>
            <a:schemeClr val="bg1">
              <a:lumMod val="60000"/>
              <a:lumOff val="40000"/>
            </a:schemeClr>
          </a:solidFill>
        </p:spPr>
        <p:txBody>
          <a:bodyPr/>
          <a:lstStyle/>
          <a:p>
            <a:r>
              <a:rPr lang="en-US" dirty="0"/>
              <a:t>12 Month-ending Provisional Counts of Drug Overdose Deaths: United States</a:t>
            </a:r>
          </a:p>
        </p:txBody>
      </p:sp>
      <p:pic>
        <p:nvPicPr>
          <p:cNvPr id="4" name="Content Placeholder 3">
            <a:extLst>
              <a:ext uri="{FF2B5EF4-FFF2-40B4-BE49-F238E27FC236}">
                <a16:creationId xmlns:a16="http://schemas.microsoft.com/office/drawing/2014/main" id="{A5E1F638-17E9-B9F0-2AC5-B60BC61C6C13}"/>
              </a:ext>
            </a:extLst>
          </p:cNvPr>
          <p:cNvPicPr>
            <a:picLocks noGrp="1" noChangeAspect="1"/>
          </p:cNvPicPr>
          <p:nvPr>
            <p:ph idx="1"/>
          </p:nvPr>
        </p:nvPicPr>
        <p:blipFill>
          <a:blip r:embed="rId3"/>
          <a:stretch>
            <a:fillRect/>
          </a:stretch>
        </p:blipFill>
        <p:spPr>
          <a:xfrm>
            <a:off x="0" y="1141413"/>
            <a:ext cx="9296400" cy="5716586"/>
          </a:xfrm>
          <a:prstGeom prst="rect">
            <a:avLst/>
          </a:prstGeom>
        </p:spPr>
      </p:pic>
      <p:sp>
        <p:nvSpPr>
          <p:cNvPr id="5" name="TextBox 4">
            <a:extLst>
              <a:ext uri="{FF2B5EF4-FFF2-40B4-BE49-F238E27FC236}">
                <a16:creationId xmlns:a16="http://schemas.microsoft.com/office/drawing/2014/main" id="{52458C01-4FDB-F0CF-6CC8-096054A2190F}"/>
              </a:ext>
            </a:extLst>
          </p:cNvPr>
          <p:cNvSpPr txBox="1"/>
          <p:nvPr/>
        </p:nvSpPr>
        <p:spPr>
          <a:xfrm>
            <a:off x="1249428" y="6324600"/>
            <a:ext cx="5608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2015                   2017                       2019                 2022                                                                  </a:t>
            </a:r>
          </a:p>
        </p:txBody>
      </p:sp>
      <p:sp>
        <p:nvSpPr>
          <p:cNvPr id="6" name="Rectangle 5">
            <a:extLst>
              <a:ext uri="{FF2B5EF4-FFF2-40B4-BE49-F238E27FC236}">
                <a16:creationId xmlns:a16="http://schemas.microsoft.com/office/drawing/2014/main" id="{D2C33388-0283-A87E-335F-BFF793B48D52}"/>
              </a:ext>
            </a:extLst>
          </p:cNvPr>
          <p:cNvSpPr/>
          <p:nvPr/>
        </p:nvSpPr>
        <p:spPr>
          <a:xfrm>
            <a:off x="1524000" y="5209877"/>
            <a:ext cx="4572000" cy="8925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Nationally 101,035 reported deaths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Ohio – 5,344 reported deaths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4ECBDE99-8572-28E2-1285-F3F4B8CA5101}"/>
              </a:ext>
            </a:extLst>
          </p:cNvPr>
          <p:cNvSpPr txBox="1"/>
          <p:nvPr/>
        </p:nvSpPr>
        <p:spPr>
          <a:xfrm>
            <a:off x="3963353" y="4204725"/>
            <a:ext cx="474315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          70,630             101,035 </a:t>
            </a:r>
          </a:p>
        </p:txBody>
      </p:sp>
      <p:sp>
        <p:nvSpPr>
          <p:cNvPr id="9" name="TextBox 8">
            <a:extLst>
              <a:ext uri="{FF2B5EF4-FFF2-40B4-BE49-F238E27FC236}">
                <a16:creationId xmlns:a16="http://schemas.microsoft.com/office/drawing/2014/main" id="{F4529EFD-862E-57E7-D4DE-91218FD65D55}"/>
              </a:ext>
            </a:extLst>
          </p:cNvPr>
          <p:cNvSpPr txBox="1"/>
          <p:nvPr/>
        </p:nvSpPr>
        <p:spPr>
          <a:xfrm>
            <a:off x="990600" y="4987706"/>
            <a:ext cx="48006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   33,000</a:t>
            </a:r>
          </a:p>
        </p:txBody>
      </p:sp>
      <p:sp>
        <p:nvSpPr>
          <p:cNvPr id="3" name="TextBox 2">
            <a:extLst>
              <a:ext uri="{FF2B5EF4-FFF2-40B4-BE49-F238E27FC236}">
                <a16:creationId xmlns:a16="http://schemas.microsoft.com/office/drawing/2014/main" id="{FE90BA55-E1AB-1D89-EB5D-918E7FBE5963}"/>
              </a:ext>
            </a:extLst>
          </p:cNvPr>
          <p:cNvSpPr txBox="1"/>
          <p:nvPr/>
        </p:nvSpPr>
        <p:spPr>
          <a:xfrm>
            <a:off x="7086600" y="3126037"/>
            <a:ext cx="1981200" cy="258532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Most found dead in bed,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with no known cause ,except opioids in blood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Apnea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hypoventilation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79F">
                    <a:lumMod val="40000"/>
                    <a:lumOff val="60000"/>
                  </a:srgbClr>
                </a:solidFill>
                <a:effectLst/>
                <a:uLnTx/>
                <a:uFillTx/>
                <a:latin typeface="Arial" charset="0"/>
                <a:ea typeface="+mn-ea"/>
                <a:cs typeface="+mn-cs"/>
              </a:rPr>
              <a:t>Torsade</a:t>
            </a:r>
          </a:p>
        </p:txBody>
      </p:sp>
      <p:sp>
        <p:nvSpPr>
          <p:cNvPr id="10" name="TextBox 9">
            <a:extLst>
              <a:ext uri="{FF2B5EF4-FFF2-40B4-BE49-F238E27FC236}">
                <a16:creationId xmlns:a16="http://schemas.microsoft.com/office/drawing/2014/main" id="{1487A727-1DC6-75A2-39D5-38FD5EC990D0}"/>
              </a:ext>
            </a:extLst>
          </p:cNvPr>
          <p:cNvSpPr txBox="1"/>
          <p:nvPr/>
        </p:nvSpPr>
        <p:spPr>
          <a:xfrm>
            <a:off x="1396253" y="2335949"/>
            <a:ext cx="4827494" cy="923330"/>
          </a:xfrm>
          <a:prstGeom prst="rect">
            <a:avLst/>
          </a:prstGeom>
          <a:noFill/>
        </p:spPr>
        <p:txBody>
          <a:bodyPr wrap="square">
            <a:spAutoFit/>
          </a:bodyPr>
          <a:lstStyle/>
          <a:p>
            <a:r>
              <a:rPr lang="en-US" dirty="0"/>
              <a:t>The new data show overdose deaths involving opioids decreased from an estimated 84,181 in 2022 to 81,083 in 2023</a:t>
            </a:r>
          </a:p>
        </p:txBody>
      </p:sp>
    </p:spTree>
    <p:extLst>
      <p:ext uri="{BB962C8B-B14F-4D97-AF65-F5344CB8AC3E}">
        <p14:creationId xmlns:p14="http://schemas.microsoft.com/office/powerpoint/2010/main" val="467726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itle 1"/>
          <p:cNvSpPr>
            <a:spLocks noGrp="1"/>
          </p:cNvSpPr>
          <p:nvPr>
            <p:ph type="title"/>
          </p:nvPr>
        </p:nvSpPr>
        <p:spPr>
          <a:xfrm>
            <a:off x="0" y="0"/>
            <a:ext cx="9144000" cy="1143000"/>
          </a:xfrm>
        </p:spPr>
        <p:txBody>
          <a:bodyPr/>
          <a:lstStyle/>
          <a:p>
            <a:r>
              <a:rPr lang="en-US" sz="3600" b="1" u="sng"/>
              <a:t>Treatment of Sleep Apnea Associated with the Use of Opioids</a:t>
            </a:r>
          </a:p>
        </p:txBody>
      </p:sp>
      <p:sp>
        <p:nvSpPr>
          <p:cNvPr id="3" name="Content Placeholder 2"/>
          <p:cNvSpPr>
            <a:spLocks noGrp="1"/>
          </p:cNvSpPr>
          <p:nvPr>
            <p:ph idx="1"/>
          </p:nvPr>
        </p:nvSpPr>
        <p:spPr>
          <a:xfrm>
            <a:off x="0" y="1295400"/>
            <a:ext cx="9144000" cy="5562600"/>
          </a:xfrm>
        </p:spPr>
        <p:txBody>
          <a:bodyPr/>
          <a:lstStyle/>
          <a:p>
            <a:pPr marL="341692" indent="-341692">
              <a:defRPr/>
            </a:pPr>
            <a:r>
              <a:rPr lang="en-US" b="1" dirty="0"/>
              <a:t>Withdrawal of opioids</a:t>
            </a:r>
          </a:p>
          <a:p>
            <a:pPr marL="341692" indent="-341692">
              <a:buNone/>
              <a:defRPr/>
            </a:pPr>
            <a:endParaRPr lang="en-US" b="1" dirty="0"/>
          </a:p>
          <a:p>
            <a:pPr marL="341692" indent="-341692">
              <a:defRPr/>
            </a:pPr>
            <a:r>
              <a:rPr lang="en-US" b="1" dirty="0"/>
              <a:t>PAP devices </a:t>
            </a:r>
          </a:p>
          <a:p>
            <a:pPr marL="0" indent="0">
              <a:buNone/>
              <a:defRPr/>
            </a:pPr>
            <a:r>
              <a:rPr lang="en-US" sz="2800" b="1" dirty="0"/>
              <a:t>    CPAP/bilevel (treats OSA), CSA may emerge:   	Comp SA</a:t>
            </a:r>
          </a:p>
          <a:p>
            <a:pPr marL="341692" indent="-341692">
              <a:buNone/>
              <a:defRPr/>
            </a:pPr>
            <a:r>
              <a:rPr lang="en-US" b="1" dirty="0"/>
              <a:t>       </a:t>
            </a:r>
            <a:r>
              <a:rPr lang="en-US" sz="2800" b="1" dirty="0"/>
              <a:t>Bi-level with back up rate (treats both)</a:t>
            </a:r>
          </a:p>
          <a:p>
            <a:pPr marL="341692" indent="-341692">
              <a:buNone/>
              <a:defRPr/>
            </a:pPr>
            <a:r>
              <a:rPr lang="en-US" sz="2800" b="1" dirty="0"/>
              <a:t>        ASV(treats both)</a:t>
            </a:r>
          </a:p>
          <a:p>
            <a:pPr marL="341692" indent="-341692">
              <a:buNone/>
              <a:defRPr/>
            </a:pPr>
            <a:endParaRPr lang="en-US" sz="2800" b="1" dirty="0"/>
          </a:p>
          <a:p>
            <a:pPr marL="341692" indent="-341692">
              <a:defRPr/>
            </a:pPr>
            <a:r>
              <a:rPr lang="en-US" sz="2800" b="1" dirty="0"/>
              <a:t>O</a:t>
            </a:r>
            <a:r>
              <a:rPr lang="en-US" sz="2800" b="1" baseline="-42000" dirty="0"/>
              <a:t>2</a:t>
            </a:r>
            <a:r>
              <a:rPr lang="en-US" sz="2800" b="1" dirty="0"/>
              <a:t>,  acetazolamide,  theophylline, ampakines</a:t>
            </a:r>
          </a:p>
          <a:p>
            <a:pPr marL="341692" indent="-341692">
              <a:defRPr/>
            </a:pPr>
            <a:r>
              <a:rPr lang="en-US" sz="2800" b="1" dirty="0"/>
              <a:t>Phrenic N stimulation</a:t>
            </a:r>
          </a:p>
        </p:txBody>
      </p:sp>
    </p:spTree>
    <p:extLst>
      <p:ext uri="{BB962C8B-B14F-4D97-AF65-F5344CB8AC3E}">
        <p14:creationId xmlns:p14="http://schemas.microsoft.com/office/powerpoint/2010/main" val="2463799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62A6EC-321C-49BE-8AB2-C4FC78A8BAD7}"/>
              </a:ext>
            </a:extLst>
          </p:cNvPr>
          <p:cNvSpPr/>
          <p:nvPr/>
        </p:nvSpPr>
        <p:spPr>
          <a:xfrm>
            <a:off x="114300" y="1600762"/>
            <a:ext cx="8915400" cy="221599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A 44-year-old female was referred for evaluation of possible sleep apnea.  She complained of habitual snoring, witnessed apnea, frequent nocturnal awakenings, </a:t>
            </a:r>
            <a:r>
              <a:rPr kumimoji="0" lang="en-US" sz="2400" b="0" i="0" u="none" strike="noStrike" kern="1200" cap="none" spc="0" normalizeH="0" baseline="0" noProof="0" dirty="0" err="1">
                <a:ln>
                  <a:noFill/>
                </a:ln>
                <a:solidFill>
                  <a:srgbClr val="000000"/>
                </a:solidFill>
                <a:effectLst/>
                <a:uLnTx/>
                <a:uFillTx/>
                <a:latin typeface="Arial" charset="0"/>
                <a:ea typeface="+mn-ea"/>
                <a:cs typeface="+mn-cs"/>
              </a:rPr>
              <a:t>nocturia</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non-restorative sleep, and excessive daytime sleepiness.  She scored 17 our of 24 on the Epworth Sleepiness Scale.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Rectangle 2">
            <a:extLst>
              <a:ext uri="{FF2B5EF4-FFF2-40B4-BE49-F238E27FC236}">
                <a16:creationId xmlns:a16="http://schemas.microsoft.com/office/drawing/2014/main" id="{0D2888A8-2270-41B7-8B25-80853563E40D}"/>
              </a:ext>
            </a:extLst>
          </p:cNvPr>
          <p:cNvSpPr/>
          <p:nvPr/>
        </p:nvSpPr>
        <p:spPr>
          <a:xfrm>
            <a:off x="228600" y="3816753"/>
            <a:ext cx="8488680" cy="19389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She was on OxyContin® 40 mg TID  and Vicodin® up to 4 times daily for chronic pain stemming from a craniotomy and decompression for Chiari malformation six years ago.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She was also on Cymbalta® 20 mg daily for depression.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at the initial visit.</a:t>
            </a:r>
          </a:p>
        </p:txBody>
      </p:sp>
      <p:pic>
        <p:nvPicPr>
          <p:cNvPr id="4" name="Picture 3">
            <a:extLst>
              <a:ext uri="{FF2B5EF4-FFF2-40B4-BE49-F238E27FC236}">
                <a16:creationId xmlns:a16="http://schemas.microsoft.com/office/drawing/2014/main" id="{E88F30E2-9A64-4C82-A27B-54B87B6F0FAC}"/>
              </a:ext>
            </a:extLst>
          </p:cNvPr>
          <p:cNvPicPr>
            <a:picLocks noChangeAspect="1"/>
          </p:cNvPicPr>
          <p:nvPr/>
        </p:nvPicPr>
        <p:blipFill>
          <a:blip r:embed="rId2"/>
          <a:stretch>
            <a:fillRect/>
          </a:stretch>
        </p:blipFill>
        <p:spPr>
          <a:xfrm>
            <a:off x="2667000" y="6032744"/>
            <a:ext cx="2792210" cy="493819"/>
          </a:xfrm>
          <a:prstGeom prst="rect">
            <a:avLst/>
          </a:prstGeom>
        </p:spPr>
      </p:pic>
      <p:sp>
        <p:nvSpPr>
          <p:cNvPr id="6" name="Rectangle 5">
            <a:extLst>
              <a:ext uri="{FF2B5EF4-FFF2-40B4-BE49-F238E27FC236}">
                <a16:creationId xmlns:a16="http://schemas.microsoft.com/office/drawing/2014/main" id="{3B394E72-B59E-4B2D-B1FF-00AC0883555A}"/>
              </a:ext>
            </a:extLst>
          </p:cNvPr>
          <p:cNvSpPr/>
          <p:nvPr/>
        </p:nvSpPr>
        <p:spPr>
          <a:xfrm>
            <a:off x="114300" y="171271"/>
            <a:ext cx="90297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Opioids Cause Central and Complex Sleep Apnea in Humans: Reversal with Discontinuation:  A Plea for Detoxification.       		             Javaheri and Patel, JCSM, 2017</a:t>
            </a:r>
          </a:p>
        </p:txBody>
      </p:sp>
    </p:spTree>
    <p:extLst>
      <p:ext uri="{BB962C8B-B14F-4D97-AF65-F5344CB8AC3E}">
        <p14:creationId xmlns:p14="http://schemas.microsoft.com/office/powerpoint/2010/main" val="4054004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193C5ADA-35E4-421C-88C0-A7E61C686C06}"/>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37FEBC4E-AAF4-4FF6-A33A-88F4EBF74872}"/>
              </a:ext>
            </a:extLst>
          </p:cNvPr>
          <p:cNvSpPr>
            <a:spLocks noGrp="1" noChangeArrowheads="1"/>
          </p:cNvSpPr>
          <p:nvPr>
            <p:ph type="title"/>
          </p:nvPr>
        </p:nvSpPr>
        <p:spPr>
          <a:xfrm>
            <a:off x="76200" y="551839"/>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Medications-Induced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09" name="Oval 5">
            <a:extLst>
              <a:ext uri="{FF2B5EF4-FFF2-40B4-BE49-F238E27FC236}">
                <a16:creationId xmlns:a16="http://schemas.microsoft.com/office/drawing/2014/main" id="{740A9FD8-1EDD-4924-9C5C-A6C734CEF712}"/>
              </a:ext>
            </a:extLst>
          </p:cNvPr>
          <p:cNvSpPr>
            <a:spLocks noChangeArrowheads="1"/>
          </p:cNvSpPr>
          <p:nvPr/>
        </p:nvSpPr>
        <p:spPr bwMode="auto">
          <a:xfrm rot="10800000" flipV="1">
            <a:off x="5029200" y="5181600"/>
            <a:ext cx="3299459" cy="822305"/>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Ticagrelor</a:t>
            </a:r>
          </a:p>
        </p:txBody>
      </p:sp>
      <p:sp>
        <p:nvSpPr>
          <p:cNvPr id="559110" name="Oval 7">
            <a:extLst>
              <a:ext uri="{FF2B5EF4-FFF2-40B4-BE49-F238E27FC236}">
                <a16:creationId xmlns:a16="http://schemas.microsoft.com/office/drawing/2014/main" id="{C3E120D1-7DEB-42B4-BEDA-2BD27AB70694}"/>
              </a:ext>
            </a:extLst>
          </p:cNvPr>
          <p:cNvSpPr>
            <a:spLocks noChangeArrowheads="1"/>
          </p:cNvSpPr>
          <p:nvPr/>
        </p:nvSpPr>
        <p:spPr bwMode="auto">
          <a:xfrm rot="10800000" flipV="1">
            <a:off x="2611866" y="2747205"/>
            <a:ext cx="6576058" cy="82230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Beta-hydroxy butyrate</a:t>
            </a:r>
          </a:p>
        </p:txBody>
      </p:sp>
      <p:sp>
        <p:nvSpPr>
          <p:cNvPr id="559112" name="Oval 12">
            <a:extLst>
              <a:ext uri="{FF2B5EF4-FFF2-40B4-BE49-F238E27FC236}">
                <a16:creationId xmlns:a16="http://schemas.microsoft.com/office/drawing/2014/main" id="{2EF5694E-EC5C-44AE-8CCC-EF29D2E28A63}"/>
              </a:ext>
            </a:extLst>
          </p:cNvPr>
          <p:cNvSpPr>
            <a:spLocks noChangeArrowheads="1"/>
          </p:cNvSpPr>
          <p:nvPr/>
        </p:nvSpPr>
        <p:spPr bwMode="auto">
          <a:xfrm rot="10800000" flipV="1">
            <a:off x="76200" y="2504373"/>
            <a:ext cx="3810000" cy="1558052"/>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5F06C297-D51B-4C29-9E5E-F1E78747FF0E}"/>
              </a:ext>
            </a:extLst>
          </p:cNvPr>
          <p:cNvSpPr>
            <a:spLocks noChangeArrowheads="1"/>
          </p:cNvSpPr>
          <p:nvPr/>
        </p:nvSpPr>
        <p:spPr bwMode="auto">
          <a:xfrm>
            <a:off x="533401" y="1560484"/>
            <a:ext cx="8229600" cy="908864"/>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Opioids including tramadol</a:t>
            </a: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0" name="Oval 7">
            <a:extLst>
              <a:ext uri="{FF2B5EF4-FFF2-40B4-BE49-F238E27FC236}">
                <a16:creationId xmlns:a16="http://schemas.microsoft.com/office/drawing/2014/main" id="{9540D302-C5FF-4673-91AD-64D9EA9F2184}"/>
              </a:ext>
            </a:extLst>
          </p:cNvPr>
          <p:cNvSpPr>
            <a:spLocks noChangeArrowheads="1"/>
          </p:cNvSpPr>
          <p:nvPr/>
        </p:nvSpPr>
        <p:spPr bwMode="auto">
          <a:xfrm rot="10800000" flipV="1">
            <a:off x="2510019" y="3897732"/>
            <a:ext cx="6576058" cy="82230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a:t>
            </a:r>
          </a:p>
        </p:txBody>
      </p:sp>
      <p:sp>
        <p:nvSpPr>
          <p:cNvPr id="3" name="Oval 12">
            <a:extLst>
              <a:ext uri="{FF2B5EF4-FFF2-40B4-BE49-F238E27FC236}">
                <a16:creationId xmlns:a16="http://schemas.microsoft.com/office/drawing/2014/main" id="{C6977F2B-8729-7AA4-14B6-A5CF2714A2D1}"/>
              </a:ext>
            </a:extLst>
          </p:cNvPr>
          <p:cNvSpPr>
            <a:spLocks noChangeArrowheads="1"/>
          </p:cNvSpPr>
          <p:nvPr/>
        </p:nvSpPr>
        <p:spPr bwMode="auto">
          <a:xfrm rot="10800000" flipV="1">
            <a:off x="206091" y="4327789"/>
            <a:ext cx="4598892" cy="1558052"/>
          </a:xfrm>
          <a:prstGeom prst="ellipse">
            <a:avLst/>
          </a:prstGeom>
          <a:solidFill>
            <a:srgbClr val="0070C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uLnTx/>
                <a:uFillTx/>
                <a:latin typeface="Garamond" panose="02020404030301010803" pitchFamily="18" charset="0"/>
                <a:ea typeface="+mn-ea"/>
                <a:cs typeface="Arial" panose="020B0604020202020204" pitchFamily="34" charset="0"/>
              </a:rPr>
              <a:t>Gabapentinoids</a:t>
            </a:r>
            <a:endPar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101885699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17D5-C2D7-4CD5-B4A2-583703E399C7}"/>
              </a:ext>
            </a:extLst>
          </p:cNvPr>
          <p:cNvSpPr>
            <a:spLocks noGrp="1"/>
          </p:cNvSpPr>
          <p:nvPr>
            <p:ph type="title"/>
          </p:nvPr>
        </p:nvSpPr>
        <p:spPr>
          <a:xfrm>
            <a:off x="838200" y="152400"/>
            <a:ext cx="6908800" cy="1143000"/>
          </a:xfrm>
        </p:spPr>
        <p:txBody>
          <a:bodyPr/>
          <a:lstStyle/>
          <a:p>
            <a:r>
              <a:rPr lang="en-US" dirty="0"/>
              <a:t>Baclofen and CSA</a:t>
            </a:r>
          </a:p>
        </p:txBody>
      </p:sp>
      <p:sp>
        <p:nvSpPr>
          <p:cNvPr id="3" name="Content Placeholder 2">
            <a:extLst>
              <a:ext uri="{FF2B5EF4-FFF2-40B4-BE49-F238E27FC236}">
                <a16:creationId xmlns:a16="http://schemas.microsoft.com/office/drawing/2014/main" id="{6DC208CB-4F61-4D0B-9AA2-5F72428BD50F}"/>
              </a:ext>
            </a:extLst>
          </p:cNvPr>
          <p:cNvSpPr>
            <a:spLocks noGrp="1"/>
          </p:cNvSpPr>
          <p:nvPr>
            <p:ph idx="1"/>
          </p:nvPr>
        </p:nvSpPr>
        <p:spPr>
          <a:xfrm>
            <a:off x="152400" y="1752600"/>
            <a:ext cx="8991600" cy="4114800"/>
          </a:xfrm>
        </p:spPr>
        <p:txBody>
          <a:bodyPr/>
          <a:lstStyle/>
          <a:p>
            <a:r>
              <a:rPr lang="en-US" dirty="0"/>
              <a:t> Gamma-aminobutyric acid-B agonist (GABA B agonist)</a:t>
            </a:r>
          </a:p>
          <a:p>
            <a:pPr marL="0" indent="0">
              <a:buNone/>
            </a:pPr>
            <a:r>
              <a:rPr lang="en-US" dirty="0"/>
              <a:t>  </a:t>
            </a:r>
          </a:p>
          <a:p>
            <a:r>
              <a:rPr lang="en-US" dirty="0"/>
              <a:t>  Muscle-relaxant with antispasmodic properties </a:t>
            </a:r>
          </a:p>
          <a:p>
            <a:endParaRPr lang="en-US" dirty="0"/>
          </a:p>
          <a:p>
            <a:r>
              <a:rPr lang="en-US" dirty="0"/>
              <a:t>  Used to treat severe spasticity associated with  spinal   	cord lesions or neurologic disorders</a:t>
            </a:r>
          </a:p>
          <a:p>
            <a:endParaRPr lang="en-US" dirty="0"/>
          </a:p>
          <a:p>
            <a:r>
              <a:rPr lang="en-US" dirty="0"/>
              <a:t>  Used for the treatment of alcohol dependence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39692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2156"/>
          </a:schemeClr>
        </a:solidFill>
        <a:effectLst/>
      </p:bgPr>
    </p:bg>
    <p:spTree>
      <p:nvGrpSpPr>
        <p:cNvPr id="1" name=""/>
        <p:cNvGrpSpPr/>
        <p:nvPr/>
      </p:nvGrpSpPr>
      <p:grpSpPr>
        <a:xfrm>
          <a:off x="0" y="0"/>
          <a:ext cx="0" cy="0"/>
          <a:chOff x="0" y="0"/>
          <a:chExt cx="0" cy="0"/>
        </a:xfrm>
      </p:grpSpPr>
      <p:pic>
        <p:nvPicPr>
          <p:cNvPr id="201730" name="Picture 1026" descr="grah 2">
            <a:extLst>
              <a:ext uri="{FF2B5EF4-FFF2-40B4-BE49-F238E27FC236}">
                <a16:creationId xmlns:a16="http://schemas.microsoft.com/office/drawing/2014/main" id="{DB9AFF78-CE84-BABC-9F21-D2120C68CCE0}"/>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Box 1">
            <a:extLst>
              <a:ext uri="{FF2B5EF4-FFF2-40B4-BE49-F238E27FC236}">
                <a16:creationId xmlns:a16="http://schemas.microsoft.com/office/drawing/2014/main" id="{6C7C2948-C320-63A5-409B-942261FC1CEE}"/>
              </a:ext>
            </a:extLst>
          </p:cNvPr>
          <p:cNvSpPr txBox="1">
            <a:spLocks noChangeArrowheads="1"/>
          </p:cNvSpPr>
          <p:nvPr/>
        </p:nvSpPr>
        <p:spPr bwMode="auto">
          <a:xfrm>
            <a:off x="7391400" y="1154113"/>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Arousal</a:t>
            </a:r>
          </a:p>
        </p:txBody>
      </p:sp>
      <p:sp>
        <p:nvSpPr>
          <p:cNvPr id="201732" name="TextBox 2">
            <a:extLst>
              <a:ext uri="{FF2B5EF4-FFF2-40B4-BE49-F238E27FC236}">
                <a16:creationId xmlns:a16="http://schemas.microsoft.com/office/drawing/2014/main" id="{F3D71694-B7F1-8A59-19AC-B2AC2D789F5A}"/>
              </a:ext>
            </a:extLst>
          </p:cNvPr>
          <p:cNvSpPr txBox="1">
            <a:spLocks noChangeArrowheads="1"/>
          </p:cNvSpPr>
          <p:nvPr/>
        </p:nvSpPr>
        <p:spPr bwMode="auto">
          <a:xfrm>
            <a:off x="3276600" y="32766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Central apnea</a:t>
            </a:r>
          </a:p>
        </p:txBody>
      </p:sp>
      <p:sp>
        <p:nvSpPr>
          <p:cNvPr id="201733" name="TextBox 3">
            <a:extLst>
              <a:ext uri="{FF2B5EF4-FFF2-40B4-BE49-F238E27FC236}">
                <a16:creationId xmlns:a16="http://schemas.microsoft.com/office/drawing/2014/main" id="{6DB1ACD8-2199-2879-F17F-7DEF6FB07C5F}"/>
              </a:ext>
            </a:extLst>
          </p:cNvPr>
          <p:cNvSpPr txBox="1">
            <a:spLocks noChangeArrowheads="1"/>
          </p:cNvSpPr>
          <p:nvPr/>
        </p:nvSpPr>
        <p:spPr bwMode="auto">
          <a:xfrm>
            <a:off x="6858000" y="49530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279F"/>
                </a:solidFill>
                <a:effectLst/>
                <a:uLnTx/>
                <a:uFillTx/>
                <a:latin typeface="Arial" panose="020B0604020202020204" pitchFamily="34" charset="0"/>
                <a:ea typeface="+mn-ea"/>
                <a:cs typeface="+mn-cs"/>
              </a:rPr>
              <a:t>Hyperventilation</a:t>
            </a:r>
          </a:p>
        </p:txBody>
      </p:sp>
      <p:sp>
        <p:nvSpPr>
          <p:cNvPr id="201734" name="TextBox 4">
            <a:extLst>
              <a:ext uri="{FF2B5EF4-FFF2-40B4-BE49-F238E27FC236}">
                <a16:creationId xmlns:a16="http://schemas.microsoft.com/office/drawing/2014/main" id="{ADAA285B-31B8-1506-DF9A-659B7A967250}"/>
              </a:ext>
            </a:extLst>
          </p:cNvPr>
          <p:cNvSpPr txBox="1">
            <a:spLocks noChangeArrowheads="1"/>
          </p:cNvSpPr>
          <p:nvPr/>
        </p:nvSpPr>
        <p:spPr bwMode="auto">
          <a:xfrm>
            <a:off x="1447800" y="82550"/>
            <a:ext cx="624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Central apnea in a patient with HFrEF - stage 2 sleep</a:t>
            </a:r>
          </a:p>
        </p:txBody>
      </p:sp>
      <p:sp>
        <p:nvSpPr>
          <p:cNvPr id="201735" name="Rettangolo 1">
            <a:extLst>
              <a:ext uri="{FF2B5EF4-FFF2-40B4-BE49-F238E27FC236}">
                <a16:creationId xmlns:a16="http://schemas.microsoft.com/office/drawing/2014/main" id="{61C9EBFA-CB86-94B2-439B-C3015841BAF4}"/>
              </a:ext>
            </a:extLst>
          </p:cNvPr>
          <p:cNvSpPr>
            <a:spLocks noChangeArrowheads="1"/>
          </p:cNvSpPr>
          <p:nvPr/>
        </p:nvSpPr>
        <p:spPr bwMode="auto">
          <a:xfrm>
            <a:off x="3505200" y="3200400"/>
            <a:ext cx="1600200" cy="2895600"/>
          </a:xfrm>
          <a:prstGeom prst="rect">
            <a:avLst/>
          </a:prstGeom>
          <a:solidFill>
            <a:srgbClr val="C00000">
              <a:alpha val="27451"/>
            </a:srgbClr>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it-IT"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Rettangolo 8">
            <a:extLst>
              <a:ext uri="{FF2B5EF4-FFF2-40B4-BE49-F238E27FC236}">
                <a16:creationId xmlns:a16="http://schemas.microsoft.com/office/drawing/2014/main" id="{88EFC173-4DE0-1646-6736-9D9C9BF6CB84}"/>
              </a:ext>
            </a:extLst>
          </p:cNvPr>
          <p:cNvSpPr/>
          <p:nvPr/>
        </p:nvSpPr>
        <p:spPr bwMode="auto">
          <a:xfrm>
            <a:off x="5105400" y="3200400"/>
            <a:ext cx="3657600" cy="2895600"/>
          </a:xfrm>
          <a:prstGeom prst="rect">
            <a:avLst/>
          </a:prstGeom>
          <a:solidFill>
            <a:schemeClr val="bg1">
              <a:lumMod val="75000"/>
              <a:alpha val="16000"/>
            </a:schemeClr>
          </a:solidFill>
          <a:ln w="12700" cap="flat" cmpd="sng" algn="ctr">
            <a:noFill/>
            <a:prstDash val="solid"/>
            <a:round/>
            <a:headEnd type="none" w="med" len="med"/>
            <a:tailEnd type="none" w="med" len="med"/>
          </a:ln>
          <a:effectLst/>
        </p:spPr>
        <p:txBody>
          <a:bodyPr/>
          <a:lstStyle/>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it-IT"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01737" name="Ovale 2">
            <a:extLst>
              <a:ext uri="{FF2B5EF4-FFF2-40B4-BE49-F238E27FC236}">
                <a16:creationId xmlns:a16="http://schemas.microsoft.com/office/drawing/2014/main" id="{581F66C6-0E7D-25B0-2B30-7E8A6C5BBAAC}"/>
              </a:ext>
            </a:extLst>
          </p:cNvPr>
          <p:cNvSpPr>
            <a:spLocks noChangeArrowheads="1"/>
          </p:cNvSpPr>
          <p:nvPr/>
        </p:nvSpPr>
        <p:spPr bwMode="auto">
          <a:xfrm>
            <a:off x="7162800" y="1035050"/>
            <a:ext cx="1447800" cy="606425"/>
          </a:xfrm>
          <a:prstGeom prst="ellipse">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70000"/>
              </a:lnSpc>
              <a:spcBef>
                <a:spcPct val="20000"/>
              </a:spcBef>
              <a:spcAft>
                <a:spcPct val="0"/>
              </a:spcAft>
              <a:buClrTx/>
              <a:buSzTx/>
              <a:buFontTx/>
              <a:buNone/>
              <a:tabLst/>
              <a:defRPr/>
            </a:pPr>
            <a:endParaRPr kumimoji="0" lang="it-IT"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22CBFD-5F13-4061-8E6E-39F7CBF8282B}"/>
              </a:ext>
            </a:extLst>
          </p:cNvPr>
          <p:cNvPicPr>
            <a:picLocks noChangeAspect="1"/>
          </p:cNvPicPr>
          <p:nvPr/>
        </p:nvPicPr>
        <p:blipFill>
          <a:blip r:embed="rId2"/>
          <a:stretch>
            <a:fillRect/>
          </a:stretch>
        </p:blipFill>
        <p:spPr>
          <a:xfrm>
            <a:off x="0" y="1143000"/>
            <a:ext cx="9144000" cy="5714999"/>
          </a:xfrm>
          <a:prstGeom prst="rect">
            <a:avLst/>
          </a:prstGeom>
        </p:spPr>
      </p:pic>
      <p:sp>
        <p:nvSpPr>
          <p:cNvPr id="2" name="Title 1">
            <a:extLst>
              <a:ext uri="{FF2B5EF4-FFF2-40B4-BE49-F238E27FC236}">
                <a16:creationId xmlns:a16="http://schemas.microsoft.com/office/drawing/2014/main" id="{444DD907-2E9E-4649-89E5-4FC77D88C84F}"/>
              </a:ext>
            </a:extLst>
          </p:cNvPr>
          <p:cNvSpPr>
            <a:spLocks noGrp="1"/>
          </p:cNvSpPr>
          <p:nvPr>
            <p:ph type="title"/>
          </p:nvPr>
        </p:nvSpPr>
        <p:spPr>
          <a:xfrm>
            <a:off x="0" y="-116839"/>
            <a:ext cx="9144000" cy="1371600"/>
          </a:xfrm>
        </p:spPr>
        <p:txBody>
          <a:bodyPr/>
          <a:lstStyle/>
          <a:p>
            <a:r>
              <a:rPr lang="en-US" sz="2000" dirty="0"/>
              <a:t>Baclofen-Induced CSA</a:t>
            </a:r>
            <a:br>
              <a:rPr lang="en-US" sz="2000" dirty="0"/>
            </a:br>
            <a:r>
              <a:rPr lang="en-US" sz="2000" dirty="0"/>
              <a:t>Olivier et al. </a:t>
            </a:r>
            <a:r>
              <a:rPr lang="it-IT" sz="2000" dirty="0"/>
              <a:t>CHEST 2016; 149(5):e127–e131</a:t>
            </a:r>
            <a:endParaRPr lang="en-US" sz="2000" dirty="0"/>
          </a:p>
        </p:txBody>
      </p:sp>
    </p:spTree>
    <p:extLst>
      <p:ext uri="{BB962C8B-B14F-4D97-AF65-F5344CB8AC3E}">
        <p14:creationId xmlns:p14="http://schemas.microsoft.com/office/powerpoint/2010/main" val="2869144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796B0-3B32-586D-8ECC-726252D4A57C}"/>
            </a:ext>
          </a:extLst>
        </p:cNvPr>
        <p:cNvGrpSpPr/>
        <p:nvPr/>
      </p:nvGrpSpPr>
      <p:grpSpPr>
        <a:xfrm>
          <a:off x="0" y="0"/>
          <a:ext cx="0" cy="0"/>
          <a:chOff x="0" y="0"/>
          <a:chExt cx="0" cy="0"/>
        </a:xfrm>
      </p:grpSpPr>
      <p:pic>
        <p:nvPicPr>
          <p:cNvPr id="340994" name="Picture 5">
            <a:extLst>
              <a:ext uri="{FF2B5EF4-FFF2-40B4-BE49-F238E27FC236}">
                <a16:creationId xmlns:a16="http://schemas.microsoft.com/office/drawing/2014/main" id="{C28E8C88-713C-4FFA-A975-29F610F8C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797560"/>
            <a:ext cx="9128760" cy="598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6">
            <a:extLst>
              <a:ext uri="{FF2B5EF4-FFF2-40B4-BE49-F238E27FC236}">
                <a16:creationId xmlns:a16="http://schemas.microsoft.com/office/drawing/2014/main" id="{109A344B-6FC9-DF7E-33E9-4E64D0750275}"/>
              </a:ext>
            </a:extLst>
          </p:cNvPr>
          <p:cNvSpPr>
            <a:spLocks noChangeArrowheads="1"/>
          </p:cNvSpPr>
          <p:nvPr/>
        </p:nvSpPr>
        <p:spPr bwMode="auto">
          <a:xfrm>
            <a:off x="0" y="-1"/>
            <a:ext cx="9144000" cy="1095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3911"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 </a:t>
            </a: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Opioids  and sleep apnea</a:t>
            </a: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Javaheri et al, JCSM,2014</a:t>
            </a:r>
          </a:p>
        </p:txBody>
      </p:sp>
      <p:sp>
        <p:nvSpPr>
          <p:cNvPr id="340996" name="Text Box 7">
            <a:extLst>
              <a:ext uri="{FF2B5EF4-FFF2-40B4-BE49-F238E27FC236}">
                <a16:creationId xmlns:a16="http://schemas.microsoft.com/office/drawing/2014/main" id="{0C48F7CF-E7C8-3CFB-11C5-CAB51988AF8D}"/>
              </a:ext>
            </a:extLst>
          </p:cNvPr>
          <p:cNvSpPr txBox="1">
            <a:spLocks noChangeArrowheads="1"/>
          </p:cNvSpPr>
          <p:nvPr/>
        </p:nvSpPr>
        <p:spPr bwMode="auto">
          <a:xfrm>
            <a:off x="508000" y="6070600"/>
            <a:ext cx="8128000"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0997" name="TextBox 1">
            <a:extLst>
              <a:ext uri="{FF2B5EF4-FFF2-40B4-BE49-F238E27FC236}">
                <a16:creationId xmlns:a16="http://schemas.microsoft.com/office/drawing/2014/main" id="{04C7FE85-6A3A-6564-EDE9-1D468A7EBB62}"/>
              </a:ext>
            </a:extLst>
          </p:cNvPr>
          <p:cNvSpPr txBox="1">
            <a:spLocks noChangeArrowheads="1"/>
          </p:cNvSpPr>
          <p:nvPr/>
        </p:nvSpPr>
        <p:spPr bwMode="auto">
          <a:xfrm rot="10800000" flipV="1">
            <a:off x="1117600" y="3413535"/>
            <a:ext cx="751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1D58"/>
                </a:solidFill>
                <a:effectLst/>
                <a:uLnTx/>
                <a:uFillTx/>
                <a:latin typeface="Arial" panose="020B0604020202020204" pitchFamily="34" charset="0"/>
                <a:ea typeface="+mn-ea"/>
                <a:cs typeface="+mn-cs"/>
              </a:rPr>
              <a:t>CSA      OSA  CSA/OA       OSA         CSA       OSA         OSA    Hyp          Hyp</a:t>
            </a:r>
          </a:p>
        </p:txBody>
      </p:sp>
    </p:spTree>
    <p:extLst>
      <p:ext uri="{BB962C8B-B14F-4D97-AF65-F5344CB8AC3E}">
        <p14:creationId xmlns:p14="http://schemas.microsoft.com/office/powerpoint/2010/main" val="2350745099"/>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E3A0-5053-3747-27F3-5FCBA3E44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12FE8-09B1-D973-F052-D4BD2FF905FE}"/>
              </a:ext>
            </a:extLst>
          </p:cNvPr>
          <p:cNvSpPr>
            <a:spLocks noGrp="1"/>
          </p:cNvSpPr>
          <p:nvPr>
            <p:ph type="title"/>
          </p:nvPr>
        </p:nvSpPr>
        <p:spPr>
          <a:xfrm>
            <a:off x="-22860" y="609600"/>
            <a:ext cx="8915400" cy="609600"/>
          </a:xfrm>
        </p:spPr>
        <p:txBody>
          <a:bodyPr/>
          <a:lstStyle/>
          <a:p>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solidFill>
                  <a:schemeClr val="tx2"/>
                </a:solidFill>
              </a:rPr>
              <a:t>Unifying mechanism mediating CSA with Baclofen and opioids</a:t>
            </a:r>
            <a:br>
              <a:rPr lang="en-US" sz="2400" dirty="0">
                <a:solidFill>
                  <a:schemeClr val="tx2"/>
                </a:solidFill>
              </a:rPr>
            </a:br>
            <a:br>
              <a:rPr lang="en-US" sz="2400" dirty="0">
                <a:solidFill>
                  <a:schemeClr val="tx2"/>
                </a:solidFill>
              </a:rPr>
            </a:br>
            <a:br>
              <a:rPr lang="en-US" sz="2400" dirty="0">
                <a:solidFill>
                  <a:schemeClr val="tx2"/>
                </a:solidFill>
              </a:rPr>
            </a:br>
            <a:br>
              <a:rPr lang="en-US" sz="2400" dirty="0">
                <a:solidFill>
                  <a:schemeClr val="tx2"/>
                </a:solidFill>
              </a:rPr>
            </a:br>
            <a:r>
              <a:rPr lang="en-US" sz="2800" dirty="0">
                <a:solidFill>
                  <a:schemeClr val="tx2"/>
                </a:solidFill>
              </a:rPr>
              <a:t>Chemical neuroanatomy of the </a:t>
            </a:r>
            <a:r>
              <a:rPr lang="en-US" sz="2800" dirty="0" err="1">
                <a:solidFill>
                  <a:schemeClr val="tx2"/>
                </a:solidFill>
              </a:rPr>
              <a:t>preBöt</a:t>
            </a:r>
            <a:r>
              <a:rPr lang="en-US" sz="2800" dirty="0">
                <a:solidFill>
                  <a:schemeClr val="tx2"/>
                </a:solidFill>
              </a:rPr>
              <a:t> Complex  </a:t>
            </a:r>
            <a:br>
              <a:rPr lang="en-US" sz="2800" dirty="0">
                <a:solidFill>
                  <a:schemeClr val="tx2"/>
                </a:solidFill>
              </a:rPr>
            </a:br>
            <a:r>
              <a:rPr lang="en-US" sz="2800" dirty="0">
                <a:solidFill>
                  <a:schemeClr val="tx2"/>
                </a:solidFill>
              </a:rPr>
              <a:t>and KF neurons</a:t>
            </a:r>
            <a:br>
              <a:rPr lang="en-US" sz="3600" dirty="0">
                <a:solidFill>
                  <a:schemeClr val="tx2"/>
                </a:solidFill>
              </a:rPr>
            </a:br>
            <a:r>
              <a:rPr lang="en-US" sz="3600" dirty="0">
                <a:solidFill>
                  <a:schemeClr val="tx2"/>
                </a:solidFill>
              </a:rPr>
              <a:t> </a:t>
            </a:r>
            <a:br>
              <a:rPr lang="en-US" sz="3600" dirty="0">
                <a:solidFill>
                  <a:schemeClr val="tx2"/>
                </a:solidFill>
              </a:rPr>
            </a:br>
            <a:br>
              <a:rPr lang="en-US" sz="3600" dirty="0">
                <a:solidFill>
                  <a:schemeClr val="tx2"/>
                </a:solidFill>
              </a:rPr>
            </a:br>
            <a:r>
              <a:rPr lang="en-US" sz="3600" dirty="0">
                <a:solidFill>
                  <a:schemeClr val="tx2"/>
                </a:solidFill>
              </a:rPr>
              <a:t>  μ-opioid receptors and GABA</a:t>
            </a:r>
            <a:r>
              <a:rPr lang="en-US" sz="3600" baseline="-25000" dirty="0">
                <a:solidFill>
                  <a:schemeClr val="tx2"/>
                </a:solidFill>
              </a:rPr>
              <a:t>B</a:t>
            </a:r>
            <a:r>
              <a:rPr lang="en-US" sz="3600" dirty="0">
                <a:solidFill>
                  <a:schemeClr val="tx2"/>
                </a:solidFill>
              </a:rPr>
              <a:t> receptors are colocalized on </a:t>
            </a:r>
            <a:r>
              <a:rPr lang="en-US" sz="3600" dirty="0" err="1">
                <a:solidFill>
                  <a:schemeClr val="tx2"/>
                </a:solidFill>
              </a:rPr>
              <a:t>preBötC</a:t>
            </a:r>
            <a:r>
              <a:rPr lang="en-US" sz="3600" dirty="0">
                <a:solidFill>
                  <a:schemeClr val="tx2"/>
                </a:solidFill>
              </a:rPr>
              <a:t>  and </a:t>
            </a:r>
            <a:r>
              <a:rPr lang="en-US" sz="3600" dirty="0" err="1">
                <a:solidFill>
                  <a:schemeClr val="tx2"/>
                </a:solidFill>
              </a:rPr>
              <a:t>KFneurons</a:t>
            </a:r>
            <a:r>
              <a:rPr lang="en-US" sz="3600" dirty="0">
                <a:solidFill>
                  <a:schemeClr val="tx2"/>
                </a:solidFill>
              </a:rPr>
              <a:t>  </a:t>
            </a:r>
            <a:br>
              <a:rPr lang="en-US" sz="4000" dirty="0">
                <a:solidFill>
                  <a:schemeClr val="tx2"/>
                </a:solidFill>
              </a:rPr>
            </a:br>
            <a:r>
              <a:rPr lang="en-US" sz="4000" dirty="0">
                <a:solidFill>
                  <a:schemeClr val="tx2"/>
                </a:solidFill>
              </a:rPr>
              <a:t>  </a:t>
            </a:r>
            <a:br>
              <a:rPr lang="en-US" sz="4000" dirty="0">
                <a:solidFill>
                  <a:schemeClr val="tx2"/>
                </a:solidFill>
              </a:rPr>
            </a:br>
            <a:r>
              <a:rPr lang="en-US" sz="2400" dirty="0">
                <a:solidFill>
                  <a:schemeClr val="tx2"/>
                </a:solidFill>
              </a:rPr>
              <a:t>Alheid GF, McCrimmon DR. The chemical neuroanatomy of breathing. </a:t>
            </a:r>
            <a:br>
              <a:rPr lang="en-US" sz="2400" dirty="0">
                <a:solidFill>
                  <a:schemeClr val="tx2"/>
                </a:solidFill>
              </a:rPr>
            </a:br>
            <a:r>
              <a:rPr lang="en-US" sz="2400" dirty="0">
                <a:solidFill>
                  <a:schemeClr val="tx2"/>
                </a:solidFill>
              </a:rPr>
              <a:t>Respir </a:t>
            </a:r>
            <a:r>
              <a:rPr lang="en-US" sz="2400" dirty="0" err="1">
                <a:solidFill>
                  <a:schemeClr val="tx2"/>
                </a:solidFill>
              </a:rPr>
              <a:t>Physiol</a:t>
            </a:r>
            <a:r>
              <a:rPr lang="en-US" sz="2400" dirty="0">
                <a:solidFill>
                  <a:schemeClr val="tx2"/>
                </a:solidFill>
              </a:rPr>
              <a:t> </a:t>
            </a:r>
            <a:r>
              <a:rPr lang="en-US" sz="2400" dirty="0" err="1">
                <a:solidFill>
                  <a:schemeClr val="tx2"/>
                </a:solidFill>
              </a:rPr>
              <a:t>Neurobiol</a:t>
            </a:r>
            <a:r>
              <a:rPr lang="en-US" sz="2400" dirty="0">
                <a:solidFill>
                  <a:schemeClr val="tx2"/>
                </a:solidFill>
              </a:rPr>
              <a:t>. 2008;164(1-2):3-11.</a:t>
            </a:r>
            <a:br>
              <a:rPr lang="en-US" sz="2400" dirty="0">
                <a:solidFill>
                  <a:schemeClr val="tx2"/>
                </a:solidFill>
              </a:rPr>
            </a:br>
            <a:r>
              <a:rPr lang="en-US" sz="2400" dirty="0">
                <a:solidFill>
                  <a:schemeClr val="tx2"/>
                </a:solidFill>
              </a:rPr>
              <a:t>  </a:t>
            </a:r>
          </a:p>
        </p:txBody>
      </p:sp>
    </p:spTree>
    <p:extLst>
      <p:ext uri="{BB962C8B-B14F-4D97-AF65-F5344CB8AC3E}">
        <p14:creationId xmlns:p14="http://schemas.microsoft.com/office/powerpoint/2010/main" val="3202842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141E4-02F0-C97B-590C-3DBC28A207A1}"/>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F7C2724C-FC2B-1E41-93E4-B8D62B8144DD}"/>
              </a:ext>
            </a:extLst>
          </p:cNvPr>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a:extLst>
              <a:ext uri="{FF2B5EF4-FFF2-40B4-BE49-F238E27FC236}">
                <a16:creationId xmlns:a16="http://schemas.microsoft.com/office/drawing/2014/main" id="{7632BC8F-C602-6B48-0F3C-13DE61ED4307}"/>
              </a:ext>
            </a:extLst>
          </p:cNvPr>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a:extLst>
              <a:ext uri="{FF2B5EF4-FFF2-40B4-BE49-F238E27FC236}">
                <a16:creationId xmlns:a16="http://schemas.microsoft.com/office/drawing/2014/main" id="{9CB65FEC-D12E-46D9-C436-648068CBBC0D}"/>
              </a:ext>
            </a:extLst>
          </p:cNvPr>
          <p:cNvSpPr>
            <a:spLocks noGrp="1" noChangeArrowheads="1"/>
          </p:cNvSpPr>
          <p:nvPr>
            <p:ph type="title"/>
          </p:nvPr>
        </p:nvSpPr>
        <p:spPr>
          <a:xfrm>
            <a:off x="7419" y="-318531"/>
            <a:ext cx="9090466" cy="1157527"/>
          </a:xfrm>
          <a:solidFill>
            <a:schemeClr val="bg1"/>
          </a:solidFill>
        </p:spPr>
        <p:txBody>
          <a:bodyPr lIns="822960" rIns="822960"/>
          <a:lstStyle/>
          <a:p>
            <a:br>
              <a:rPr lang="en-US" sz="3400" dirty="0"/>
            </a:br>
            <a:r>
              <a:rPr lang="en-US" sz="2400" dirty="0"/>
              <a:t> Inhibition of Rhythm  Generation by Opioids and GAB-B agonists</a:t>
            </a:r>
            <a:br>
              <a:rPr lang="en-US" sz="3400" dirty="0"/>
            </a:br>
            <a:endParaRPr lang="en-US" sz="3200" dirty="0">
              <a:solidFill>
                <a:srgbClr val="FFFFFF"/>
              </a:solidFill>
            </a:endParaRPr>
          </a:p>
        </p:txBody>
      </p:sp>
      <p:sp>
        <p:nvSpPr>
          <p:cNvPr id="16390" name="Oval 6">
            <a:extLst>
              <a:ext uri="{FF2B5EF4-FFF2-40B4-BE49-F238E27FC236}">
                <a16:creationId xmlns:a16="http://schemas.microsoft.com/office/drawing/2014/main" id="{365B716C-5E39-C896-DDF3-1F53AA8CF386}"/>
              </a:ext>
            </a:extLst>
          </p:cNvPr>
          <p:cNvSpPr>
            <a:spLocks noChangeArrowheads="1"/>
          </p:cNvSpPr>
          <p:nvPr/>
        </p:nvSpPr>
        <p:spPr bwMode="auto">
          <a:xfrm>
            <a:off x="4572000" y="472313"/>
            <a:ext cx="4564581" cy="1687890"/>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Pre-</a:t>
            </a:r>
            <a:r>
              <a:rPr kumimoji="0" lang="en-US" sz="2400" b="1" i="0" u="none" strike="noStrike" kern="1200" cap="none" spc="0" normalizeH="0" baseline="0" noProof="0" dirty="0" err="1">
                <a:ln>
                  <a:noFill/>
                </a:ln>
                <a:solidFill>
                  <a:srgbClr val="FFFFFF"/>
                </a:solidFill>
                <a:effectLst/>
                <a:uLnTx/>
                <a:uFillTx/>
                <a:latin typeface="Arial"/>
                <a:ea typeface="+mn-ea"/>
                <a:cs typeface="+mn-cs"/>
              </a:rPr>
              <a:t>BotC</a:t>
            </a:r>
            <a:r>
              <a:rPr kumimoji="0" lang="en-US" sz="2400" b="1" i="0" u="none" strike="noStrike" kern="1200" cap="none" spc="0" normalizeH="0" baseline="0" noProof="0" dirty="0">
                <a:ln>
                  <a:noFill/>
                </a:ln>
                <a:solidFill>
                  <a:srgbClr val="FFFFFF"/>
                </a:solidFill>
                <a:effectLst/>
                <a:uLnTx/>
                <a:uFillTx/>
                <a:latin typeface="Arial"/>
                <a:ea typeface="+mn-ea"/>
                <a:cs typeface="+mn-cs"/>
              </a:rPr>
              <a:t> inhibited by µopioids/GABA-B agonists </a:t>
            </a:r>
          </a:p>
        </p:txBody>
      </p:sp>
      <p:sp>
        <p:nvSpPr>
          <p:cNvPr id="16391" name="Oval 7">
            <a:extLst>
              <a:ext uri="{FF2B5EF4-FFF2-40B4-BE49-F238E27FC236}">
                <a16:creationId xmlns:a16="http://schemas.microsoft.com/office/drawing/2014/main" id="{217A4AD0-CB92-4945-1B9E-2D67059B9D63}"/>
              </a:ext>
            </a:extLst>
          </p:cNvPr>
          <p:cNvSpPr>
            <a:spLocks noChangeArrowheads="1"/>
          </p:cNvSpPr>
          <p:nvPr/>
        </p:nvSpPr>
        <p:spPr bwMode="auto">
          <a:xfrm rot="10800000" flipV="1">
            <a:off x="5230807" y="3011835"/>
            <a:ext cx="3503312" cy="1211818"/>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Phrenic/Intercostal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Nerves </a:t>
            </a:r>
          </a:p>
        </p:txBody>
      </p:sp>
      <p:sp>
        <p:nvSpPr>
          <p:cNvPr id="16394" name="Oval 10">
            <a:extLst>
              <a:ext uri="{FF2B5EF4-FFF2-40B4-BE49-F238E27FC236}">
                <a16:creationId xmlns:a16="http://schemas.microsoft.com/office/drawing/2014/main" id="{BA91F1F7-2268-0FEB-AB13-5C0F98847003}"/>
              </a:ext>
            </a:extLst>
          </p:cNvPr>
          <p:cNvSpPr>
            <a:spLocks noChangeArrowheads="1"/>
          </p:cNvSpPr>
          <p:nvPr/>
        </p:nvSpPr>
        <p:spPr bwMode="auto">
          <a:xfrm>
            <a:off x="139994" y="2799733"/>
            <a:ext cx="4941132" cy="1084876"/>
          </a:xfrm>
          <a:prstGeom prst="ellipse">
            <a:avLst/>
          </a:prstGeom>
          <a:solidFill>
            <a:srgbClr val="7030A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Hypoglossal 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a:extLst>
              <a:ext uri="{FF2B5EF4-FFF2-40B4-BE49-F238E27FC236}">
                <a16:creationId xmlns:a16="http://schemas.microsoft.com/office/drawing/2014/main" id="{6BE3D4D3-9B86-CB18-F277-31D51017CEC2}"/>
              </a:ext>
            </a:extLst>
          </p:cNvPr>
          <p:cNvSpPr>
            <a:spLocks noChangeArrowheads="1"/>
          </p:cNvSpPr>
          <p:nvPr/>
        </p:nvSpPr>
        <p:spPr bwMode="auto">
          <a:xfrm>
            <a:off x="1097169" y="4484410"/>
            <a:ext cx="2971800" cy="864257"/>
          </a:xfrm>
          <a:prstGeom prst="ellipse">
            <a:avLst/>
          </a:prstGeom>
          <a:solidFill>
            <a:srgbClr val="7030A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919191">
                    <a:lumMod val="20000"/>
                    <a:lumOff val="80000"/>
                  </a:srgbClr>
                </a:solidFill>
                <a:effectLst/>
                <a:uLnTx/>
                <a:uFillTx/>
                <a:latin typeface="Arial"/>
                <a:ea typeface="+mn-ea"/>
                <a:cs typeface="+mn-cs"/>
              </a:rPr>
              <a:t>GG muscle</a:t>
            </a:r>
          </a:p>
        </p:txBody>
      </p:sp>
      <p:sp>
        <p:nvSpPr>
          <p:cNvPr id="14" name="Rectangle 13">
            <a:extLst>
              <a:ext uri="{FF2B5EF4-FFF2-40B4-BE49-F238E27FC236}">
                <a16:creationId xmlns:a16="http://schemas.microsoft.com/office/drawing/2014/main" id="{0137518C-9E19-82D5-2645-C30CA0AE0EF4}"/>
              </a:ext>
            </a:extLst>
          </p:cNvPr>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a:extLst>
              <a:ext uri="{FF2B5EF4-FFF2-40B4-BE49-F238E27FC236}">
                <a16:creationId xmlns:a16="http://schemas.microsoft.com/office/drawing/2014/main" id="{1DFE399A-1CEC-A4D3-E707-984DC7304940}"/>
              </a:ext>
            </a:extLst>
          </p:cNvPr>
          <p:cNvSpPr/>
          <p:nvPr/>
        </p:nvSpPr>
        <p:spPr bwMode="auto">
          <a:xfrm rot="10800000">
            <a:off x="6840640" y="2364145"/>
            <a:ext cx="278162" cy="595323"/>
          </a:xfrm>
          <a:prstGeom prst="upArrow">
            <a:avLst>
              <a:gd name="adj1" fmla="val 50001"/>
              <a:gd name="adj2" fmla="val 50000"/>
            </a:avLst>
          </a:prstGeom>
          <a:solidFill>
            <a:srgbClr val="00B05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a:extLst>
              <a:ext uri="{FF2B5EF4-FFF2-40B4-BE49-F238E27FC236}">
                <a16:creationId xmlns:a16="http://schemas.microsoft.com/office/drawing/2014/main" id="{BCE72319-040C-A9B7-2DA2-E60028162CC7}"/>
              </a:ext>
            </a:extLst>
          </p:cNvPr>
          <p:cNvSpPr/>
          <p:nvPr/>
        </p:nvSpPr>
        <p:spPr bwMode="auto">
          <a:xfrm rot="10800000">
            <a:off x="2320821" y="2045963"/>
            <a:ext cx="400219" cy="671397"/>
          </a:xfrm>
          <a:prstGeom prst="upArrow">
            <a:avLst>
              <a:gd name="adj1" fmla="val 28032"/>
              <a:gd name="adj2" fmla="val 41276"/>
            </a:avLst>
          </a:prstGeom>
          <a:solidFill>
            <a:srgbClr val="FF000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1CA80559-F601-CD05-4C14-C840383E74CE}"/>
              </a:ext>
            </a:extLst>
          </p:cNvPr>
          <p:cNvSpPr/>
          <p:nvPr/>
        </p:nvSpPr>
        <p:spPr bwMode="auto">
          <a:xfrm rot="10800000">
            <a:off x="2444787" y="3884609"/>
            <a:ext cx="371785" cy="646523"/>
          </a:xfrm>
          <a:prstGeom prst="upArrow">
            <a:avLst/>
          </a:prstGeom>
          <a:solidFill>
            <a:srgbClr val="7030A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0C4BA914-E89E-0E4D-359C-9C637D3E63A0}"/>
              </a:ext>
            </a:extLst>
          </p:cNvPr>
          <p:cNvPicPr>
            <a:picLocks noChangeAspect="1"/>
          </p:cNvPicPr>
          <p:nvPr/>
        </p:nvPicPr>
        <p:blipFill>
          <a:blip r:embed="rId3"/>
          <a:stretch>
            <a:fillRect/>
          </a:stretch>
        </p:blipFill>
        <p:spPr>
          <a:xfrm>
            <a:off x="5098942" y="5014590"/>
            <a:ext cx="3761558" cy="853514"/>
          </a:xfrm>
          <a:prstGeom prst="rect">
            <a:avLst/>
          </a:prstGeom>
        </p:spPr>
      </p:pic>
      <p:pic>
        <p:nvPicPr>
          <p:cNvPr id="10" name="Picture 9">
            <a:extLst>
              <a:ext uri="{FF2B5EF4-FFF2-40B4-BE49-F238E27FC236}">
                <a16:creationId xmlns:a16="http://schemas.microsoft.com/office/drawing/2014/main" id="{ED00CB41-1C0E-4CD3-7702-38A03B5DDEDC}"/>
              </a:ext>
            </a:extLst>
          </p:cNvPr>
          <p:cNvPicPr>
            <a:picLocks noChangeAspect="1"/>
          </p:cNvPicPr>
          <p:nvPr/>
        </p:nvPicPr>
        <p:blipFill>
          <a:blip r:embed="rId4"/>
          <a:stretch>
            <a:fillRect/>
          </a:stretch>
        </p:blipFill>
        <p:spPr>
          <a:xfrm rot="2721451">
            <a:off x="6657514" y="4321209"/>
            <a:ext cx="685268" cy="691673"/>
          </a:xfrm>
          <a:prstGeom prst="rect">
            <a:avLst/>
          </a:prstGeom>
        </p:spPr>
      </p:pic>
      <p:pic>
        <p:nvPicPr>
          <p:cNvPr id="21" name="Picture 20">
            <a:extLst>
              <a:ext uri="{FF2B5EF4-FFF2-40B4-BE49-F238E27FC236}">
                <a16:creationId xmlns:a16="http://schemas.microsoft.com/office/drawing/2014/main" id="{C8929698-F49E-82EA-B966-53A7DFDDD05E}"/>
              </a:ext>
            </a:extLst>
          </p:cNvPr>
          <p:cNvPicPr>
            <a:picLocks noChangeAspect="1"/>
          </p:cNvPicPr>
          <p:nvPr/>
        </p:nvPicPr>
        <p:blipFill>
          <a:blip r:embed="rId5"/>
          <a:stretch>
            <a:fillRect/>
          </a:stretch>
        </p:blipFill>
        <p:spPr>
          <a:xfrm rot="2232873">
            <a:off x="2232172" y="2017827"/>
            <a:ext cx="602291" cy="692636"/>
          </a:xfrm>
          <a:prstGeom prst="rect">
            <a:avLst/>
          </a:prstGeom>
        </p:spPr>
      </p:pic>
      <p:pic>
        <p:nvPicPr>
          <p:cNvPr id="22" name="Picture 21">
            <a:extLst>
              <a:ext uri="{FF2B5EF4-FFF2-40B4-BE49-F238E27FC236}">
                <a16:creationId xmlns:a16="http://schemas.microsoft.com/office/drawing/2014/main" id="{72A7A92F-D634-224A-3396-4E5A86255A58}"/>
              </a:ext>
            </a:extLst>
          </p:cNvPr>
          <p:cNvPicPr>
            <a:picLocks noChangeAspect="1"/>
          </p:cNvPicPr>
          <p:nvPr/>
        </p:nvPicPr>
        <p:blipFill>
          <a:blip r:embed="rId6"/>
          <a:stretch>
            <a:fillRect/>
          </a:stretch>
        </p:blipFill>
        <p:spPr>
          <a:xfrm rot="18150217">
            <a:off x="4127071" y="1047944"/>
            <a:ext cx="438950" cy="562226"/>
          </a:xfrm>
          <a:prstGeom prst="rect">
            <a:avLst/>
          </a:prstGeom>
        </p:spPr>
      </p:pic>
      <p:sp>
        <p:nvSpPr>
          <p:cNvPr id="26" name="Oval 10">
            <a:extLst>
              <a:ext uri="{FF2B5EF4-FFF2-40B4-BE49-F238E27FC236}">
                <a16:creationId xmlns:a16="http://schemas.microsoft.com/office/drawing/2014/main" id="{9F52653C-BB9F-DAD8-1A71-F86F1D575A3C}"/>
              </a:ext>
            </a:extLst>
          </p:cNvPr>
          <p:cNvSpPr>
            <a:spLocks noChangeArrowheads="1"/>
          </p:cNvSpPr>
          <p:nvPr/>
        </p:nvSpPr>
        <p:spPr bwMode="auto">
          <a:xfrm>
            <a:off x="-5281" y="638240"/>
            <a:ext cx="4346546" cy="1411155"/>
          </a:xfrm>
          <a:prstGeom prst="ellipse">
            <a:avLst/>
          </a:prstGeom>
          <a:solidFill>
            <a:srgbClr val="7030A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KF/PB inhibited by µopioids/GABA-B agonists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27" name="Oval 11">
            <a:extLst>
              <a:ext uri="{FF2B5EF4-FFF2-40B4-BE49-F238E27FC236}">
                <a16:creationId xmlns:a16="http://schemas.microsoft.com/office/drawing/2014/main" id="{BDAC3056-BED2-63CB-3205-2AC1CFA04B1A}"/>
              </a:ext>
            </a:extLst>
          </p:cNvPr>
          <p:cNvSpPr>
            <a:spLocks noChangeArrowheads="1"/>
          </p:cNvSpPr>
          <p:nvPr/>
        </p:nvSpPr>
        <p:spPr bwMode="auto">
          <a:xfrm>
            <a:off x="1385538" y="5981747"/>
            <a:ext cx="2468136" cy="864257"/>
          </a:xfrm>
          <a:prstGeom prst="ellipse">
            <a:avLst/>
          </a:prstGeom>
          <a:solidFill>
            <a:srgbClr val="7030A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919191">
                    <a:lumMod val="20000"/>
                    <a:lumOff val="80000"/>
                  </a:srgbClr>
                </a:solidFill>
                <a:effectLst/>
                <a:uLnTx/>
                <a:uFillTx/>
                <a:latin typeface="Arial"/>
                <a:ea typeface="+mn-ea"/>
                <a:cs typeface="+mn-cs"/>
              </a:rPr>
              <a:t>OSA</a:t>
            </a:r>
          </a:p>
        </p:txBody>
      </p:sp>
      <p:sp>
        <p:nvSpPr>
          <p:cNvPr id="28" name="Up Arrow 15">
            <a:extLst>
              <a:ext uri="{FF2B5EF4-FFF2-40B4-BE49-F238E27FC236}">
                <a16:creationId xmlns:a16="http://schemas.microsoft.com/office/drawing/2014/main" id="{86336F8B-E972-2C30-C10B-59F34EFD540E}"/>
              </a:ext>
            </a:extLst>
          </p:cNvPr>
          <p:cNvSpPr/>
          <p:nvPr/>
        </p:nvSpPr>
        <p:spPr bwMode="auto">
          <a:xfrm rot="10800000">
            <a:off x="2480059" y="5365570"/>
            <a:ext cx="371785" cy="646523"/>
          </a:xfrm>
          <a:prstGeom prst="upArrow">
            <a:avLst/>
          </a:prstGeom>
          <a:solidFill>
            <a:srgbClr val="7030A0"/>
          </a:solid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1" name="Oval 7">
            <a:extLst>
              <a:ext uri="{FF2B5EF4-FFF2-40B4-BE49-F238E27FC236}">
                <a16:creationId xmlns:a16="http://schemas.microsoft.com/office/drawing/2014/main" id="{333504B2-BEC2-0711-B940-AFAEA64F38D8}"/>
              </a:ext>
            </a:extLst>
          </p:cNvPr>
          <p:cNvSpPr>
            <a:spLocks noChangeArrowheads="1"/>
          </p:cNvSpPr>
          <p:nvPr/>
        </p:nvSpPr>
        <p:spPr bwMode="auto">
          <a:xfrm rot="10800000" flipV="1">
            <a:off x="5486400" y="6156641"/>
            <a:ext cx="3265404" cy="562630"/>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CSA</a:t>
            </a:r>
          </a:p>
        </p:txBody>
      </p:sp>
      <p:pic>
        <p:nvPicPr>
          <p:cNvPr id="32" name="Picture 31">
            <a:extLst>
              <a:ext uri="{FF2B5EF4-FFF2-40B4-BE49-F238E27FC236}">
                <a16:creationId xmlns:a16="http://schemas.microsoft.com/office/drawing/2014/main" id="{34B0BCBE-57E2-5F7D-EA1A-6717C2BD14E5}"/>
              </a:ext>
            </a:extLst>
          </p:cNvPr>
          <p:cNvPicPr>
            <a:picLocks noChangeAspect="1"/>
          </p:cNvPicPr>
          <p:nvPr/>
        </p:nvPicPr>
        <p:blipFill>
          <a:blip r:embed="rId4"/>
          <a:stretch>
            <a:fillRect/>
          </a:stretch>
        </p:blipFill>
        <p:spPr>
          <a:xfrm rot="2721451">
            <a:off x="6776168" y="5664550"/>
            <a:ext cx="685268" cy="691673"/>
          </a:xfrm>
          <a:prstGeom prst="rect">
            <a:avLst/>
          </a:prstGeom>
        </p:spPr>
      </p:pic>
    </p:spTree>
    <p:extLst>
      <p:ext uri="{BB962C8B-B14F-4D97-AF65-F5344CB8AC3E}">
        <p14:creationId xmlns:p14="http://schemas.microsoft.com/office/powerpoint/2010/main" val="300521783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193C5ADA-35E4-421C-88C0-A7E61C686C06}"/>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37FEBC4E-AAF4-4FF6-A33A-88F4EBF74872}"/>
              </a:ext>
            </a:extLst>
          </p:cNvPr>
          <p:cNvSpPr>
            <a:spLocks noGrp="1" noChangeArrowheads="1"/>
          </p:cNvSpPr>
          <p:nvPr>
            <p:ph type="title"/>
          </p:nvPr>
        </p:nvSpPr>
        <p:spPr>
          <a:xfrm>
            <a:off x="76200" y="551839"/>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Medications-Induced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09" name="Oval 5">
            <a:extLst>
              <a:ext uri="{FF2B5EF4-FFF2-40B4-BE49-F238E27FC236}">
                <a16:creationId xmlns:a16="http://schemas.microsoft.com/office/drawing/2014/main" id="{740A9FD8-1EDD-4924-9C5C-A6C734CEF712}"/>
              </a:ext>
            </a:extLst>
          </p:cNvPr>
          <p:cNvSpPr>
            <a:spLocks noChangeArrowheads="1"/>
          </p:cNvSpPr>
          <p:nvPr/>
        </p:nvSpPr>
        <p:spPr bwMode="auto">
          <a:xfrm rot="10800000" flipV="1">
            <a:off x="5029200" y="5181600"/>
            <a:ext cx="3299459" cy="822305"/>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Ticagrelor</a:t>
            </a:r>
          </a:p>
        </p:txBody>
      </p:sp>
      <p:sp>
        <p:nvSpPr>
          <p:cNvPr id="559110" name="Oval 7">
            <a:extLst>
              <a:ext uri="{FF2B5EF4-FFF2-40B4-BE49-F238E27FC236}">
                <a16:creationId xmlns:a16="http://schemas.microsoft.com/office/drawing/2014/main" id="{C3E120D1-7DEB-42B4-BEDA-2BD27AB70694}"/>
              </a:ext>
            </a:extLst>
          </p:cNvPr>
          <p:cNvSpPr>
            <a:spLocks noChangeArrowheads="1"/>
          </p:cNvSpPr>
          <p:nvPr/>
        </p:nvSpPr>
        <p:spPr bwMode="auto">
          <a:xfrm rot="10800000" flipV="1">
            <a:off x="2611866" y="2747205"/>
            <a:ext cx="6576058" cy="82230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Beta-hydroxy butyrate</a:t>
            </a:r>
          </a:p>
        </p:txBody>
      </p:sp>
      <p:sp>
        <p:nvSpPr>
          <p:cNvPr id="559112" name="Oval 12">
            <a:extLst>
              <a:ext uri="{FF2B5EF4-FFF2-40B4-BE49-F238E27FC236}">
                <a16:creationId xmlns:a16="http://schemas.microsoft.com/office/drawing/2014/main" id="{2EF5694E-EC5C-44AE-8CCC-EF29D2E28A63}"/>
              </a:ext>
            </a:extLst>
          </p:cNvPr>
          <p:cNvSpPr>
            <a:spLocks noChangeArrowheads="1"/>
          </p:cNvSpPr>
          <p:nvPr/>
        </p:nvSpPr>
        <p:spPr bwMode="auto">
          <a:xfrm rot="10800000" flipV="1">
            <a:off x="76200" y="2504373"/>
            <a:ext cx="3810000" cy="1558052"/>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5F06C297-D51B-4C29-9E5E-F1E78747FF0E}"/>
              </a:ext>
            </a:extLst>
          </p:cNvPr>
          <p:cNvSpPr>
            <a:spLocks noChangeArrowheads="1"/>
          </p:cNvSpPr>
          <p:nvPr/>
        </p:nvSpPr>
        <p:spPr bwMode="auto">
          <a:xfrm>
            <a:off x="533401" y="1560484"/>
            <a:ext cx="8229600" cy="908864"/>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Opioids including tramadol</a:t>
            </a: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0" name="Oval 7">
            <a:extLst>
              <a:ext uri="{FF2B5EF4-FFF2-40B4-BE49-F238E27FC236}">
                <a16:creationId xmlns:a16="http://schemas.microsoft.com/office/drawing/2014/main" id="{9540D302-C5FF-4673-91AD-64D9EA9F2184}"/>
              </a:ext>
            </a:extLst>
          </p:cNvPr>
          <p:cNvSpPr>
            <a:spLocks noChangeArrowheads="1"/>
          </p:cNvSpPr>
          <p:nvPr/>
        </p:nvSpPr>
        <p:spPr bwMode="auto">
          <a:xfrm rot="10800000" flipV="1">
            <a:off x="2510019" y="3897732"/>
            <a:ext cx="6576058" cy="82230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a:t>
            </a:r>
          </a:p>
        </p:txBody>
      </p:sp>
      <p:sp>
        <p:nvSpPr>
          <p:cNvPr id="3" name="Oval 12">
            <a:extLst>
              <a:ext uri="{FF2B5EF4-FFF2-40B4-BE49-F238E27FC236}">
                <a16:creationId xmlns:a16="http://schemas.microsoft.com/office/drawing/2014/main" id="{C6977F2B-8729-7AA4-14B6-A5CF2714A2D1}"/>
              </a:ext>
            </a:extLst>
          </p:cNvPr>
          <p:cNvSpPr>
            <a:spLocks noChangeArrowheads="1"/>
          </p:cNvSpPr>
          <p:nvPr/>
        </p:nvSpPr>
        <p:spPr bwMode="auto">
          <a:xfrm rot="10800000" flipV="1">
            <a:off x="206091" y="4327789"/>
            <a:ext cx="4598892" cy="1558052"/>
          </a:xfrm>
          <a:prstGeom prst="ellipse">
            <a:avLst/>
          </a:prstGeom>
          <a:solidFill>
            <a:srgbClr val="0070C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uLnTx/>
                <a:uFillTx/>
                <a:latin typeface="Garamond" panose="02020404030301010803" pitchFamily="18" charset="0"/>
                <a:ea typeface="+mn-ea"/>
                <a:cs typeface="Arial" panose="020B0604020202020204" pitchFamily="34" charset="0"/>
              </a:rPr>
              <a:t>Gabapentinoids</a:t>
            </a:r>
            <a:endPar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60488381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9451-8EB7-4019-B8FB-CDCE65B26D4A}"/>
              </a:ext>
            </a:extLst>
          </p:cNvPr>
          <p:cNvSpPr>
            <a:spLocks noGrp="1"/>
          </p:cNvSpPr>
          <p:nvPr>
            <p:ph type="title"/>
          </p:nvPr>
        </p:nvSpPr>
        <p:spPr/>
        <p:txBody>
          <a:bodyPr/>
          <a:lstStyle/>
          <a:p>
            <a:r>
              <a:rPr lang="en-US" dirty="0"/>
              <a:t>Sodium </a:t>
            </a:r>
            <a:r>
              <a:rPr lang="en-US" dirty="0" err="1"/>
              <a:t>oxybate</a:t>
            </a:r>
            <a:r>
              <a:rPr lang="en-US" dirty="0"/>
              <a:t> and CSA</a:t>
            </a:r>
          </a:p>
        </p:txBody>
      </p:sp>
      <p:sp>
        <p:nvSpPr>
          <p:cNvPr id="3" name="Rectangle 2">
            <a:extLst>
              <a:ext uri="{FF2B5EF4-FFF2-40B4-BE49-F238E27FC236}">
                <a16:creationId xmlns:a16="http://schemas.microsoft.com/office/drawing/2014/main" id="{79A1F576-C9BB-46E7-9962-CD3C2DFC9630}"/>
              </a:ext>
            </a:extLst>
          </p:cNvPr>
          <p:cNvSpPr/>
          <p:nvPr/>
        </p:nvSpPr>
        <p:spPr>
          <a:xfrm>
            <a:off x="457200" y="1997839"/>
            <a:ext cx="8458200" cy="4093428"/>
          </a:xfrm>
          <a:prstGeom prst="rect">
            <a:avLst/>
          </a:prstGeom>
        </p:spPr>
        <p:txBody>
          <a:bodyPr wrap="square">
            <a:spAutoFit/>
          </a:bodyPr>
          <a:lstStyle/>
          <a:p>
            <a:r>
              <a:rPr lang="en-US" dirty="0"/>
              <a:t> </a:t>
            </a:r>
            <a:r>
              <a:rPr lang="en-US" sz="2000" dirty="0"/>
              <a:t>Frase L, Schupp J, </a:t>
            </a:r>
            <a:r>
              <a:rPr lang="en-US" sz="2000" dirty="0" err="1"/>
              <a:t>Sorichter</a:t>
            </a:r>
            <a:r>
              <a:rPr lang="en-US" sz="2000" dirty="0"/>
              <a:t> S, </a:t>
            </a:r>
            <a:r>
              <a:rPr lang="en-US" sz="2000" dirty="0" err="1"/>
              <a:t>Randelshofer</a:t>
            </a:r>
            <a:r>
              <a:rPr lang="en-US" sz="2000" dirty="0"/>
              <a:t> W, Riemann D,</a:t>
            </a:r>
          </a:p>
          <a:p>
            <a:r>
              <a:rPr lang="en-US" sz="2000" dirty="0"/>
              <a:t>Nissen C. Sodium </a:t>
            </a:r>
            <a:r>
              <a:rPr lang="en-US" sz="2000" dirty="0" err="1"/>
              <a:t>oxybate</a:t>
            </a:r>
            <a:r>
              <a:rPr lang="en-US" sz="2000" dirty="0"/>
              <a:t>-induced central sleep apneas.</a:t>
            </a:r>
          </a:p>
          <a:p>
            <a:r>
              <a:rPr lang="en-US" sz="2000" dirty="0"/>
              <a:t>Sleep Med. 2013;14(9):922–924.</a:t>
            </a:r>
          </a:p>
          <a:p>
            <a:endParaRPr lang="en-US" sz="2000" dirty="0"/>
          </a:p>
          <a:p>
            <a:endParaRPr lang="en-US" sz="2000" dirty="0"/>
          </a:p>
          <a:p>
            <a:r>
              <a:rPr lang="en-US" sz="2000" dirty="0"/>
              <a:t> Heshmati A. Central sleep apnea with sodium </a:t>
            </a:r>
            <a:r>
              <a:rPr lang="en-US" sz="2000" dirty="0" err="1"/>
              <a:t>oxybate</a:t>
            </a:r>
            <a:r>
              <a:rPr lang="en-US" sz="2000" dirty="0"/>
              <a:t> in a pediatric patient. J Clin Sleep Med. 2019;15(3):515–517</a:t>
            </a:r>
          </a:p>
          <a:p>
            <a:endParaRPr lang="en-US" sz="2000" dirty="0"/>
          </a:p>
          <a:p>
            <a:r>
              <a:rPr lang="en-US" sz="2000" dirty="0"/>
              <a:t>Sachdeva A, Dunn AE, </a:t>
            </a:r>
            <a:r>
              <a:rPr lang="en-US" sz="2000" dirty="0" err="1"/>
              <a:t>Kaplish</a:t>
            </a:r>
            <a:r>
              <a:rPr lang="en-US" sz="2000" dirty="0"/>
              <a:t> N. Central sleep apnea with</a:t>
            </a:r>
          </a:p>
          <a:p>
            <a:r>
              <a:rPr lang="en-US" sz="2000" dirty="0"/>
              <a:t>Cheyne-Stokes respiration associated with sodium </a:t>
            </a:r>
            <a:r>
              <a:rPr lang="en-US" sz="2000" dirty="0" err="1"/>
              <a:t>oxybate</a:t>
            </a:r>
            <a:r>
              <a:rPr lang="en-US" sz="2000" dirty="0"/>
              <a:t> use.</a:t>
            </a:r>
          </a:p>
          <a:p>
            <a:r>
              <a:rPr lang="en-US" sz="2000" dirty="0"/>
              <a:t>Sleep. 2018;41(Suppl. 1):A411.</a:t>
            </a:r>
          </a:p>
          <a:p>
            <a:endParaRPr lang="en-US" sz="2000" dirty="0"/>
          </a:p>
          <a:p>
            <a:endParaRPr lang="en-US" sz="2000" dirty="0"/>
          </a:p>
        </p:txBody>
      </p:sp>
    </p:spTree>
    <p:extLst>
      <p:ext uri="{BB962C8B-B14F-4D97-AF65-F5344CB8AC3E}">
        <p14:creationId xmlns:p14="http://schemas.microsoft.com/office/powerpoint/2010/main" val="34758851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7221-653B-44D8-A387-4CC4F6C12AAB}"/>
              </a:ext>
            </a:extLst>
          </p:cNvPr>
          <p:cNvSpPr>
            <a:spLocks noGrp="1"/>
          </p:cNvSpPr>
          <p:nvPr>
            <p:ph type="title"/>
          </p:nvPr>
        </p:nvSpPr>
        <p:spPr/>
        <p:txBody>
          <a:bodyPr/>
          <a:lstStyle/>
          <a:p>
            <a:r>
              <a:rPr lang="en-US" dirty="0"/>
              <a:t>GHB and CSA</a:t>
            </a:r>
          </a:p>
        </p:txBody>
      </p:sp>
      <p:sp>
        <p:nvSpPr>
          <p:cNvPr id="3" name="Rectangle 2">
            <a:extLst>
              <a:ext uri="{FF2B5EF4-FFF2-40B4-BE49-F238E27FC236}">
                <a16:creationId xmlns:a16="http://schemas.microsoft.com/office/drawing/2014/main" id="{AD4E40DB-7BF2-44C5-B0CF-B33FC0BD7B21}"/>
              </a:ext>
            </a:extLst>
          </p:cNvPr>
          <p:cNvSpPr/>
          <p:nvPr/>
        </p:nvSpPr>
        <p:spPr>
          <a:xfrm>
            <a:off x="0" y="1143000"/>
            <a:ext cx="9144000" cy="7417415"/>
          </a:xfrm>
          <a:prstGeom prst="rect">
            <a:avLst/>
          </a:prstGeom>
        </p:spPr>
        <p:txBody>
          <a:bodyPr wrap="square">
            <a:spAutoFit/>
          </a:bodyPr>
          <a:lstStyle/>
          <a:p>
            <a:r>
              <a:rPr lang="en-US" sz="2800" dirty="0"/>
              <a:t>  Sodium </a:t>
            </a:r>
            <a:r>
              <a:rPr lang="en-US" sz="2800" dirty="0" err="1"/>
              <a:t>oxybate</a:t>
            </a:r>
            <a:r>
              <a:rPr lang="en-US" sz="2800" dirty="0"/>
              <a:t> is the sodium salt of gamma-hydroxybutyrate (GHB), an endogenous compound and metabolite of the neurotransmitter GABA </a:t>
            </a:r>
          </a:p>
          <a:p>
            <a:endParaRPr lang="en-US" sz="2800" dirty="0"/>
          </a:p>
          <a:p>
            <a:r>
              <a:rPr lang="en-US" sz="2800" dirty="0"/>
              <a:t>It is hypothesized that the therapeutic effects of </a:t>
            </a:r>
            <a:r>
              <a:rPr lang="en-US" sz="2800" dirty="0" err="1"/>
              <a:t>Xyrem</a:t>
            </a:r>
            <a:r>
              <a:rPr lang="en-US" sz="2800" dirty="0"/>
              <a:t> on cataplexy and excessive daytime sleepiness are mediated through GABA</a:t>
            </a:r>
            <a:r>
              <a:rPr lang="en-US" sz="2800" baseline="-25000" dirty="0"/>
              <a:t>B</a:t>
            </a:r>
            <a:r>
              <a:rPr lang="en-US" sz="2800" dirty="0"/>
              <a:t>   actions at  noradrenergic and dopaminergic neurons,  as well as at the site normal cortical neurons</a:t>
            </a:r>
          </a:p>
          <a:p>
            <a:r>
              <a:rPr lang="en-US" sz="2800" dirty="0"/>
              <a:t>                 </a:t>
            </a:r>
          </a:p>
          <a:p>
            <a:endParaRPr lang="en-US" sz="2800" dirty="0"/>
          </a:p>
          <a:p>
            <a:r>
              <a:rPr lang="en-US" sz="2800" dirty="0"/>
              <a:t>GHB   cause CSA  through GABA</a:t>
            </a:r>
            <a:r>
              <a:rPr lang="en-US" sz="2800" baseline="-25000" dirty="0"/>
              <a:t>B</a:t>
            </a:r>
            <a:r>
              <a:rPr lang="en-US" sz="2800" dirty="0"/>
              <a:t> located in </a:t>
            </a:r>
            <a:r>
              <a:rPr lang="en-US" sz="2800" dirty="0" err="1"/>
              <a:t>preBötC</a:t>
            </a:r>
            <a:endParaRPr lang="en-US" sz="2800" dirty="0"/>
          </a:p>
          <a:p>
            <a:r>
              <a:rPr lang="en-US" sz="2800" dirty="0"/>
              <a:t> </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712587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F8888-BCF7-C329-73D9-E1F1BCFD3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F9F1C-8B10-145E-96BF-9097CBAFCD06}"/>
              </a:ext>
            </a:extLst>
          </p:cNvPr>
          <p:cNvSpPr>
            <a:spLocks noGrp="1"/>
          </p:cNvSpPr>
          <p:nvPr>
            <p:ph type="title"/>
          </p:nvPr>
        </p:nvSpPr>
        <p:spPr>
          <a:xfrm>
            <a:off x="457200" y="0"/>
            <a:ext cx="8229600" cy="838200"/>
          </a:xfrm>
        </p:spPr>
        <p:txBody>
          <a:bodyPr/>
          <a:lstStyle/>
          <a:p>
            <a:r>
              <a:rPr lang="en-US" sz="2800" dirty="0"/>
              <a:t>Sodium </a:t>
            </a:r>
            <a:r>
              <a:rPr lang="en-US" sz="2800" dirty="0" err="1"/>
              <a:t>oxybate</a:t>
            </a:r>
            <a:r>
              <a:rPr lang="en-US" sz="2800" dirty="0"/>
              <a:t> and CSA</a:t>
            </a:r>
            <a:br>
              <a:rPr lang="en-US" sz="2800" dirty="0"/>
            </a:br>
            <a:r>
              <a:rPr lang="en-US" sz="2800" dirty="0" err="1"/>
              <a:t>Frase</a:t>
            </a:r>
            <a:r>
              <a:rPr lang="en-US" sz="2800" dirty="0"/>
              <a:t> et </a:t>
            </a:r>
            <a:r>
              <a:rPr lang="en-US" sz="2800" dirty="0" err="1"/>
              <a:t>al.Sleep</a:t>
            </a:r>
            <a:r>
              <a:rPr lang="en-US" sz="2800" dirty="0"/>
              <a:t> Medicine 14 (2013) 922–924</a:t>
            </a:r>
          </a:p>
        </p:txBody>
      </p:sp>
      <p:pic>
        <p:nvPicPr>
          <p:cNvPr id="4" name="Picture 3">
            <a:extLst>
              <a:ext uri="{FF2B5EF4-FFF2-40B4-BE49-F238E27FC236}">
                <a16:creationId xmlns:a16="http://schemas.microsoft.com/office/drawing/2014/main" id="{40D5A471-4C95-60CB-5C7C-F747035220D8}"/>
              </a:ext>
            </a:extLst>
          </p:cNvPr>
          <p:cNvPicPr>
            <a:picLocks noChangeAspect="1"/>
          </p:cNvPicPr>
          <p:nvPr/>
        </p:nvPicPr>
        <p:blipFill>
          <a:blip r:embed="rId2"/>
          <a:stretch>
            <a:fillRect/>
          </a:stretch>
        </p:blipFill>
        <p:spPr>
          <a:xfrm>
            <a:off x="152400" y="1600200"/>
            <a:ext cx="8991600" cy="5257800"/>
          </a:xfrm>
          <a:prstGeom prst="rect">
            <a:avLst/>
          </a:prstGeom>
        </p:spPr>
      </p:pic>
    </p:spTree>
    <p:extLst>
      <p:ext uri="{BB962C8B-B14F-4D97-AF65-F5344CB8AC3E}">
        <p14:creationId xmlns:p14="http://schemas.microsoft.com/office/powerpoint/2010/main" val="1008157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D1FC1-98CA-5327-4BE6-65D768F77B86}"/>
            </a:ext>
          </a:extLst>
        </p:cNvPr>
        <p:cNvGrpSpPr/>
        <p:nvPr/>
      </p:nvGrpSpPr>
      <p:grpSpPr>
        <a:xfrm>
          <a:off x="0" y="0"/>
          <a:ext cx="0" cy="0"/>
          <a:chOff x="0" y="0"/>
          <a:chExt cx="0" cy="0"/>
        </a:xfrm>
      </p:grpSpPr>
      <p:pic>
        <p:nvPicPr>
          <p:cNvPr id="340994" name="Picture 5">
            <a:extLst>
              <a:ext uri="{FF2B5EF4-FFF2-40B4-BE49-F238E27FC236}">
                <a16:creationId xmlns:a16="http://schemas.microsoft.com/office/drawing/2014/main" id="{41D4C58E-DDD0-63A8-D801-2142B6C5A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759970"/>
            <a:ext cx="9128760" cy="598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6">
            <a:extLst>
              <a:ext uri="{FF2B5EF4-FFF2-40B4-BE49-F238E27FC236}">
                <a16:creationId xmlns:a16="http://schemas.microsoft.com/office/drawing/2014/main" id="{40AB6051-58CE-965C-46A3-ACE0CCD198E2}"/>
              </a:ext>
            </a:extLst>
          </p:cNvPr>
          <p:cNvSpPr>
            <a:spLocks noChangeArrowheads="1"/>
          </p:cNvSpPr>
          <p:nvPr/>
        </p:nvSpPr>
        <p:spPr bwMode="auto">
          <a:xfrm>
            <a:off x="0" y="-1"/>
            <a:ext cx="9144000" cy="1095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3911"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 </a:t>
            </a: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Opioids  and sleep apnea</a:t>
            </a:r>
          </a:p>
          <a:p>
            <a:pPr marL="0" marR="0" lvl="0" indent="0" algn="ctr" defTabSz="812810" rtl="0" eaLnBrk="0" fontAlgn="base" latinLnBrk="0" hangingPunct="0">
              <a:lnSpc>
                <a:spcPct val="70000"/>
              </a:lnSpc>
              <a:spcBef>
                <a:spcPct val="20000"/>
              </a:spcBef>
              <a:spcAft>
                <a:spcPct val="0"/>
              </a:spcAft>
              <a:buClrTx/>
              <a:buSzTx/>
              <a:buFontTx/>
              <a:buNone/>
              <a:tabLst/>
              <a:defRPr/>
            </a:pPr>
            <a:r>
              <a:rPr kumimoji="0" lang="en-US" altLang="en-US" sz="2844" b="0" i="0" u="none" strike="noStrike" kern="1200" cap="none" spc="0" normalizeH="0" baseline="0" noProof="0" dirty="0">
                <a:ln>
                  <a:noFill/>
                </a:ln>
                <a:solidFill>
                  <a:srgbClr val="F57B49"/>
                </a:solidFill>
                <a:effectLst/>
                <a:uLnTx/>
                <a:uFillTx/>
                <a:latin typeface="Arial" panose="020B0604020202020204" pitchFamily="34" charset="0"/>
                <a:ea typeface="+mn-ea"/>
                <a:cs typeface="+mn-cs"/>
              </a:rPr>
              <a:t>Javaheri et al, JCSM,2014</a:t>
            </a:r>
          </a:p>
        </p:txBody>
      </p:sp>
      <p:sp>
        <p:nvSpPr>
          <p:cNvPr id="340996" name="Text Box 7">
            <a:extLst>
              <a:ext uri="{FF2B5EF4-FFF2-40B4-BE49-F238E27FC236}">
                <a16:creationId xmlns:a16="http://schemas.microsoft.com/office/drawing/2014/main" id="{72E87090-58B0-D703-D630-950C969E491A}"/>
              </a:ext>
            </a:extLst>
          </p:cNvPr>
          <p:cNvSpPr txBox="1">
            <a:spLocks noChangeArrowheads="1"/>
          </p:cNvSpPr>
          <p:nvPr/>
        </p:nvSpPr>
        <p:spPr bwMode="auto">
          <a:xfrm>
            <a:off x="508000" y="6070600"/>
            <a:ext cx="8128000" cy="406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ctr" defTabSz="812810" rtl="0" eaLnBrk="0" fontAlgn="base" latinLnBrk="0" hangingPunct="0">
              <a:lnSpc>
                <a:spcPct val="70000"/>
              </a:lnSpc>
              <a:spcBef>
                <a:spcPct val="2000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0997" name="TextBox 1">
            <a:extLst>
              <a:ext uri="{FF2B5EF4-FFF2-40B4-BE49-F238E27FC236}">
                <a16:creationId xmlns:a16="http://schemas.microsoft.com/office/drawing/2014/main" id="{601AC479-85DB-A2C5-06AB-CFC5D59E34C9}"/>
              </a:ext>
            </a:extLst>
          </p:cNvPr>
          <p:cNvSpPr txBox="1">
            <a:spLocks noChangeArrowheads="1"/>
          </p:cNvSpPr>
          <p:nvPr/>
        </p:nvSpPr>
        <p:spPr bwMode="auto">
          <a:xfrm rot="10800000" flipV="1">
            <a:off x="914400" y="3581063"/>
            <a:ext cx="751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81D58"/>
                </a:solidFill>
                <a:effectLst/>
                <a:uLnTx/>
                <a:uFillTx/>
                <a:latin typeface="Arial" panose="020B0604020202020204" pitchFamily="34" charset="0"/>
                <a:ea typeface="+mn-ea"/>
                <a:cs typeface="+mn-cs"/>
              </a:rPr>
              <a:t>CSA      OSA  CSA/OA       OSA         CSA       OSA         </a:t>
            </a:r>
            <a:r>
              <a:rPr kumimoji="0" lang="en-US" altLang="en-US" sz="1600" b="0" i="0" u="none" strike="noStrike" kern="1200" cap="none" spc="0" normalizeH="0" baseline="0" noProof="0" dirty="0" err="1">
                <a:ln>
                  <a:noFill/>
                </a:ln>
                <a:solidFill>
                  <a:srgbClr val="081D58"/>
                </a:solidFill>
                <a:effectLst/>
                <a:uLnTx/>
                <a:uFillTx/>
                <a:latin typeface="Arial" panose="020B0604020202020204" pitchFamily="34" charset="0"/>
                <a:ea typeface="+mn-ea"/>
                <a:cs typeface="+mn-cs"/>
              </a:rPr>
              <a:t>OSA</a:t>
            </a:r>
            <a:r>
              <a:rPr kumimoji="0" lang="en-US" altLang="en-US" sz="1600" b="0" i="0" u="none" strike="noStrike" kern="1200" cap="none" spc="0" normalizeH="0" baseline="0" noProof="0" dirty="0">
                <a:ln>
                  <a:noFill/>
                </a:ln>
                <a:solidFill>
                  <a:srgbClr val="081D58"/>
                </a:solidFill>
                <a:effectLst/>
                <a:uLnTx/>
                <a:uFillTx/>
                <a:latin typeface="Arial" panose="020B0604020202020204" pitchFamily="34" charset="0"/>
                <a:ea typeface="+mn-ea"/>
                <a:cs typeface="+mn-cs"/>
              </a:rPr>
              <a:t>    </a:t>
            </a:r>
            <a:r>
              <a:rPr kumimoji="0" lang="en-US" altLang="en-US" sz="1600" b="0" i="0" u="none" strike="noStrike" kern="1200" cap="none" spc="0" normalizeH="0" baseline="0" noProof="0" dirty="0" err="1">
                <a:ln>
                  <a:noFill/>
                </a:ln>
                <a:solidFill>
                  <a:srgbClr val="081D58"/>
                </a:solidFill>
                <a:effectLst/>
                <a:uLnTx/>
                <a:uFillTx/>
                <a:latin typeface="Arial" panose="020B0604020202020204" pitchFamily="34" charset="0"/>
                <a:ea typeface="+mn-ea"/>
                <a:cs typeface="+mn-cs"/>
              </a:rPr>
              <a:t>Hyp</a:t>
            </a:r>
            <a:r>
              <a:rPr kumimoji="0" lang="en-US" altLang="en-US" sz="1600" b="0" i="0" u="none" strike="noStrike" kern="1200" cap="none" spc="0" normalizeH="0" baseline="0" noProof="0" dirty="0">
                <a:ln>
                  <a:noFill/>
                </a:ln>
                <a:solidFill>
                  <a:srgbClr val="081D58"/>
                </a:solidFill>
                <a:effectLst/>
                <a:uLnTx/>
                <a:uFillTx/>
                <a:latin typeface="Arial" panose="020B0604020202020204" pitchFamily="34" charset="0"/>
                <a:ea typeface="+mn-ea"/>
                <a:cs typeface="+mn-cs"/>
              </a:rPr>
              <a:t>          </a:t>
            </a:r>
            <a:r>
              <a:rPr kumimoji="0" lang="en-US" altLang="en-US" sz="1600" b="0" i="0" u="none" strike="noStrike" kern="1200" cap="none" spc="0" normalizeH="0" baseline="0" noProof="0" dirty="0" err="1">
                <a:ln>
                  <a:noFill/>
                </a:ln>
                <a:solidFill>
                  <a:srgbClr val="081D58"/>
                </a:solidFill>
                <a:effectLst/>
                <a:uLnTx/>
                <a:uFillTx/>
                <a:latin typeface="Arial" panose="020B0604020202020204" pitchFamily="34" charset="0"/>
                <a:ea typeface="+mn-ea"/>
                <a:cs typeface="+mn-cs"/>
              </a:rPr>
              <a:t>Hyp</a:t>
            </a:r>
            <a:endParaRPr kumimoji="0" lang="en-US" altLang="en-US" sz="1600" b="0" i="0" u="none" strike="noStrike" kern="1200" cap="none" spc="0" normalizeH="0" baseline="0" noProof="0" dirty="0">
              <a:ln>
                <a:noFill/>
              </a:ln>
              <a:solidFill>
                <a:srgbClr val="081D5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652041"/>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3">
            <a:extLst>
              <a:ext uri="{FF2B5EF4-FFF2-40B4-BE49-F238E27FC236}">
                <a16:creationId xmlns:a16="http://schemas.microsoft.com/office/drawing/2014/main" id="{5E781FEC-7354-1D8A-0AA1-9F67D9A6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476375"/>
            <a:ext cx="80486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itle 5">
            <a:extLst>
              <a:ext uri="{FF2B5EF4-FFF2-40B4-BE49-F238E27FC236}">
                <a16:creationId xmlns:a16="http://schemas.microsoft.com/office/drawing/2014/main" id="{AF0889BE-CA65-9A7A-C61B-D3978DE9E9FC}"/>
              </a:ext>
            </a:extLst>
          </p:cNvPr>
          <p:cNvSpPr>
            <a:spLocks noGrp="1" noChangeArrowheads="1"/>
          </p:cNvSpPr>
          <p:nvPr>
            <p:ph type="ctrTitle"/>
          </p:nvPr>
        </p:nvSpPr>
        <p:spPr>
          <a:xfrm>
            <a:off x="1219200" y="-314325"/>
            <a:ext cx="6858000" cy="1790700"/>
          </a:xfrm>
        </p:spPr>
        <p:txBody>
          <a:bodyPr/>
          <a:lstStyle/>
          <a:p>
            <a:pPr eaLnBrk="1" hangingPunct="1"/>
            <a:r>
              <a:rPr lang="en-US" altLang="en-US" dirty="0"/>
              <a:t>Sodium </a:t>
            </a:r>
            <a:r>
              <a:rPr lang="en-US" altLang="en-US" dirty="0" err="1"/>
              <a:t>oxybate</a:t>
            </a:r>
            <a:r>
              <a:rPr lang="en-US" altLang="en-US" dirty="0"/>
              <a:t> </a:t>
            </a:r>
          </a:p>
        </p:txBody>
      </p:sp>
      <p:sp>
        <p:nvSpPr>
          <p:cNvPr id="244740" name="Subtitle 7">
            <a:extLst>
              <a:ext uri="{FF2B5EF4-FFF2-40B4-BE49-F238E27FC236}">
                <a16:creationId xmlns:a16="http://schemas.microsoft.com/office/drawing/2014/main" id="{420DA7D4-F4E1-7890-B6E2-267CFBCB2707}"/>
              </a:ext>
            </a:extLst>
          </p:cNvPr>
          <p:cNvSpPr>
            <a:spLocks noGrp="1" noChangeArrowheads="1"/>
          </p:cNvSpPr>
          <p:nvPr>
            <p:ph type="subTitle" idx="1"/>
          </p:nvPr>
        </p:nvSpPr>
        <p:spPr>
          <a:xfrm>
            <a:off x="2605088" y="3689350"/>
            <a:ext cx="6858000" cy="1243013"/>
          </a:xfrm>
        </p:spPr>
        <p:txBody>
          <a:bodyPr/>
          <a:lstStyle/>
          <a:p>
            <a:pPr eaLnBrk="1" hangingPunct="1"/>
            <a:r>
              <a:rPr lang="en-US" altLang="en-US"/>
              <a:t>Sodium oxybate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2D70672-51F2-FF59-0717-7033D748E816}"/>
              </a:ext>
            </a:extLst>
          </p:cNvPr>
          <p:cNvSpPr>
            <a:spLocks noChangeArrowheads="1"/>
          </p:cNvSpPr>
          <p:nvPr/>
        </p:nvSpPr>
        <p:spPr bwMode="auto">
          <a:xfrm flipV="1">
            <a:off x="0" y="6858000"/>
            <a:ext cx="9144000" cy="4603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2755" name="Rectangle 3">
            <a:extLst>
              <a:ext uri="{FF2B5EF4-FFF2-40B4-BE49-F238E27FC236}">
                <a16:creationId xmlns:a16="http://schemas.microsoft.com/office/drawing/2014/main" id="{0397AF3E-28CC-A147-E3A8-28885429857C}"/>
              </a:ext>
            </a:extLst>
          </p:cNvPr>
          <p:cNvSpPr>
            <a:spLocks noChangeArrowheads="1"/>
          </p:cNvSpPr>
          <p:nvPr/>
        </p:nvSpPr>
        <p:spPr bwMode="auto">
          <a:xfrm>
            <a:off x="228600" y="762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Central sleep apneas </a:t>
            </a:r>
            <a:r>
              <a:rPr kumimoji="0" lang="en-US" alt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 a patient with </a:t>
            </a: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HFrEF </a:t>
            </a:r>
            <a:r>
              <a:rPr kumimoji="0" lang="en-US" alt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N2 sleep</a:t>
            </a:r>
            <a:endPar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2756" name="Rectangle 4">
            <a:extLst>
              <a:ext uri="{FF2B5EF4-FFF2-40B4-BE49-F238E27FC236}">
                <a16:creationId xmlns:a16="http://schemas.microsoft.com/office/drawing/2014/main" id="{06A15623-B9DE-3733-05C0-92721A5FF7FF}"/>
              </a:ext>
            </a:extLst>
          </p:cNvPr>
          <p:cNvSpPr>
            <a:spLocks noGrp="1" noChangeArrowheads="1"/>
          </p:cNvSpPr>
          <p:nvPr>
            <p:ph type="body" idx="1"/>
          </p:nvPr>
        </p:nvSpPr>
        <p:spPr/>
        <p:txBody>
          <a:bodyPr/>
          <a:lstStyle/>
          <a:p>
            <a:endParaRPr lang="en-US" altLang="en-US"/>
          </a:p>
        </p:txBody>
      </p:sp>
      <p:pic>
        <p:nvPicPr>
          <p:cNvPr id="202757" name="Picture 5" descr="apnea fig5">
            <a:extLst>
              <a:ext uri="{FF2B5EF4-FFF2-40B4-BE49-F238E27FC236}">
                <a16:creationId xmlns:a16="http://schemas.microsoft.com/office/drawing/2014/main" id="{EEA71227-E3F1-39C4-390C-95C9ADDC2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533400"/>
            <a:ext cx="9156700" cy="6338888"/>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2758" name="TextBox 1">
            <a:extLst>
              <a:ext uri="{FF2B5EF4-FFF2-40B4-BE49-F238E27FC236}">
                <a16:creationId xmlns:a16="http://schemas.microsoft.com/office/drawing/2014/main" id="{0CD273F3-92C7-CFBE-5728-BA790FF2B1B2}"/>
              </a:ext>
            </a:extLst>
          </p:cNvPr>
          <p:cNvSpPr txBox="1">
            <a:spLocks noChangeArrowheads="1"/>
          </p:cNvSpPr>
          <p:nvPr/>
        </p:nvSpPr>
        <p:spPr bwMode="auto">
          <a:xfrm>
            <a:off x="638175" y="2895600"/>
            <a:ext cx="8505825" cy="6477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mn-cs"/>
              </a:rPr>
              <a:t> Central apneas are of the same duration, and each cycle of ventilation is  prolonged, reflecting prolonged circulation time of HF</a:t>
            </a:r>
          </a:p>
        </p:txBody>
      </p:sp>
      <p:sp>
        <p:nvSpPr>
          <p:cNvPr id="202759" name="TextBox 1">
            <a:extLst>
              <a:ext uri="{FF2B5EF4-FFF2-40B4-BE49-F238E27FC236}">
                <a16:creationId xmlns:a16="http://schemas.microsoft.com/office/drawing/2014/main" id="{70EE0417-A4B1-7EC2-C84E-110338F2D28C}"/>
              </a:ext>
            </a:extLst>
          </p:cNvPr>
          <p:cNvSpPr txBox="1">
            <a:spLocks noChangeArrowheads="1"/>
          </p:cNvSpPr>
          <p:nvPr/>
        </p:nvSpPr>
        <p:spPr bwMode="auto">
          <a:xfrm>
            <a:off x="2743200" y="2362200"/>
            <a:ext cx="4191000" cy="4000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Arial" panose="020B0604020202020204" pitchFamily="34" charset="0"/>
                <a:ea typeface="+mn-ea"/>
                <a:cs typeface="+mn-cs"/>
              </a:rPr>
              <a:t>Hunter-Cheyne-Stokes breathing </a:t>
            </a:r>
          </a:p>
        </p:txBody>
      </p:sp>
      <p:sp>
        <p:nvSpPr>
          <p:cNvPr id="3" name="Rettangolo 2">
            <a:extLst>
              <a:ext uri="{FF2B5EF4-FFF2-40B4-BE49-F238E27FC236}">
                <a16:creationId xmlns:a16="http://schemas.microsoft.com/office/drawing/2014/main" id="{83FE13ED-5295-2E57-51DE-D6392940FA77}"/>
              </a:ext>
            </a:extLst>
          </p:cNvPr>
          <p:cNvSpPr/>
          <p:nvPr/>
        </p:nvSpPr>
        <p:spPr>
          <a:xfrm>
            <a:off x="36513" y="533400"/>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ttangolo 9">
            <a:extLst>
              <a:ext uri="{FF2B5EF4-FFF2-40B4-BE49-F238E27FC236}">
                <a16:creationId xmlns:a16="http://schemas.microsoft.com/office/drawing/2014/main" id="{FB93AD5D-0164-66FF-56AB-441C30FBAF43}"/>
              </a:ext>
            </a:extLst>
          </p:cNvPr>
          <p:cNvSpPr/>
          <p:nvPr/>
        </p:nvSpPr>
        <p:spPr>
          <a:xfrm>
            <a:off x="36513" y="10366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ttangolo 10">
            <a:extLst>
              <a:ext uri="{FF2B5EF4-FFF2-40B4-BE49-F238E27FC236}">
                <a16:creationId xmlns:a16="http://schemas.microsoft.com/office/drawing/2014/main" id="{3A1EFFDE-DC02-2626-6655-8FFECCDB617A}"/>
              </a:ext>
            </a:extLst>
          </p:cNvPr>
          <p:cNvSpPr/>
          <p:nvPr/>
        </p:nvSpPr>
        <p:spPr>
          <a:xfrm>
            <a:off x="36513" y="1541463"/>
            <a:ext cx="612775" cy="477837"/>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ttangolo 11">
            <a:extLst>
              <a:ext uri="{FF2B5EF4-FFF2-40B4-BE49-F238E27FC236}">
                <a16:creationId xmlns:a16="http://schemas.microsoft.com/office/drawing/2014/main" id="{B224DD44-6DE6-1534-28BA-69CEE07A6F30}"/>
              </a:ext>
            </a:extLst>
          </p:cNvPr>
          <p:cNvSpPr/>
          <p:nvPr/>
        </p:nvSpPr>
        <p:spPr>
          <a:xfrm>
            <a:off x="36513" y="2044700"/>
            <a:ext cx="612775" cy="477838"/>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ttangolo 12">
            <a:extLst>
              <a:ext uri="{FF2B5EF4-FFF2-40B4-BE49-F238E27FC236}">
                <a16:creationId xmlns:a16="http://schemas.microsoft.com/office/drawing/2014/main" id="{EBA80F27-05DC-2993-5D24-7F06D59C6055}"/>
              </a:ext>
            </a:extLst>
          </p:cNvPr>
          <p:cNvSpPr/>
          <p:nvPr/>
        </p:nvSpPr>
        <p:spPr>
          <a:xfrm>
            <a:off x="36513" y="25479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ttangolo 13">
            <a:extLst>
              <a:ext uri="{FF2B5EF4-FFF2-40B4-BE49-F238E27FC236}">
                <a16:creationId xmlns:a16="http://schemas.microsoft.com/office/drawing/2014/main" id="{D55AB7CD-00DA-5964-FEC1-DEB941778BB6}"/>
              </a:ext>
            </a:extLst>
          </p:cNvPr>
          <p:cNvSpPr/>
          <p:nvPr/>
        </p:nvSpPr>
        <p:spPr>
          <a:xfrm>
            <a:off x="36513" y="3052763"/>
            <a:ext cx="612775" cy="477837"/>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ttangolo 14">
            <a:extLst>
              <a:ext uri="{FF2B5EF4-FFF2-40B4-BE49-F238E27FC236}">
                <a16:creationId xmlns:a16="http://schemas.microsoft.com/office/drawing/2014/main" id="{E27781D6-8820-6EFF-9589-558923067C6D}"/>
              </a:ext>
            </a:extLst>
          </p:cNvPr>
          <p:cNvSpPr/>
          <p:nvPr/>
        </p:nvSpPr>
        <p:spPr>
          <a:xfrm>
            <a:off x="36513" y="3556000"/>
            <a:ext cx="612775" cy="477838"/>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ttangolo 15">
            <a:extLst>
              <a:ext uri="{FF2B5EF4-FFF2-40B4-BE49-F238E27FC236}">
                <a16:creationId xmlns:a16="http://schemas.microsoft.com/office/drawing/2014/main" id="{A6D73A14-141D-E645-ABBE-B893C4891D4F}"/>
              </a:ext>
            </a:extLst>
          </p:cNvPr>
          <p:cNvSpPr/>
          <p:nvPr/>
        </p:nvSpPr>
        <p:spPr>
          <a:xfrm>
            <a:off x="36513" y="40592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ttangolo 16">
            <a:extLst>
              <a:ext uri="{FF2B5EF4-FFF2-40B4-BE49-F238E27FC236}">
                <a16:creationId xmlns:a16="http://schemas.microsoft.com/office/drawing/2014/main" id="{60D265B5-BC3F-2350-BBF0-465AFC86CB95}"/>
              </a:ext>
            </a:extLst>
          </p:cNvPr>
          <p:cNvSpPr/>
          <p:nvPr/>
        </p:nvSpPr>
        <p:spPr>
          <a:xfrm>
            <a:off x="36513" y="4564063"/>
            <a:ext cx="612775" cy="477837"/>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ttangolo 17">
            <a:extLst>
              <a:ext uri="{FF2B5EF4-FFF2-40B4-BE49-F238E27FC236}">
                <a16:creationId xmlns:a16="http://schemas.microsoft.com/office/drawing/2014/main" id="{6058F59E-28BC-A4D6-CCDA-0073D6389B91}"/>
              </a:ext>
            </a:extLst>
          </p:cNvPr>
          <p:cNvSpPr/>
          <p:nvPr/>
        </p:nvSpPr>
        <p:spPr>
          <a:xfrm>
            <a:off x="36513" y="5067300"/>
            <a:ext cx="612775" cy="477838"/>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ttangolo 18">
            <a:extLst>
              <a:ext uri="{FF2B5EF4-FFF2-40B4-BE49-F238E27FC236}">
                <a16:creationId xmlns:a16="http://schemas.microsoft.com/office/drawing/2014/main" id="{583835BE-F928-F8CB-20EB-09F728DEC563}"/>
              </a:ext>
            </a:extLst>
          </p:cNvPr>
          <p:cNvSpPr/>
          <p:nvPr/>
        </p:nvSpPr>
        <p:spPr>
          <a:xfrm>
            <a:off x="36513" y="5570538"/>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ttangolo 19">
            <a:extLst>
              <a:ext uri="{FF2B5EF4-FFF2-40B4-BE49-F238E27FC236}">
                <a16:creationId xmlns:a16="http://schemas.microsoft.com/office/drawing/2014/main" id="{419552D4-188F-8AD1-7839-6B46C0C55518}"/>
              </a:ext>
            </a:extLst>
          </p:cNvPr>
          <p:cNvSpPr/>
          <p:nvPr/>
        </p:nvSpPr>
        <p:spPr>
          <a:xfrm>
            <a:off x="36513" y="6073775"/>
            <a:ext cx="612775" cy="479425"/>
          </a:xfrm>
          <a:prstGeom prst="rect">
            <a:avLst/>
          </a:prstGeom>
          <a:solidFill>
            <a:schemeClr val="bg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a:ea typeface="+mn-ea"/>
              <a:cs typeface="+mn-cs"/>
            </a:endParaRPr>
          </a:p>
        </p:txBody>
      </p:sp>
      <p:sp>
        <p:nvSpPr>
          <p:cNvPr id="202772" name="CasellaDiTesto 1">
            <a:extLst>
              <a:ext uri="{FF2B5EF4-FFF2-40B4-BE49-F238E27FC236}">
                <a16:creationId xmlns:a16="http://schemas.microsoft.com/office/drawing/2014/main" id="{A5D8E2D2-3973-E11E-7B1D-20507C8659D9}"/>
              </a:ext>
            </a:extLst>
          </p:cNvPr>
          <p:cNvSpPr txBox="1">
            <a:spLocks noChangeArrowheads="1"/>
          </p:cNvSpPr>
          <p:nvPr/>
        </p:nvSpPr>
        <p:spPr bwMode="auto">
          <a:xfrm>
            <a:off x="36513" y="638175"/>
            <a:ext cx="61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LEOG</a:t>
            </a:r>
          </a:p>
        </p:txBody>
      </p:sp>
      <p:sp>
        <p:nvSpPr>
          <p:cNvPr id="202773" name="CasellaDiTesto 20">
            <a:extLst>
              <a:ext uri="{FF2B5EF4-FFF2-40B4-BE49-F238E27FC236}">
                <a16:creationId xmlns:a16="http://schemas.microsoft.com/office/drawing/2014/main" id="{4EB75350-27FC-48AA-9235-E8B01E16A999}"/>
              </a:ext>
            </a:extLst>
          </p:cNvPr>
          <p:cNvSpPr txBox="1">
            <a:spLocks noChangeArrowheads="1"/>
          </p:cNvSpPr>
          <p:nvPr/>
        </p:nvSpPr>
        <p:spPr bwMode="auto">
          <a:xfrm>
            <a:off x="36513" y="1143000"/>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REOG</a:t>
            </a:r>
          </a:p>
        </p:txBody>
      </p:sp>
      <p:sp>
        <p:nvSpPr>
          <p:cNvPr id="202774" name="CasellaDiTesto 21">
            <a:extLst>
              <a:ext uri="{FF2B5EF4-FFF2-40B4-BE49-F238E27FC236}">
                <a16:creationId xmlns:a16="http://schemas.microsoft.com/office/drawing/2014/main" id="{034030FE-68E6-0156-629B-3FE6F523CD7C}"/>
              </a:ext>
            </a:extLst>
          </p:cNvPr>
          <p:cNvSpPr txBox="1">
            <a:spLocks noChangeArrowheads="1"/>
          </p:cNvSpPr>
          <p:nvPr/>
        </p:nvSpPr>
        <p:spPr bwMode="auto">
          <a:xfrm>
            <a:off x="41275" y="1628775"/>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C3A2</a:t>
            </a:r>
          </a:p>
        </p:txBody>
      </p:sp>
      <p:sp>
        <p:nvSpPr>
          <p:cNvPr id="202775" name="CasellaDiTesto 22">
            <a:extLst>
              <a:ext uri="{FF2B5EF4-FFF2-40B4-BE49-F238E27FC236}">
                <a16:creationId xmlns:a16="http://schemas.microsoft.com/office/drawing/2014/main" id="{172A90DD-53CF-C756-10B2-E89F0CFF82BE}"/>
              </a:ext>
            </a:extLst>
          </p:cNvPr>
          <p:cNvSpPr txBox="1">
            <a:spLocks noChangeArrowheads="1"/>
          </p:cNvSpPr>
          <p:nvPr/>
        </p:nvSpPr>
        <p:spPr bwMode="auto">
          <a:xfrm>
            <a:off x="36513" y="2162175"/>
            <a:ext cx="57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O1A2</a:t>
            </a:r>
          </a:p>
        </p:txBody>
      </p:sp>
      <p:sp>
        <p:nvSpPr>
          <p:cNvPr id="202776" name="CasellaDiTesto 23">
            <a:extLst>
              <a:ext uri="{FF2B5EF4-FFF2-40B4-BE49-F238E27FC236}">
                <a16:creationId xmlns:a16="http://schemas.microsoft.com/office/drawing/2014/main" id="{5D1FF5AC-10FF-04D1-4ABE-91F8F0245578}"/>
              </a:ext>
            </a:extLst>
          </p:cNvPr>
          <p:cNvSpPr txBox="1">
            <a:spLocks noChangeArrowheads="1"/>
          </p:cNvSpPr>
          <p:nvPr/>
        </p:nvSpPr>
        <p:spPr bwMode="auto">
          <a:xfrm>
            <a:off x="76200" y="2667000"/>
            <a:ext cx="498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Chin</a:t>
            </a:r>
          </a:p>
        </p:txBody>
      </p:sp>
      <p:sp>
        <p:nvSpPr>
          <p:cNvPr id="202777" name="CasellaDiTesto 24">
            <a:extLst>
              <a:ext uri="{FF2B5EF4-FFF2-40B4-BE49-F238E27FC236}">
                <a16:creationId xmlns:a16="http://schemas.microsoft.com/office/drawing/2014/main" id="{17910737-18FE-5B7A-0CD0-80AF66CA4A72}"/>
              </a:ext>
            </a:extLst>
          </p:cNvPr>
          <p:cNvSpPr txBox="1">
            <a:spLocks noChangeArrowheads="1"/>
          </p:cNvSpPr>
          <p:nvPr/>
        </p:nvSpPr>
        <p:spPr bwMode="auto">
          <a:xfrm>
            <a:off x="36513" y="3152775"/>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LEMG</a:t>
            </a:r>
          </a:p>
        </p:txBody>
      </p:sp>
      <p:sp>
        <p:nvSpPr>
          <p:cNvPr id="202778" name="CasellaDiTesto 25">
            <a:extLst>
              <a:ext uri="{FF2B5EF4-FFF2-40B4-BE49-F238E27FC236}">
                <a16:creationId xmlns:a16="http://schemas.microsoft.com/office/drawing/2014/main" id="{E93C5CD8-9EDC-85F8-C457-B4B2D5FD9077}"/>
              </a:ext>
            </a:extLst>
          </p:cNvPr>
          <p:cNvSpPr txBox="1">
            <a:spLocks noChangeArrowheads="1"/>
          </p:cNvSpPr>
          <p:nvPr/>
        </p:nvSpPr>
        <p:spPr bwMode="auto">
          <a:xfrm>
            <a:off x="36513" y="3657600"/>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ECG</a:t>
            </a:r>
          </a:p>
        </p:txBody>
      </p:sp>
      <p:sp>
        <p:nvSpPr>
          <p:cNvPr id="202779" name="CasellaDiTesto 26">
            <a:extLst>
              <a:ext uri="{FF2B5EF4-FFF2-40B4-BE49-F238E27FC236}">
                <a16:creationId xmlns:a16="http://schemas.microsoft.com/office/drawing/2014/main" id="{A5207715-C169-92F4-4925-3B2D4F64BCEC}"/>
              </a:ext>
            </a:extLst>
          </p:cNvPr>
          <p:cNvSpPr txBox="1">
            <a:spLocks noChangeArrowheads="1"/>
          </p:cNvSpPr>
          <p:nvPr/>
        </p:nvSpPr>
        <p:spPr bwMode="auto">
          <a:xfrm>
            <a:off x="36513" y="4191000"/>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FLOW</a:t>
            </a:r>
          </a:p>
        </p:txBody>
      </p:sp>
      <p:sp>
        <p:nvSpPr>
          <p:cNvPr id="202780" name="CasellaDiTesto 27">
            <a:extLst>
              <a:ext uri="{FF2B5EF4-FFF2-40B4-BE49-F238E27FC236}">
                <a16:creationId xmlns:a16="http://schemas.microsoft.com/office/drawing/2014/main" id="{3E9DBCDA-0947-ACA8-C861-6A0DAD1EA6EE}"/>
              </a:ext>
            </a:extLst>
          </p:cNvPr>
          <p:cNvSpPr txBox="1">
            <a:spLocks noChangeArrowheads="1"/>
          </p:cNvSpPr>
          <p:nvPr/>
        </p:nvSpPr>
        <p:spPr bwMode="auto">
          <a:xfrm>
            <a:off x="0" y="4676775"/>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CHEST</a:t>
            </a:r>
          </a:p>
        </p:txBody>
      </p:sp>
      <p:sp>
        <p:nvSpPr>
          <p:cNvPr id="202781" name="CasellaDiTesto 28">
            <a:extLst>
              <a:ext uri="{FF2B5EF4-FFF2-40B4-BE49-F238E27FC236}">
                <a16:creationId xmlns:a16="http://schemas.microsoft.com/office/drawing/2014/main" id="{F36BA659-9B94-FB3E-138D-1EFC51F34B26}"/>
              </a:ext>
            </a:extLst>
          </p:cNvPr>
          <p:cNvSpPr txBox="1">
            <a:spLocks noChangeArrowheads="1"/>
          </p:cNvSpPr>
          <p:nvPr/>
        </p:nvSpPr>
        <p:spPr bwMode="auto">
          <a:xfrm>
            <a:off x="36513" y="5181600"/>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ABDO</a:t>
            </a:r>
          </a:p>
        </p:txBody>
      </p:sp>
      <p:sp>
        <p:nvSpPr>
          <p:cNvPr id="202782" name="CasellaDiTesto 29">
            <a:extLst>
              <a:ext uri="{FF2B5EF4-FFF2-40B4-BE49-F238E27FC236}">
                <a16:creationId xmlns:a16="http://schemas.microsoft.com/office/drawing/2014/main" id="{63615FD5-A8A0-ADDA-C679-882D9B39AD65}"/>
              </a:ext>
            </a:extLst>
          </p:cNvPr>
          <p:cNvSpPr txBox="1">
            <a:spLocks noChangeArrowheads="1"/>
          </p:cNvSpPr>
          <p:nvPr/>
        </p:nvSpPr>
        <p:spPr bwMode="auto">
          <a:xfrm>
            <a:off x="36513" y="5667375"/>
            <a:ext cx="59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SAO2</a:t>
            </a:r>
          </a:p>
        </p:txBody>
      </p:sp>
      <p:sp>
        <p:nvSpPr>
          <p:cNvPr id="202783" name="CasellaDiTesto 30">
            <a:extLst>
              <a:ext uri="{FF2B5EF4-FFF2-40B4-BE49-F238E27FC236}">
                <a16:creationId xmlns:a16="http://schemas.microsoft.com/office/drawing/2014/main" id="{30585D69-3A98-C429-EF76-6F35F8601983}"/>
              </a:ext>
            </a:extLst>
          </p:cNvPr>
          <p:cNvSpPr txBox="1">
            <a:spLocks noChangeArrowheads="1"/>
          </p:cNvSpPr>
          <p:nvPr/>
        </p:nvSpPr>
        <p:spPr bwMode="auto">
          <a:xfrm>
            <a:off x="0" y="6172200"/>
            <a:ext cx="695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STAGE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FAB5-1132-49D8-9644-4BBEBD15FF9D}"/>
              </a:ext>
            </a:extLst>
          </p:cNvPr>
          <p:cNvSpPr>
            <a:spLocks noGrp="1"/>
          </p:cNvSpPr>
          <p:nvPr>
            <p:ph type="title"/>
          </p:nvPr>
        </p:nvSpPr>
        <p:spPr>
          <a:xfrm>
            <a:off x="-22860" y="609600"/>
            <a:ext cx="8915400" cy="609600"/>
          </a:xfrm>
        </p:spPr>
        <p:txBody>
          <a:bodyPr/>
          <a:lstStyle/>
          <a:p>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Unifying mechanism mediating CSA </a:t>
            </a:r>
            <a:br>
              <a:rPr lang="en-US" sz="2400" dirty="0"/>
            </a:br>
            <a:r>
              <a:rPr lang="en-US" sz="2400" dirty="0"/>
              <a:t>  Baclofen, opioids and beta-hydroxy butyrate</a:t>
            </a:r>
            <a:br>
              <a:rPr lang="en-US" sz="2400" dirty="0"/>
            </a:br>
            <a:br>
              <a:rPr lang="en-US" sz="2400" dirty="0"/>
            </a:br>
            <a:r>
              <a:rPr lang="en-US" sz="2800" dirty="0"/>
              <a:t>Chemical neuroanatomy of the </a:t>
            </a:r>
            <a:r>
              <a:rPr lang="en-US" sz="2800" dirty="0" err="1"/>
              <a:t>preBöt</a:t>
            </a:r>
            <a:r>
              <a:rPr lang="en-US" sz="2800" dirty="0"/>
              <a:t> Complex  </a:t>
            </a:r>
            <a:br>
              <a:rPr lang="en-US" sz="2800" dirty="0"/>
            </a:br>
            <a:r>
              <a:rPr lang="en-US" sz="2800" dirty="0"/>
              <a:t>essential for respiratory rhythm generation</a:t>
            </a:r>
            <a:br>
              <a:rPr lang="en-US" sz="3600" dirty="0"/>
            </a:br>
            <a:r>
              <a:rPr lang="en-US" sz="3600" dirty="0"/>
              <a:t> </a:t>
            </a:r>
            <a:br>
              <a:rPr lang="en-US" sz="3600" dirty="0"/>
            </a:br>
            <a:br>
              <a:rPr lang="en-US" sz="3600" dirty="0"/>
            </a:br>
            <a:r>
              <a:rPr lang="en-US" sz="3600" dirty="0"/>
              <a:t>  μ-opioid receptors and GABAB receptors are colocalized on preBötC neurons  </a:t>
            </a:r>
            <a:br>
              <a:rPr lang="en-US" sz="4000" dirty="0"/>
            </a:br>
            <a:r>
              <a:rPr lang="en-US" sz="4000" dirty="0"/>
              <a:t>  </a:t>
            </a:r>
            <a:br>
              <a:rPr lang="en-US" sz="4000" dirty="0"/>
            </a:br>
            <a:r>
              <a:rPr lang="en-US" sz="2400" dirty="0"/>
              <a:t>Alheid GF, McCrimmon DR. The chemical neuroanatomy of breathing. </a:t>
            </a:r>
            <a:br>
              <a:rPr lang="en-US" sz="2400" dirty="0"/>
            </a:br>
            <a:r>
              <a:rPr lang="en-US" sz="2400" dirty="0"/>
              <a:t>Respir </a:t>
            </a:r>
            <a:r>
              <a:rPr lang="en-US" sz="2400" dirty="0" err="1"/>
              <a:t>Physiol</a:t>
            </a:r>
            <a:r>
              <a:rPr lang="en-US" sz="2400" dirty="0"/>
              <a:t> </a:t>
            </a:r>
            <a:r>
              <a:rPr lang="en-US" sz="2400" dirty="0" err="1"/>
              <a:t>Neurobiol</a:t>
            </a:r>
            <a:r>
              <a:rPr lang="en-US" sz="2400" dirty="0"/>
              <a:t>. 2008;164(1-2):3-11.</a:t>
            </a:r>
            <a:br>
              <a:rPr lang="en-US" sz="2400" dirty="0"/>
            </a:br>
            <a:r>
              <a:rPr lang="en-US" sz="2400" dirty="0"/>
              <a:t>  </a:t>
            </a:r>
          </a:p>
        </p:txBody>
      </p:sp>
    </p:spTree>
    <p:extLst>
      <p:ext uri="{BB962C8B-B14F-4D97-AF65-F5344CB8AC3E}">
        <p14:creationId xmlns:p14="http://schemas.microsoft.com/office/powerpoint/2010/main" val="1560430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193C5ADA-35E4-421C-88C0-A7E61C686C06}"/>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37FEBC4E-AAF4-4FF6-A33A-88F4EBF74872}"/>
              </a:ext>
            </a:extLst>
          </p:cNvPr>
          <p:cNvSpPr>
            <a:spLocks noGrp="1" noChangeArrowheads="1"/>
          </p:cNvSpPr>
          <p:nvPr>
            <p:ph type="title"/>
          </p:nvPr>
        </p:nvSpPr>
        <p:spPr>
          <a:xfrm>
            <a:off x="76200" y="551839"/>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Medications-Induced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09" name="Oval 5">
            <a:extLst>
              <a:ext uri="{FF2B5EF4-FFF2-40B4-BE49-F238E27FC236}">
                <a16:creationId xmlns:a16="http://schemas.microsoft.com/office/drawing/2014/main" id="{740A9FD8-1EDD-4924-9C5C-A6C734CEF712}"/>
              </a:ext>
            </a:extLst>
          </p:cNvPr>
          <p:cNvSpPr>
            <a:spLocks noChangeArrowheads="1"/>
          </p:cNvSpPr>
          <p:nvPr/>
        </p:nvSpPr>
        <p:spPr bwMode="auto">
          <a:xfrm rot="10800000" flipV="1">
            <a:off x="5029200" y="5181600"/>
            <a:ext cx="3299459" cy="822305"/>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Ticagrelor</a:t>
            </a:r>
          </a:p>
        </p:txBody>
      </p:sp>
      <p:sp>
        <p:nvSpPr>
          <p:cNvPr id="559110" name="Oval 7">
            <a:extLst>
              <a:ext uri="{FF2B5EF4-FFF2-40B4-BE49-F238E27FC236}">
                <a16:creationId xmlns:a16="http://schemas.microsoft.com/office/drawing/2014/main" id="{C3E120D1-7DEB-42B4-BEDA-2BD27AB70694}"/>
              </a:ext>
            </a:extLst>
          </p:cNvPr>
          <p:cNvSpPr>
            <a:spLocks noChangeArrowheads="1"/>
          </p:cNvSpPr>
          <p:nvPr/>
        </p:nvSpPr>
        <p:spPr bwMode="auto">
          <a:xfrm rot="10800000" flipV="1">
            <a:off x="2611866" y="2747205"/>
            <a:ext cx="6576058" cy="82230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Beta-hydroxy butyrate</a:t>
            </a:r>
          </a:p>
        </p:txBody>
      </p:sp>
      <p:sp>
        <p:nvSpPr>
          <p:cNvPr id="559112" name="Oval 12">
            <a:extLst>
              <a:ext uri="{FF2B5EF4-FFF2-40B4-BE49-F238E27FC236}">
                <a16:creationId xmlns:a16="http://schemas.microsoft.com/office/drawing/2014/main" id="{2EF5694E-EC5C-44AE-8CCC-EF29D2E28A63}"/>
              </a:ext>
            </a:extLst>
          </p:cNvPr>
          <p:cNvSpPr>
            <a:spLocks noChangeArrowheads="1"/>
          </p:cNvSpPr>
          <p:nvPr/>
        </p:nvSpPr>
        <p:spPr bwMode="auto">
          <a:xfrm rot="10800000" flipV="1">
            <a:off x="76200" y="2504373"/>
            <a:ext cx="3810000" cy="1558052"/>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5F06C297-D51B-4C29-9E5E-F1E78747FF0E}"/>
              </a:ext>
            </a:extLst>
          </p:cNvPr>
          <p:cNvSpPr>
            <a:spLocks noChangeArrowheads="1"/>
          </p:cNvSpPr>
          <p:nvPr/>
        </p:nvSpPr>
        <p:spPr bwMode="auto">
          <a:xfrm>
            <a:off x="533401" y="1560484"/>
            <a:ext cx="8229600" cy="908864"/>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Opioids including tramadol</a:t>
            </a: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0" name="Oval 7">
            <a:extLst>
              <a:ext uri="{FF2B5EF4-FFF2-40B4-BE49-F238E27FC236}">
                <a16:creationId xmlns:a16="http://schemas.microsoft.com/office/drawing/2014/main" id="{9540D302-C5FF-4673-91AD-64D9EA9F2184}"/>
              </a:ext>
            </a:extLst>
          </p:cNvPr>
          <p:cNvSpPr>
            <a:spLocks noChangeArrowheads="1"/>
          </p:cNvSpPr>
          <p:nvPr/>
        </p:nvSpPr>
        <p:spPr bwMode="auto">
          <a:xfrm rot="10800000" flipV="1">
            <a:off x="2510019" y="3897732"/>
            <a:ext cx="6576058" cy="82230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a:t>
            </a:r>
          </a:p>
        </p:txBody>
      </p:sp>
      <p:sp>
        <p:nvSpPr>
          <p:cNvPr id="3" name="Oval 12">
            <a:extLst>
              <a:ext uri="{FF2B5EF4-FFF2-40B4-BE49-F238E27FC236}">
                <a16:creationId xmlns:a16="http://schemas.microsoft.com/office/drawing/2014/main" id="{C6977F2B-8729-7AA4-14B6-A5CF2714A2D1}"/>
              </a:ext>
            </a:extLst>
          </p:cNvPr>
          <p:cNvSpPr>
            <a:spLocks noChangeArrowheads="1"/>
          </p:cNvSpPr>
          <p:nvPr/>
        </p:nvSpPr>
        <p:spPr bwMode="auto">
          <a:xfrm rot="10800000" flipV="1">
            <a:off x="206091" y="4327789"/>
            <a:ext cx="4598892" cy="1558052"/>
          </a:xfrm>
          <a:prstGeom prst="ellipse">
            <a:avLst/>
          </a:prstGeom>
          <a:solidFill>
            <a:srgbClr val="0070C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uLnTx/>
                <a:uFillTx/>
                <a:latin typeface="Garamond" panose="02020404030301010803" pitchFamily="18" charset="0"/>
                <a:ea typeface="+mn-ea"/>
                <a:cs typeface="Arial" panose="020B0604020202020204" pitchFamily="34" charset="0"/>
              </a:rPr>
              <a:t>Gabapentinoids</a:t>
            </a:r>
            <a:endPar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25712580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9145A-081C-C29E-1315-BB5219A4E8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904578-CF4C-4853-4691-9EA1EC146F74}"/>
              </a:ext>
            </a:extLst>
          </p:cNvPr>
          <p:cNvSpPr/>
          <p:nvPr/>
        </p:nvSpPr>
        <p:spPr>
          <a:xfrm>
            <a:off x="381000" y="0"/>
            <a:ext cx="8763000" cy="50783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Valproic acid and CSA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anticonvulsant effect has been attributed to the blockade of voltage-gated sodium channels and increased brain levels of gamma-aminobutyric acid (GABA)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animals, sodium valproate raises cerebral and cerebellar levels of the inhibitory synaptic neurotransmitter, GABA, possibly by inhibiting GABA degradative enzymes, such as GABA transaminase, succinate-semialdehyde dehydrogenase and by inhibiting the re-uptake of GABA by neuronal cells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Valpro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sodium valproate" (PDF). TGA eBusiness Services.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Alphapharm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Pty Limited. 16 December 2013. Retrieved 14 February 2014</a:t>
            </a:r>
          </a:p>
        </p:txBody>
      </p:sp>
    </p:spTree>
    <p:extLst>
      <p:ext uri="{BB962C8B-B14F-4D97-AF65-F5344CB8AC3E}">
        <p14:creationId xmlns:p14="http://schemas.microsoft.com/office/powerpoint/2010/main" val="225698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BD4318E-9886-45E1-B62E-5DA08E1D2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65855"/>
            <a:ext cx="18659475"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Rectangle 1">
            <a:extLst>
              <a:ext uri="{FF2B5EF4-FFF2-40B4-BE49-F238E27FC236}">
                <a16:creationId xmlns:a16="http://schemas.microsoft.com/office/drawing/2014/main" id="{85703D9C-9462-4E95-918B-3370513E4C69}"/>
              </a:ext>
            </a:extLst>
          </p:cNvPr>
          <p:cNvSpPr>
            <a:spLocks noChangeArrowheads="1"/>
          </p:cNvSpPr>
          <p:nvPr/>
        </p:nvSpPr>
        <p:spPr bwMode="auto">
          <a:xfrm>
            <a:off x="762000" y="219075"/>
            <a:ext cx="9220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Association of Valproic Acid With Central Sleep Apnea Syndrome Two Case Reports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Guichard</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K, </a:t>
            </a:r>
            <a:r>
              <a:rPr kumimoji="0" lang="en-US" alt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Micoulaud</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-Franchi JA(Journal of Clinical Psychopharmacology  2019 )</a:t>
            </a:r>
          </a:p>
        </p:txBody>
      </p:sp>
    </p:spTree>
    <p:extLst>
      <p:ext uri="{BB962C8B-B14F-4D97-AF65-F5344CB8AC3E}">
        <p14:creationId xmlns:p14="http://schemas.microsoft.com/office/powerpoint/2010/main" val="35922398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BE538CAB-E10C-4E69-86A5-ABF53725DE0E}"/>
              </a:ext>
            </a:extLst>
          </p:cNvPr>
          <p:cNvSpPr>
            <a:spLocks noChangeArrowheads="1"/>
          </p:cNvSpPr>
          <p:nvPr/>
        </p:nvSpPr>
        <p:spPr bwMode="auto">
          <a:xfrm>
            <a:off x="712788" y="6908800"/>
            <a:ext cx="18970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559107" name="Rectangle 3">
            <a:extLst>
              <a:ext uri="{FF2B5EF4-FFF2-40B4-BE49-F238E27FC236}">
                <a16:creationId xmlns:a16="http://schemas.microsoft.com/office/drawing/2014/main" id="{193C5ADA-35E4-421C-88C0-A7E61C686C06}"/>
              </a:ext>
            </a:extLst>
          </p:cNvPr>
          <p:cNvSpPr>
            <a:spLocks noChangeArrowheads="1"/>
          </p:cNvSpPr>
          <p:nvPr/>
        </p:nvSpPr>
        <p:spPr bwMode="auto">
          <a:xfrm>
            <a:off x="3148013" y="6908800"/>
            <a:ext cx="2847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6388" name="Rectangle 4">
            <a:extLst>
              <a:ext uri="{FF2B5EF4-FFF2-40B4-BE49-F238E27FC236}">
                <a16:creationId xmlns:a16="http://schemas.microsoft.com/office/drawing/2014/main" id="{37FEBC4E-AAF4-4FF6-A33A-88F4EBF74872}"/>
              </a:ext>
            </a:extLst>
          </p:cNvPr>
          <p:cNvSpPr>
            <a:spLocks noGrp="1" noChangeArrowheads="1"/>
          </p:cNvSpPr>
          <p:nvPr>
            <p:ph type="title"/>
          </p:nvPr>
        </p:nvSpPr>
        <p:spPr>
          <a:xfrm>
            <a:off x="76200" y="551839"/>
            <a:ext cx="8686801" cy="990600"/>
          </a:xfrm>
          <a:solidFill>
            <a:schemeClr val="bg1"/>
          </a:solidFill>
        </p:spPr>
        <p:txBody>
          <a:bodyPr lIns="822960" rIns="822960"/>
          <a:lstStyle/>
          <a:p>
            <a:pPr lvl="1" eaLnBrk="1" hangingPunct="1">
              <a:defRPr/>
            </a:pPr>
            <a:r>
              <a:rPr lang="en-US" altLang="ja-JP" sz="4000" dirty="0">
                <a:ea typeface="ＭＳ Ｐゴシック" pitchFamily="50" charset="-128"/>
              </a:rPr>
              <a:t> </a:t>
            </a:r>
            <a:br>
              <a:rPr lang="en-US" altLang="ja-JP" sz="4000" dirty="0">
                <a:ea typeface="ＭＳ Ｐゴシック" pitchFamily="50" charset="-128"/>
              </a:rPr>
            </a:br>
            <a:r>
              <a:rPr lang="en-US" altLang="ja-JP" sz="4000" dirty="0">
                <a:ea typeface="ＭＳ Ｐゴシック" pitchFamily="50" charset="-128"/>
              </a:rPr>
              <a:t>Medications-Induced  CSA</a:t>
            </a:r>
            <a:br>
              <a:rPr lang="en-US" altLang="ja-JP" sz="4000" dirty="0">
                <a:ea typeface="ＭＳ Ｐゴシック" pitchFamily="50" charset="-128"/>
              </a:rPr>
            </a:br>
            <a:r>
              <a:rPr lang="en-US" altLang="ja-JP" sz="4000" dirty="0">
                <a:ea typeface="ＭＳ Ｐゴシック" pitchFamily="50" charset="-128"/>
              </a:rPr>
              <a:t> </a:t>
            </a:r>
            <a:endParaRPr lang="en-US" sz="4000" dirty="0">
              <a:solidFill>
                <a:srgbClr val="FFFFFF"/>
              </a:solidFill>
            </a:endParaRPr>
          </a:p>
        </p:txBody>
      </p:sp>
      <p:sp>
        <p:nvSpPr>
          <p:cNvPr id="559109" name="Oval 5">
            <a:extLst>
              <a:ext uri="{FF2B5EF4-FFF2-40B4-BE49-F238E27FC236}">
                <a16:creationId xmlns:a16="http://schemas.microsoft.com/office/drawing/2014/main" id="{740A9FD8-1EDD-4924-9C5C-A6C734CEF712}"/>
              </a:ext>
            </a:extLst>
          </p:cNvPr>
          <p:cNvSpPr>
            <a:spLocks noChangeArrowheads="1"/>
          </p:cNvSpPr>
          <p:nvPr/>
        </p:nvSpPr>
        <p:spPr bwMode="auto">
          <a:xfrm rot="10800000" flipV="1">
            <a:off x="5029200" y="5181600"/>
            <a:ext cx="3299459" cy="822305"/>
          </a:xfrm>
          <a:prstGeom prst="ellipse">
            <a:avLst/>
          </a:prstGeom>
          <a:solidFill>
            <a:schemeClr val="bg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Garamond" panose="02020404030301010803"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Ticagrelor</a:t>
            </a:r>
          </a:p>
        </p:txBody>
      </p:sp>
      <p:sp>
        <p:nvSpPr>
          <p:cNvPr id="559110" name="Oval 7">
            <a:extLst>
              <a:ext uri="{FF2B5EF4-FFF2-40B4-BE49-F238E27FC236}">
                <a16:creationId xmlns:a16="http://schemas.microsoft.com/office/drawing/2014/main" id="{C3E120D1-7DEB-42B4-BEDA-2BD27AB70694}"/>
              </a:ext>
            </a:extLst>
          </p:cNvPr>
          <p:cNvSpPr>
            <a:spLocks noChangeArrowheads="1"/>
          </p:cNvSpPr>
          <p:nvPr/>
        </p:nvSpPr>
        <p:spPr bwMode="auto">
          <a:xfrm rot="10800000" flipV="1">
            <a:off x="2611866" y="2747205"/>
            <a:ext cx="6576058" cy="822305"/>
          </a:xfrm>
          <a:prstGeom prst="ellipse">
            <a:avLst/>
          </a:prstGeom>
          <a:solidFill>
            <a:schemeClr val="accent2"/>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Beta-hydroxy butyrate</a:t>
            </a:r>
          </a:p>
        </p:txBody>
      </p:sp>
      <p:sp>
        <p:nvSpPr>
          <p:cNvPr id="559112" name="Oval 12">
            <a:extLst>
              <a:ext uri="{FF2B5EF4-FFF2-40B4-BE49-F238E27FC236}">
                <a16:creationId xmlns:a16="http://schemas.microsoft.com/office/drawing/2014/main" id="{2EF5694E-EC5C-44AE-8CCC-EF29D2E28A63}"/>
              </a:ext>
            </a:extLst>
          </p:cNvPr>
          <p:cNvSpPr>
            <a:spLocks noChangeArrowheads="1"/>
          </p:cNvSpPr>
          <p:nvPr/>
        </p:nvSpPr>
        <p:spPr bwMode="auto">
          <a:xfrm rot="10800000" flipV="1">
            <a:off x="76200" y="2504373"/>
            <a:ext cx="3810000" cy="1558052"/>
          </a:xfrm>
          <a:prstGeom prst="ellipse">
            <a:avLst/>
          </a:prstGeom>
          <a:solidFill>
            <a:schemeClr val="bg1"/>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Baclofen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3" name="Oval 12">
            <a:extLst>
              <a:ext uri="{FF2B5EF4-FFF2-40B4-BE49-F238E27FC236}">
                <a16:creationId xmlns:a16="http://schemas.microsoft.com/office/drawing/2014/main" id="{5F06C297-D51B-4C29-9E5E-F1E78747FF0E}"/>
              </a:ext>
            </a:extLst>
          </p:cNvPr>
          <p:cNvSpPr>
            <a:spLocks noChangeArrowheads="1"/>
          </p:cNvSpPr>
          <p:nvPr/>
        </p:nvSpPr>
        <p:spPr bwMode="auto">
          <a:xfrm>
            <a:off x="533401" y="1560484"/>
            <a:ext cx="8229600" cy="908864"/>
          </a:xfrm>
          <a:prstGeom prst="ellipse">
            <a:avLst/>
          </a:prstGeom>
          <a:solidFill>
            <a:srgbClr val="92D05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rPr>
              <a:t>Opioids including tramadol</a:t>
            </a:r>
            <a:endParaRPr kumimoji="0" lang="en-US" altLang="en-US" sz="2000" b="1" i="0" u="none" strike="noStrike" kern="1200" cap="none" spc="0" normalizeH="0" baseline="0" noProof="0" dirty="0">
              <a:ln>
                <a:noFill/>
              </a:ln>
              <a:solidFill>
                <a:srgbClr val="FF0000"/>
              </a:solidFill>
              <a:effectLst/>
              <a:uLnTx/>
              <a:uFillTx/>
              <a:latin typeface="Garamond" panose="02020404030301010803" pitchFamily="18" charset="0"/>
              <a:ea typeface="+mn-ea"/>
              <a:cs typeface="Arial" panose="020B0604020202020204" pitchFamily="34" charset="0"/>
            </a:endParaRPr>
          </a:p>
        </p:txBody>
      </p:sp>
      <p:sp>
        <p:nvSpPr>
          <p:cNvPr id="10" name="Oval 7">
            <a:extLst>
              <a:ext uri="{FF2B5EF4-FFF2-40B4-BE49-F238E27FC236}">
                <a16:creationId xmlns:a16="http://schemas.microsoft.com/office/drawing/2014/main" id="{9540D302-C5FF-4673-91AD-64D9EA9F2184}"/>
              </a:ext>
            </a:extLst>
          </p:cNvPr>
          <p:cNvSpPr>
            <a:spLocks noChangeArrowheads="1"/>
          </p:cNvSpPr>
          <p:nvPr/>
        </p:nvSpPr>
        <p:spPr bwMode="auto">
          <a:xfrm rot="10800000" flipV="1">
            <a:off x="2510019" y="3897732"/>
            <a:ext cx="6576058" cy="822305"/>
          </a:xfrm>
          <a:prstGeom prst="ellipse">
            <a:avLst/>
          </a:prstGeom>
          <a:solidFill>
            <a:srgbClr val="FFFF0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3399"/>
                </a:solidFill>
                <a:effectLst/>
                <a:uLnTx/>
                <a:uFillTx/>
                <a:latin typeface="Garamond" panose="02020404030301010803" pitchFamily="18" charset="0"/>
                <a:ea typeface="+mn-ea"/>
                <a:cs typeface="Arial" panose="020B0604020202020204" pitchFamily="34" charset="0"/>
              </a:rPr>
              <a:t>Valproic acid</a:t>
            </a:r>
          </a:p>
        </p:txBody>
      </p:sp>
      <p:sp>
        <p:nvSpPr>
          <p:cNvPr id="3" name="Oval 12">
            <a:extLst>
              <a:ext uri="{FF2B5EF4-FFF2-40B4-BE49-F238E27FC236}">
                <a16:creationId xmlns:a16="http://schemas.microsoft.com/office/drawing/2014/main" id="{C6977F2B-8729-7AA4-14B6-A5CF2714A2D1}"/>
              </a:ext>
            </a:extLst>
          </p:cNvPr>
          <p:cNvSpPr>
            <a:spLocks noChangeArrowheads="1"/>
          </p:cNvSpPr>
          <p:nvPr/>
        </p:nvSpPr>
        <p:spPr bwMode="auto">
          <a:xfrm rot="10800000" flipV="1">
            <a:off x="206091" y="4327789"/>
            <a:ext cx="4598892" cy="1558052"/>
          </a:xfrm>
          <a:prstGeom prst="ellipse">
            <a:avLst/>
          </a:prstGeom>
          <a:solidFill>
            <a:srgbClr val="0070C0"/>
          </a:solidFill>
          <a:ln w="28575">
            <a:solidFill>
              <a:srgbClr val="FAFD00"/>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uLnTx/>
                <a:uFillTx/>
                <a:latin typeface="Garamond" panose="02020404030301010803" pitchFamily="18" charset="0"/>
                <a:ea typeface="+mn-ea"/>
                <a:cs typeface="Arial" panose="020B0604020202020204" pitchFamily="34" charset="0"/>
              </a:rPr>
              <a:t>Gabapentinoids</a:t>
            </a:r>
            <a:endParaRPr kumimoji="0" lang="en-US" altLang="en-US" sz="36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123668098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itle 1">
            <a:extLst>
              <a:ext uri="{FF2B5EF4-FFF2-40B4-BE49-F238E27FC236}">
                <a16:creationId xmlns:a16="http://schemas.microsoft.com/office/drawing/2014/main" id="{80E64CE2-6CCE-7265-714E-95A781619583}"/>
              </a:ext>
            </a:extLst>
          </p:cNvPr>
          <p:cNvSpPr>
            <a:spLocks noGrp="1" noChangeArrowheads="1"/>
          </p:cNvSpPr>
          <p:nvPr>
            <p:ph type="title"/>
          </p:nvPr>
        </p:nvSpPr>
        <p:spPr/>
        <p:txBody>
          <a:bodyPr/>
          <a:lstStyle/>
          <a:p>
            <a:r>
              <a:rPr lang="en-US" altLang="en-US" sz="1244" dirty="0"/>
              <a:t> </a:t>
            </a:r>
            <a:r>
              <a:rPr lang="en-US" altLang="en-US" sz="2133" dirty="0"/>
              <a:t>Ticagrelor but not clopidogrel </a:t>
            </a:r>
            <a:br>
              <a:rPr lang="en-US" altLang="en-US" sz="2133" dirty="0"/>
            </a:br>
            <a:r>
              <a:rPr lang="en-US" altLang="en-US" sz="2133" dirty="0"/>
              <a:t> Increases chemosensitivity</a:t>
            </a:r>
          </a:p>
        </p:txBody>
      </p:sp>
      <p:sp>
        <p:nvSpPr>
          <p:cNvPr id="3" name="Content Placeholder 2">
            <a:extLst>
              <a:ext uri="{FF2B5EF4-FFF2-40B4-BE49-F238E27FC236}">
                <a16:creationId xmlns:a16="http://schemas.microsoft.com/office/drawing/2014/main" id="{A603A8EA-7C02-D30D-829F-47DE81219E09}"/>
              </a:ext>
            </a:extLst>
          </p:cNvPr>
          <p:cNvSpPr>
            <a:spLocks noGrp="1"/>
          </p:cNvSpPr>
          <p:nvPr>
            <p:ph idx="1"/>
          </p:nvPr>
        </p:nvSpPr>
        <p:spPr>
          <a:xfrm>
            <a:off x="0" y="1981200"/>
            <a:ext cx="7888111" cy="3867855"/>
          </a:xfrm>
        </p:spPr>
        <p:txBody>
          <a:bodyPr/>
          <a:lstStyle/>
          <a:p>
            <a:pPr>
              <a:defRPr/>
            </a:pPr>
            <a:r>
              <a:rPr lang="en-US" dirty="0"/>
              <a:t>   hypoxic ventilatory response </a:t>
            </a:r>
          </a:p>
          <a:p>
            <a:pPr marL="0" indent="0">
              <a:buNone/>
              <a:defRPr/>
            </a:pPr>
            <a:r>
              <a:rPr lang="en-US" dirty="0"/>
              <a:t>          (HVR) (A), </a:t>
            </a:r>
          </a:p>
          <a:p>
            <a:pPr>
              <a:defRPr/>
            </a:pPr>
            <a:r>
              <a:rPr lang="en-US" dirty="0"/>
              <a:t>SBP response to hypoxia  (B),</a:t>
            </a:r>
          </a:p>
          <a:p>
            <a:pPr marL="0" indent="0">
              <a:buNone/>
              <a:defRPr/>
            </a:pPr>
            <a:r>
              <a:rPr lang="en-US" dirty="0"/>
              <a:t>heart rate response to hypoxia (C),</a:t>
            </a:r>
          </a:p>
          <a:p>
            <a:pPr marL="0" indent="0">
              <a:buNone/>
              <a:defRPr/>
            </a:pPr>
            <a:r>
              <a:rPr lang="en-US" dirty="0"/>
              <a:t> and hypercapnic </a:t>
            </a:r>
            <a:r>
              <a:rPr lang="en-US" dirty="0" err="1"/>
              <a:t>hyperoxic</a:t>
            </a:r>
            <a:r>
              <a:rPr lang="en-US" dirty="0"/>
              <a:t> ventilatory</a:t>
            </a:r>
          </a:p>
          <a:p>
            <a:pPr marL="0" indent="0">
              <a:buNone/>
              <a:defRPr/>
            </a:pPr>
            <a:r>
              <a:rPr lang="en-US" dirty="0"/>
              <a:t> response  (D)</a:t>
            </a:r>
          </a:p>
          <a:p>
            <a:pPr marL="0" indent="0">
              <a:buNone/>
              <a:defRPr/>
            </a:pPr>
            <a:r>
              <a:rPr lang="en-US" sz="1600" dirty="0" err="1"/>
              <a:t>Tubek</a:t>
            </a:r>
            <a:r>
              <a:rPr lang="en-US" sz="1600" dirty="0"/>
              <a:t> S, Niewinski P, Langner-</a:t>
            </a:r>
            <a:r>
              <a:rPr lang="en-US" sz="1600" dirty="0" err="1"/>
              <a:t>Hetmanczuk</a:t>
            </a:r>
            <a:r>
              <a:rPr lang="en-US" sz="1600" dirty="0"/>
              <a:t> A, Jura M, </a:t>
            </a:r>
            <a:r>
              <a:rPr lang="en-US" sz="1600" dirty="0" err="1"/>
              <a:t>Kuliczkowski</a:t>
            </a:r>
            <a:r>
              <a:rPr lang="en-US" sz="1600" dirty="0"/>
              <a:t> W, </a:t>
            </a:r>
            <a:r>
              <a:rPr lang="en-US" sz="1600" dirty="0" err="1"/>
              <a:t>Reczuch</a:t>
            </a:r>
            <a:r>
              <a:rPr lang="en-US" sz="1600" dirty="0"/>
              <a:t> K, </a:t>
            </a:r>
            <a:r>
              <a:rPr lang="en-US" sz="1600" dirty="0" err="1"/>
              <a:t>Ponikowski</a:t>
            </a:r>
            <a:r>
              <a:rPr lang="en-US" sz="1600" dirty="0"/>
              <a:t> P. The effects of P2Y12 adenosine receptors' inhibitors on central and peripheral chemoreflexes. Front Physiol. 2023 Jul 19;14:1214893. </a:t>
            </a:r>
            <a:r>
              <a:rPr lang="en-US" sz="1600" dirty="0" err="1"/>
              <a:t>doi</a:t>
            </a:r>
            <a:r>
              <a:rPr lang="en-US" sz="1600" dirty="0"/>
              <a:t>: 10.3389/fphys.2023.1214893. PMID: 37538377; PMCID: PMC10394699.</a:t>
            </a:r>
          </a:p>
        </p:txBody>
      </p:sp>
      <p:pic>
        <p:nvPicPr>
          <p:cNvPr id="322564" name="Picture 3">
            <a:extLst>
              <a:ext uri="{FF2B5EF4-FFF2-40B4-BE49-F238E27FC236}">
                <a16:creationId xmlns:a16="http://schemas.microsoft.com/office/drawing/2014/main" id="{B95E10AC-0E27-9CDA-6939-6DCCAF220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784578"/>
            <a:ext cx="5757333" cy="569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Immagine 322" descr="alberto2-01.eps"/>
          <p:cNvPicPr>
            <a:picLocks noChangeAspect="1"/>
          </p:cNvPicPr>
          <p:nvPr/>
        </p:nvPicPr>
        <p:blipFill rotWithShape="1">
          <a:blip r:embed="rId3"/>
          <a:srcRect l="19950" t="41135" r="60462" b="44458"/>
          <a:stretch/>
        </p:blipFill>
        <p:spPr>
          <a:xfrm>
            <a:off x="1453148" y="2436027"/>
            <a:ext cx="2383653" cy="1753197"/>
          </a:xfrm>
          <a:prstGeom prst="rect">
            <a:avLst/>
          </a:prstGeom>
        </p:spPr>
      </p:pic>
      <p:pic>
        <p:nvPicPr>
          <p:cNvPr id="328" name="Immagine 327" descr="alberto2-01.eps"/>
          <p:cNvPicPr>
            <a:picLocks noChangeAspect="1"/>
          </p:cNvPicPr>
          <p:nvPr/>
        </p:nvPicPr>
        <p:blipFill rotWithShape="1">
          <a:blip r:embed="rId3"/>
          <a:srcRect l="60114" t="41172" r="20338" b="44458"/>
          <a:stretch/>
        </p:blipFill>
        <p:spPr>
          <a:xfrm>
            <a:off x="6296296" y="2440479"/>
            <a:ext cx="2371500" cy="1764000"/>
          </a:xfrm>
          <a:prstGeom prst="rect">
            <a:avLst/>
          </a:prstGeom>
        </p:spPr>
      </p:pic>
      <p:pic>
        <p:nvPicPr>
          <p:cNvPr id="327" name="Immagine 326" descr="alberto2-01.eps"/>
          <p:cNvPicPr>
            <a:picLocks/>
          </p:cNvPicPr>
          <p:nvPr/>
        </p:nvPicPr>
        <p:blipFill rotWithShape="1">
          <a:blip r:embed="rId3"/>
          <a:srcRect l="40056" t="41172" r="40377" b="43373"/>
          <a:stretch/>
        </p:blipFill>
        <p:spPr>
          <a:xfrm>
            <a:off x="3883809" y="2440479"/>
            <a:ext cx="2376000" cy="1864864"/>
          </a:xfrm>
          <a:prstGeom prst="rect">
            <a:avLst/>
          </a:prstGeom>
        </p:spPr>
      </p:pic>
      <p:sp>
        <p:nvSpPr>
          <p:cNvPr id="7" name="CasellaDiTesto 6"/>
          <p:cNvSpPr txBox="1"/>
          <p:nvPr/>
        </p:nvSpPr>
        <p:spPr>
          <a:xfrm>
            <a:off x="2026655" y="1963939"/>
            <a:ext cx="1268489" cy="292388"/>
          </a:xfrm>
          <a:prstGeom prst="rect">
            <a:avLst/>
          </a:prstGeom>
          <a:noFill/>
        </p:spPr>
        <p:txBody>
          <a:bodyPr wrap="none" rtlCol="0">
            <a:spAutoFit/>
          </a:bodyPr>
          <a:lstStyle/>
          <a:p>
            <a:pPr defTabSz="457200" eaLnBrk="1" fontAlgn="auto" hangingPunct="1">
              <a:spcBef>
                <a:spcPts val="0"/>
              </a:spcBef>
              <a:spcAft>
                <a:spcPts val="0"/>
              </a:spcAft>
            </a:pPr>
            <a:r>
              <a:rPr lang="it-IT" sz="1300" b="1" dirty="0">
                <a:solidFill>
                  <a:srgbClr val="C00000"/>
                </a:solidFill>
                <a:cs typeface="Arial" panose="020B0604020202020204" pitchFamily="34" charset="0"/>
              </a:rPr>
              <a:t>On </a:t>
            </a:r>
            <a:r>
              <a:rPr lang="it-IT" sz="1300" b="1" dirty="0" err="1">
                <a:solidFill>
                  <a:srgbClr val="C00000"/>
                </a:solidFill>
                <a:cs typeface="Arial" panose="020B0604020202020204" pitchFamily="34" charset="0"/>
              </a:rPr>
              <a:t>Ticagrelor</a:t>
            </a:r>
            <a:endParaRPr lang="it-IT" sz="1300" b="1" dirty="0">
              <a:solidFill>
                <a:srgbClr val="C00000"/>
              </a:solidFill>
              <a:cs typeface="Arial" panose="020B0604020202020204" pitchFamily="34" charset="0"/>
            </a:endParaRPr>
          </a:p>
        </p:txBody>
      </p:sp>
      <p:sp>
        <p:nvSpPr>
          <p:cNvPr id="8" name="CasellaDiTesto 7"/>
          <p:cNvSpPr txBox="1"/>
          <p:nvPr/>
        </p:nvSpPr>
        <p:spPr>
          <a:xfrm>
            <a:off x="3891783" y="1856218"/>
            <a:ext cx="2225481" cy="492443"/>
          </a:xfrm>
          <a:prstGeom prst="rect">
            <a:avLst/>
          </a:prstGeom>
          <a:noFill/>
        </p:spPr>
        <p:txBody>
          <a:bodyPr wrap="none" rtlCol="0">
            <a:spAutoFit/>
          </a:bodyPr>
          <a:lstStyle/>
          <a:p>
            <a:pPr algn="ctr" defTabSz="457200" eaLnBrk="1" fontAlgn="auto" hangingPunct="1">
              <a:spcBef>
                <a:spcPts val="0"/>
              </a:spcBef>
              <a:spcAft>
                <a:spcPts val="0"/>
              </a:spcAft>
            </a:pPr>
            <a:r>
              <a:rPr lang="it-IT" sz="1300" b="1" dirty="0" err="1">
                <a:solidFill>
                  <a:srgbClr val="C00000"/>
                </a:solidFill>
                <a:cs typeface="Arial" panose="020B0604020202020204" pitchFamily="34" charset="0"/>
              </a:rPr>
              <a:t>One</a:t>
            </a:r>
            <a:r>
              <a:rPr lang="it-IT" sz="1300" b="1" dirty="0">
                <a:solidFill>
                  <a:srgbClr val="C00000"/>
                </a:solidFill>
                <a:cs typeface="Arial" panose="020B0604020202020204" pitchFamily="34" charset="0"/>
              </a:rPr>
              <a:t> week </a:t>
            </a:r>
            <a:r>
              <a:rPr lang="it-IT" sz="1300" b="1" dirty="0" err="1">
                <a:solidFill>
                  <a:srgbClr val="C00000"/>
                </a:solidFill>
                <a:cs typeface="Arial" panose="020B0604020202020204" pitchFamily="34" charset="0"/>
              </a:rPr>
              <a:t>after</a:t>
            </a:r>
            <a:r>
              <a:rPr lang="it-IT" sz="1300" b="1" dirty="0">
                <a:solidFill>
                  <a:srgbClr val="C00000"/>
                </a:solidFill>
                <a:cs typeface="Arial" panose="020B0604020202020204" pitchFamily="34" charset="0"/>
              </a:rPr>
              <a:t> </a:t>
            </a:r>
            <a:r>
              <a:rPr lang="it-IT" sz="1300" b="1" dirty="0" err="1">
                <a:solidFill>
                  <a:srgbClr val="C00000"/>
                </a:solidFill>
                <a:cs typeface="Arial" panose="020B0604020202020204" pitchFamily="34" charset="0"/>
              </a:rPr>
              <a:t>Ticagrelor</a:t>
            </a:r>
            <a:endParaRPr lang="it-IT" sz="1300" b="1" dirty="0">
              <a:solidFill>
                <a:srgbClr val="C00000"/>
              </a:solidFill>
              <a:cs typeface="Arial" panose="020B0604020202020204" pitchFamily="34" charset="0"/>
            </a:endParaRPr>
          </a:p>
          <a:p>
            <a:pPr algn="ctr" defTabSz="457200" eaLnBrk="1" fontAlgn="auto" hangingPunct="1">
              <a:spcBef>
                <a:spcPts val="0"/>
              </a:spcBef>
              <a:spcAft>
                <a:spcPts val="0"/>
              </a:spcAft>
            </a:pPr>
            <a:r>
              <a:rPr lang="it-IT" sz="1300" b="1" dirty="0" err="1">
                <a:solidFill>
                  <a:srgbClr val="C00000"/>
                </a:solidFill>
                <a:cs typeface="Arial" panose="020B0604020202020204" pitchFamily="34" charset="0"/>
              </a:rPr>
              <a:t>discontinuation</a:t>
            </a:r>
            <a:endParaRPr lang="it-IT" sz="1300" b="1" dirty="0">
              <a:solidFill>
                <a:srgbClr val="C00000"/>
              </a:solidFill>
              <a:cs typeface="Arial" panose="020B0604020202020204" pitchFamily="34" charset="0"/>
            </a:endParaRPr>
          </a:p>
        </p:txBody>
      </p:sp>
      <p:sp>
        <p:nvSpPr>
          <p:cNvPr id="9" name="CasellaDiTesto 8"/>
          <p:cNvSpPr txBox="1"/>
          <p:nvPr/>
        </p:nvSpPr>
        <p:spPr>
          <a:xfrm>
            <a:off x="6273248" y="1856218"/>
            <a:ext cx="2328073" cy="492443"/>
          </a:xfrm>
          <a:prstGeom prst="rect">
            <a:avLst/>
          </a:prstGeom>
          <a:noFill/>
        </p:spPr>
        <p:txBody>
          <a:bodyPr wrap="none" rtlCol="0">
            <a:spAutoFit/>
          </a:bodyPr>
          <a:lstStyle/>
          <a:p>
            <a:pPr algn="ctr" defTabSz="457200" eaLnBrk="1" fontAlgn="auto" hangingPunct="1">
              <a:spcBef>
                <a:spcPts val="0"/>
              </a:spcBef>
              <a:spcAft>
                <a:spcPts val="0"/>
              </a:spcAft>
            </a:pPr>
            <a:r>
              <a:rPr lang="it-IT" sz="1300" b="1" dirty="0" err="1">
                <a:solidFill>
                  <a:srgbClr val="C00000"/>
                </a:solidFill>
                <a:cs typeface="Arial" panose="020B0604020202020204" pitchFamily="34" charset="0"/>
              </a:rPr>
              <a:t>One</a:t>
            </a:r>
            <a:r>
              <a:rPr lang="it-IT" sz="1300" b="1" dirty="0">
                <a:solidFill>
                  <a:srgbClr val="C00000"/>
                </a:solidFill>
                <a:cs typeface="Arial" panose="020B0604020202020204" pitchFamily="34" charset="0"/>
              </a:rPr>
              <a:t> </a:t>
            </a:r>
            <a:r>
              <a:rPr lang="it-IT" sz="1300" b="1" dirty="0" err="1">
                <a:solidFill>
                  <a:srgbClr val="C00000"/>
                </a:solidFill>
                <a:cs typeface="Arial" panose="020B0604020202020204" pitchFamily="34" charset="0"/>
              </a:rPr>
              <a:t>month</a:t>
            </a:r>
            <a:r>
              <a:rPr lang="it-IT" sz="1300" b="1" dirty="0">
                <a:solidFill>
                  <a:srgbClr val="C00000"/>
                </a:solidFill>
                <a:cs typeface="Arial" panose="020B0604020202020204" pitchFamily="34" charset="0"/>
              </a:rPr>
              <a:t> </a:t>
            </a:r>
            <a:r>
              <a:rPr lang="it-IT" sz="1300" b="1" dirty="0" err="1">
                <a:solidFill>
                  <a:srgbClr val="C00000"/>
                </a:solidFill>
                <a:cs typeface="Arial" panose="020B0604020202020204" pitchFamily="34" charset="0"/>
              </a:rPr>
              <a:t>after</a:t>
            </a:r>
            <a:r>
              <a:rPr lang="it-IT" sz="1300" b="1" dirty="0">
                <a:solidFill>
                  <a:srgbClr val="C00000"/>
                </a:solidFill>
                <a:cs typeface="Arial" panose="020B0604020202020204" pitchFamily="34" charset="0"/>
              </a:rPr>
              <a:t> </a:t>
            </a:r>
            <a:r>
              <a:rPr lang="it-IT" sz="1300" b="1" dirty="0" err="1">
                <a:solidFill>
                  <a:srgbClr val="C00000"/>
                </a:solidFill>
                <a:cs typeface="Arial" panose="020B0604020202020204" pitchFamily="34" charset="0"/>
              </a:rPr>
              <a:t>Ticagrelor</a:t>
            </a:r>
            <a:endParaRPr lang="it-IT" sz="1300" b="1" dirty="0">
              <a:solidFill>
                <a:srgbClr val="C00000"/>
              </a:solidFill>
              <a:cs typeface="Arial" panose="020B0604020202020204" pitchFamily="34" charset="0"/>
            </a:endParaRPr>
          </a:p>
          <a:p>
            <a:pPr algn="ctr" defTabSz="457200" eaLnBrk="1" fontAlgn="auto" hangingPunct="1">
              <a:spcBef>
                <a:spcPts val="0"/>
              </a:spcBef>
              <a:spcAft>
                <a:spcPts val="0"/>
              </a:spcAft>
            </a:pPr>
            <a:r>
              <a:rPr lang="it-IT" sz="1300" b="1" dirty="0" err="1">
                <a:solidFill>
                  <a:srgbClr val="C00000"/>
                </a:solidFill>
                <a:cs typeface="Arial" panose="020B0604020202020204" pitchFamily="34" charset="0"/>
              </a:rPr>
              <a:t>discontinuation</a:t>
            </a:r>
            <a:endParaRPr lang="it-IT" sz="1300" b="1" dirty="0">
              <a:solidFill>
                <a:srgbClr val="C00000"/>
              </a:solidFill>
              <a:cs typeface="Arial" panose="020B0604020202020204" pitchFamily="34" charset="0"/>
            </a:endParaRPr>
          </a:p>
        </p:txBody>
      </p:sp>
      <p:sp>
        <p:nvSpPr>
          <p:cNvPr id="11" name="CasellaDiTesto 10"/>
          <p:cNvSpPr txBox="1"/>
          <p:nvPr/>
        </p:nvSpPr>
        <p:spPr>
          <a:xfrm>
            <a:off x="314179" y="3144637"/>
            <a:ext cx="978153" cy="276999"/>
          </a:xfrm>
          <a:prstGeom prst="rect">
            <a:avLst/>
          </a:prstGeom>
          <a:noFill/>
        </p:spPr>
        <p:txBody>
          <a:bodyPr wrap="none" rtlCol="0">
            <a:spAutoFit/>
          </a:bodyPr>
          <a:lstStyle/>
          <a:p>
            <a:pPr algn="ctr" defTabSz="457200" eaLnBrk="1" fontAlgn="auto" hangingPunct="1">
              <a:spcBef>
                <a:spcPts val="0"/>
              </a:spcBef>
              <a:spcAft>
                <a:spcPts val="0"/>
              </a:spcAft>
            </a:pPr>
            <a:r>
              <a:rPr lang="it-IT" sz="1200" dirty="0" err="1">
                <a:solidFill>
                  <a:srgbClr val="000000"/>
                </a:solidFill>
                <a:cs typeface="Arial" panose="020B0604020202020204" pitchFamily="34" charset="0"/>
              </a:rPr>
              <a:t>Thorax</a:t>
            </a:r>
            <a:r>
              <a:rPr lang="it-IT" sz="1200" dirty="0">
                <a:solidFill>
                  <a:srgbClr val="000000"/>
                </a:solidFill>
                <a:cs typeface="Arial" panose="020B0604020202020204" pitchFamily="34" charset="0"/>
              </a:rPr>
              <a:t> (</a:t>
            </a:r>
            <a:r>
              <a:rPr lang="it-IT" sz="1200" dirty="0" err="1">
                <a:solidFill>
                  <a:srgbClr val="000000"/>
                </a:solidFill>
                <a:cs typeface="Arial" panose="020B0604020202020204" pitchFamily="34" charset="0"/>
              </a:rPr>
              <a:t>au</a:t>
            </a:r>
            <a:r>
              <a:rPr lang="it-IT" sz="1200" dirty="0">
                <a:solidFill>
                  <a:srgbClr val="000000"/>
                </a:solidFill>
                <a:cs typeface="Arial" panose="020B0604020202020204" pitchFamily="34" charset="0"/>
              </a:rPr>
              <a:t>)</a:t>
            </a:r>
          </a:p>
        </p:txBody>
      </p:sp>
      <p:sp>
        <p:nvSpPr>
          <p:cNvPr id="12" name="CasellaDiTesto 11"/>
          <p:cNvSpPr txBox="1"/>
          <p:nvPr/>
        </p:nvSpPr>
        <p:spPr>
          <a:xfrm>
            <a:off x="223607" y="3714163"/>
            <a:ext cx="1159292" cy="276999"/>
          </a:xfrm>
          <a:prstGeom prst="rect">
            <a:avLst/>
          </a:prstGeom>
          <a:noFill/>
        </p:spPr>
        <p:txBody>
          <a:bodyPr wrap="none" rtlCol="0">
            <a:spAutoFit/>
          </a:bodyPr>
          <a:lstStyle/>
          <a:p>
            <a:pPr algn="ctr" defTabSz="457200" eaLnBrk="1" fontAlgn="auto" hangingPunct="1">
              <a:spcBef>
                <a:spcPts val="0"/>
              </a:spcBef>
              <a:spcAft>
                <a:spcPts val="0"/>
              </a:spcAft>
            </a:pPr>
            <a:r>
              <a:rPr lang="it-IT" sz="1200" dirty="0" err="1">
                <a:solidFill>
                  <a:srgbClr val="000000"/>
                </a:solidFill>
                <a:cs typeface="Arial" panose="020B0604020202020204" pitchFamily="34" charset="0"/>
              </a:rPr>
              <a:t>Abdomen</a:t>
            </a:r>
            <a:r>
              <a:rPr lang="it-IT" sz="1200" dirty="0">
                <a:solidFill>
                  <a:srgbClr val="000000"/>
                </a:solidFill>
                <a:cs typeface="Arial" panose="020B0604020202020204" pitchFamily="34" charset="0"/>
              </a:rPr>
              <a:t> (</a:t>
            </a:r>
            <a:r>
              <a:rPr lang="it-IT" sz="1200" dirty="0" err="1">
                <a:solidFill>
                  <a:srgbClr val="000000"/>
                </a:solidFill>
                <a:cs typeface="Arial" panose="020B0604020202020204" pitchFamily="34" charset="0"/>
              </a:rPr>
              <a:t>au</a:t>
            </a:r>
            <a:r>
              <a:rPr lang="it-IT" sz="1200" dirty="0">
                <a:solidFill>
                  <a:srgbClr val="000000"/>
                </a:solidFill>
                <a:cs typeface="Arial" panose="020B0604020202020204" pitchFamily="34" charset="0"/>
              </a:rPr>
              <a:t>)</a:t>
            </a:r>
          </a:p>
        </p:txBody>
      </p:sp>
      <p:sp>
        <p:nvSpPr>
          <p:cNvPr id="13" name="CasellaDiTesto 12"/>
          <p:cNvSpPr txBox="1"/>
          <p:nvPr/>
        </p:nvSpPr>
        <p:spPr>
          <a:xfrm>
            <a:off x="391123" y="2529591"/>
            <a:ext cx="824265" cy="276999"/>
          </a:xfrm>
          <a:prstGeom prst="rect">
            <a:avLst/>
          </a:prstGeom>
          <a:noFill/>
        </p:spPr>
        <p:txBody>
          <a:bodyPr wrap="none" rtlCol="0">
            <a:spAutoFit/>
          </a:bodyPr>
          <a:lstStyle/>
          <a:p>
            <a:pPr algn="ctr" defTabSz="457200" eaLnBrk="1" fontAlgn="auto" hangingPunct="1">
              <a:spcBef>
                <a:spcPts val="0"/>
              </a:spcBef>
              <a:spcAft>
                <a:spcPts val="0"/>
              </a:spcAft>
            </a:pPr>
            <a:r>
              <a:rPr lang="it-IT" sz="1200" dirty="0">
                <a:solidFill>
                  <a:srgbClr val="000000"/>
                </a:solidFill>
                <a:cs typeface="Arial" panose="020B0604020202020204" pitchFamily="34" charset="0"/>
              </a:rPr>
              <a:t>Flow (</a:t>
            </a:r>
            <a:r>
              <a:rPr lang="it-IT" sz="1200" dirty="0" err="1">
                <a:solidFill>
                  <a:srgbClr val="000000"/>
                </a:solidFill>
                <a:cs typeface="Arial" panose="020B0604020202020204" pitchFamily="34" charset="0"/>
              </a:rPr>
              <a:t>au</a:t>
            </a:r>
            <a:r>
              <a:rPr lang="it-IT" sz="1200" dirty="0">
                <a:solidFill>
                  <a:srgbClr val="000000"/>
                </a:solidFill>
                <a:cs typeface="Arial" panose="020B0604020202020204" pitchFamily="34" charset="0"/>
              </a:rPr>
              <a:t>)</a:t>
            </a:r>
          </a:p>
        </p:txBody>
      </p:sp>
      <p:sp>
        <p:nvSpPr>
          <p:cNvPr id="14" name="CasellaDiTesto 13"/>
          <p:cNvSpPr txBox="1"/>
          <p:nvPr/>
        </p:nvSpPr>
        <p:spPr>
          <a:xfrm>
            <a:off x="373490" y="4272713"/>
            <a:ext cx="859531" cy="276999"/>
          </a:xfrm>
          <a:prstGeom prst="rect">
            <a:avLst/>
          </a:prstGeom>
          <a:noFill/>
        </p:spPr>
        <p:txBody>
          <a:bodyPr wrap="none" rtlCol="0">
            <a:spAutoFit/>
          </a:bodyPr>
          <a:lstStyle/>
          <a:p>
            <a:pPr algn="ctr" defTabSz="457200" eaLnBrk="1" fontAlgn="auto" hangingPunct="1">
              <a:spcBef>
                <a:spcPts val="0"/>
              </a:spcBef>
              <a:spcAft>
                <a:spcPts val="0"/>
              </a:spcAft>
            </a:pPr>
            <a:r>
              <a:rPr lang="it-IT" sz="1200" dirty="0">
                <a:solidFill>
                  <a:srgbClr val="000000"/>
                </a:solidFill>
                <a:cs typeface="Arial" panose="020B0604020202020204" pitchFamily="34" charset="0"/>
              </a:rPr>
              <a:t>SaO2 (%)</a:t>
            </a:r>
          </a:p>
        </p:txBody>
      </p:sp>
      <p:sp>
        <p:nvSpPr>
          <p:cNvPr id="102" name="CasellaDiTesto 101"/>
          <p:cNvSpPr txBox="1"/>
          <p:nvPr/>
        </p:nvSpPr>
        <p:spPr>
          <a:xfrm>
            <a:off x="1314426" y="4646017"/>
            <a:ext cx="2632901" cy="261610"/>
          </a:xfrm>
          <a:prstGeom prst="rect">
            <a:avLst/>
          </a:prstGeom>
          <a:solidFill>
            <a:schemeClr val="bg1"/>
          </a:solidFill>
          <a:ln>
            <a:noFill/>
          </a:ln>
        </p:spPr>
        <p:txBody>
          <a:bodyPr wrap="square" rtlCol="0">
            <a:spAutoFit/>
          </a:bodyPr>
          <a:lstStyle/>
          <a:p>
            <a:pPr algn="ctr" defTabSz="457200" eaLnBrk="1" fontAlgn="auto" hangingPunct="1">
              <a:spcBef>
                <a:spcPts val="0"/>
              </a:spcBef>
              <a:spcAft>
                <a:spcPts val="0"/>
              </a:spcAft>
            </a:pPr>
            <a:r>
              <a:rPr lang="it-IT" sz="1100" b="1" dirty="0" err="1">
                <a:solidFill>
                  <a:srgbClr val="0070C0"/>
                </a:solidFill>
                <a:cs typeface="Arial" panose="020B0604020202020204" pitchFamily="34" charset="0"/>
              </a:rPr>
              <a:t>Diurnal</a:t>
            </a:r>
            <a:r>
              <a:rPr lang="it-IT" sz="1100" b="1" dirty="0">
                <a:solidFill>
                  <a:srgbClr val="0070C0"/>
                </a:solidFill>
                <a:cs typeface="Arial" panose="020B0604020202020204" pitchFamily="34" charset="0"/>
              </a:rPr>
              <a:t> AHI: 6; </a:t>
            </a:r>
            <a:r>
              <a:rPr lang="it-IT" sz="1100" b="1" dirty="0" err="1">
                <a:solidFill>
                  <a:srgbClr val="0070C0"/>
                </a:solidFill>
                <a:cs typeface="Arial" panose="020B0604020202020204" pitchFamily="34" charset="0"/>
              </a:rPr>
              <a:t>Nocturnal</a:t>
            </a:r>
            <a:r>
              <a:rPr lang="it-IT" sz="1100" b="1" dirty="0">
                <a:solidFill>
                  <a:srgbClr val="0070C0"/>
                </a:solidFill>
                <a:cs typeface="Arial" panose="020B0604020202020204" pitchFamily="34" charset="0"/>
              </a:rPr>
              <a:t> AHI: 28</a:t>
            </a:r>
          </a:p>
        </p:txBody>
      </p:sp>
      <p:sp>
        <p:nvSpPr>
          <p:cNvPr id="103" name="CasellaDiTesto 102"/>
          <p:cNvSpPr txBox="1"/>
          <p:nvPr/>
        </p:nvSpPr>
        <p:spPr>
          <a:xfrm>
            <a:off x="3748726" y="4646017"/>
            <a:ext cx="2632901" cy="261610"/>
          </a:xfrm>
          <a:prstGeom prst="rect">
            <a:avLst/>
          </a:prstGeom>
          <a:solidFill>
            <a:schemeClr val="bg1"/>
          </a:solidFill>
          <a:ln>
            <a:noFill/>
          </a:ln>
        </p:spPr>
        <p:txBody>
          <a:bodyPr wrap="square" rtlCol="0">
            <a:spAutoFit/>
          </a:bodyPr>
          <a:lstStyle/>
          <a:p>
            <a:pPr algn="ctr" defTabSz="457200" eaLnBrk="1" fontAlgn="auto" hangingPunct="1">
              <a:spcBef>
                <a:spcPts val="0"/>
              </a:spcBef>
              <a:spcAft>
                <a:spcPts val="0"/>
              </a:spcAft>
            </a:pPr>
            <a:r>
              <a:rPr lang="it-IT" sz="1100" b="1" dirty="0" err="1">
                <a:solidFill>
                  <a:srgbClr val="0070C0"/>
                </a:solidFill>
                <a:cs typeface="Arial" panose="020B0604020202020204" pitchFamily="34" charset="0"/>
              </a:rPr>
              <a:t>Diurnal</a:t>
            </a:r>
            <a:r>
              <a:rPr lang="it-IT" sz="1100" b="1" dirty="0">
                <a:solidFill>
                  <a:srgbClr val="0070C0"/>
                </a:solidFill>
                <a:cs typeface="Arial" panose="020B0604020202020204" pitchFamily="34" charset="0"/>
              </a:rPr>
              <a:t> AHI: 5; </a:t>
            </a:r>
            <a:r>
              <a:rPr lang="it-IT" sz="1100" b="1" dirty="0" err="1">
                <a:solidFill>
                  <a:srgbClr val="0070C0"/>
                </a:solidFill>
                <a:cs typeface="Arial" panose="020B0604020202020204" pitchFamily="34" charset="0"/>
              </a:rPr>
              <a:t>Nocturnal</a:t>
            </a:r>
            <a:r>
              <a:rPr lang="it-IT" sz="1100" b="1" dirty="0">
                <a:solidFill>
                  <a:srgbClr val="0070C0"/>
                </a:solidFill>
                <a:cs typeface="Arial" panose="020B0604020202020204" pitchFamily="34" charset="0"/>
              </a:rPr>
              <a:t> AHI: 19</a:t>
            </a:r>
          </a:p>
        </p:txBody>
      </p:sp>
      <p:sp>
        <p:nvSpPr>
          <p:cNvPr id="104" name="CasellaDiTesto 103"/>
          <p:cNvSpPr txBox="1"/>
          <p:nvPr/>
        </p:nvSpPr>
        <p:spPr>
          <a:xfrm>
            <a:off x="6180777" y="4646017"/>
            <a:ext cx="2632901" cy="261610"/>
          </a:xfrm>
          <a:prstGeom prst="rect">
            <a:avLst/>
          </a:prstGeom>
          <a:solidFill>
            <a:schemeClr val="bg1"/>
          </a:solidFill>
          <a:ln>
            <a:noFill/>
          </a:ln>
        </p:spPr>
        <p:txBody>
          <a:bodyPr wrap="square" rtlCol="0">
            <a:spAutoFit/>
          </a:bodyPr>
          <a:lstStyle/>
          <a:p>
            <a:pPr algn="ctr" defTabSz="457200" eaLnBrk="1" fontAlgn="auto" hangingPunct="1">
              <a:spcBef>
                <a:spcPts val="0"/>
              </a:spcBef>
              <a:spcAft>
                <a:spcPts val="0"/>
              </a:spcAft>
            </a:pPr>
            <a:r>
              <a:rPr lang="it-IT" sz="1100" b="1" dirty="0" err="1">
                <a:solidFill>
                  <a:srgbClr val="0070C0"/>
                </a:solidFill>
                <a:cs typeface="Arial" panose="020B0604020202020204" pitchFamily="34" charset="0"/>
              </a:rPr>
              <a:t>Diurnal</a:t>
            </a:r>
            <a:r>
              <a:rPr lang="it-IT" sz="1100" b="1" dirty="0">
                <a:solidFill>
                  <a:srgbClr val="0070C0"/>
                </a:solidFill>
                <a:cs typeface="Arial" panose="020B0604020202020204" pitchFamily="34" charset="0"/>
              </a:rPr>
              <a:t> AHI: 3; </a:t>
            </a:r>
            <a:r>
              <a:rPr lang="it-IT" sz="1100" b="1" dirty="0" err="1">
                <a:solidFill>
                  <a:srgbClr val="0070C0"/>
                </a:solidFill>
                <a:cs typeface="Arial" panose="020B0604020202020204" pitchFamily="34" charset="0"/>
              </a:rPr>
              <a:t>Nocturnal</a:t>
            </a:r>
            <a:r>
              <a:rPr lang="it-IT" sz="1100" b="1" dirty="0">
                <a:solidFill>
                  <a:srgbClr val="0070C0"/>
                </a:solidFill>
                <a:cs typeface="Arial" panose="020B0604020202020204" pitchFamily="34" charset="0"/>
              </a:rPr>
              <a:t> AHI: 7</a:t>
            </a:r>
          </a:p>
        </p:txBody>
      </p:sp>
      <p:sp>
        <p:nvSpPr>
          <p:cNvPr id="107" name="CasellaDiTesto 106"/>
          <p:cNvSpPr txBox="1"/>
          <p:nvPr/>
        </p:nvSpPr>
        <p:spPr>
          <a:xfrm>
            <a:off x="3359846" y="2222068"/>
            <a:ext cx="575536" cy="246221"/>
          </a:xfrm>
          <a:prstGeom prst="rect">
            <a:avLst/>
          </a:prstGeom>
          <a:noFill/>
          <a:ln>
            <a:noFill/>
          </a:ln>
        </p:spPr>
        <p:txBody>
          <a:bodyPr wrap="none" rtlCol="0">
            <a:spAutoFit/>
          </a:bodyPr>
          <a:lstStyle/>
          <a:p>
            <a:pPr defTabSz="457200" eaLnBrk="1" fontAlgn="auto" hangingPunct="1">
              <a:spcBef>
                <a:spcPts val="0"/>
              </a:spcBef>
              <a:spcAft>
                <a:spcPts val="0"/>
              </a:spcAft>
            </a:pPr>
            <a:r>
              <a:rPr lang="it-IT" sz="1000" dirty="0">
                <a:solidFill>
                  <a:prstClr val="black"/>
                </a:solidFill>
                <a:cs typeface="Arial" panose="020B0604020202020204" pitchFamily="34" charset="0"/>
              </a:rPr>
              <a:t>20 </a:t>
            </a:r>
            <a:r>
              <a:rPr lang="it-IT" sz="1000" dirty="0" err="1">
                <a:solidFill>
                  <a:prstClr val="black"/>
                </a:solidFill>
                <a:cs typeface="Arial" panose="020B0604020202020204" pitchFamily="34" charset="0"/>
              </a:rPr>
              <a:t>min</a:t>
            </a:r>
            <a:endParaRPr lang="it-IT" sz="1000" dirty="0">
              <a:solidFill>
                <a:prstClr val="black"/>
              </a:solidFill>
              <a:cs typeface="Arial" panose="020B0604020202020204" pitchFamily="34" charset="0"/>
            </a:endParaRPr>
          </a:p>
        </p:txBody>
      </p:sp>
      <p:sp>
        <p:nvSpPr>
          <p:cNvPr id="108" name="CasellaDiTesto 107"/>
          <p:cNvSpPr txBox="1"/>
          <p:nvPr/>
        </p:nvSpPr>
        <p:spPr>
          <a:xfrm>
            <a:off x="1484504" y="2222068"/>
            <a:ext cx="341760" cy="246221"/>
          </a:xfrm>
          <a:prstGeom prst="rect">
            <a:avLst/>
          </a:prstGeom>
          <a:noFill/>
          <a:ln>
            <a:noFill/>
          </a:ln>
        </p:spPr>
        <p:txBody>
          <a:bodyPr wrap="none" rtlCol="0">
            <a:spAutoFit/>
          </a:bodyPr>
          <a:lstStyle/>
          <a:p>
            <a:pPr defTabSz="457200" eaLnBrk="1" fontAlgn="auto" hangingPunct="1">
              <a:spcBef>
                <a:spcPts val="0"/>
              </a:spcBef>
              <a:spcAft>
                <a:spcPts val="0"/>
              </a:spcAft>
            </a:pPr>
            <a:r>
              <a:rPr lang="it-IT" sz="1000" dirty="0">
                <a:solidFill>
                  <a:prstClr val="black"/>
                </a:solidFill>
                <a:cs typeface="Arial" panose="020B0604020202020204" pitchFamily="34" charset="0"/>
              </a:rPr>
              <a:t>(a)</a:t>
            </a:r>
          </a:p>
        </p:txBody>
      </p:sp>
      <p:sp>
        <p:nvSpPr>
          <p:cNvPr id="109" name="CasellaDiTesto 108"/>
          <p:cNvSpPr txBox="1"/>
          <p:nvPr/>
        </p:nvSpPr>
        <p:spPr>
          <a:xfrm>
            <a:off x="5770741" y="2222068"/>
            <a:ext cx="575536" cy="246221"/>
          </a:xfrm>
          <a:prstGeom prst="rect">
            <a:avLst/>
          </a:prstGeom>
          <a:noFill/>
          <a:ln>
            <a:noFill/>
          </a:ln>
        </p:spPr>
        <p:txBody>
          <a:bodyPr wrap="none" rtlCol="0">
            <a:spAutoFit/>
          </a:bodyPr>
          <a:lstStyle/>
          <a:p>
            <a:pPr defTabSz="457200" eaLnBrk="1" fontAlgn="auto" hangingPunct="1">
              <a:spcBef>
                <a:spcPts val="0"/>
              </a:spcBef>
              <a:spcAft>
                <a:spcPts val="0"/>
              </a:spcAft>
            </a:pPr>
            <a:r>
              <a:rPr lang="it-IT" sz="1000" dirty="0">
                <a:solidFill>
                  <a:prstClr val="black"/>
                </a:solidFill>
                <a:cs typeface="Arial" panose="020B0604020202020204" pitchFamily="34" charset="0"/>
              </a:rPr>
              <a:t>20 </a:t>
            </a:r>
            <a:r>
              <a:rPr lang="it-IT" sz="1000" dirty="0" err="1">
                <a:solidFill>
                  <a:prstClr val="black"/>
                </a:solidFill>
                <a:cs typeface="Arial" panose="020B0604020202020204" pitchFamily="34" charset="0"/>
              </a:rPr>
              <a:t>min</a:t>
            </a:r>
            <a:endParaRPr lang="it-IT" sz="1000" dirty="0">
              <a:solidFill>
                <a:prstClr val="black"/>
              </a:solidFill>
              <a:cs typeface="Arial" panose="020B0604020202020204" pitchFamily="34" charset="0"/>
            </a:endParaRPr>
          </a:p>
        </p:txBody>
      </p:sp>
      <p:sp>
        <p:nvSpPr>
          <p:cNvPr id="111" name="CasellaDiTesto 110"/>
          <p:cNvSpPr txBox="1"/>
          <p:nvPr/>
        </p:nvSpPr>
        <p:spPr>
          <a:xfrm>
            <a:off x="8173346" y="2222068"/>
            <a:ext cx="575536" cy="246221"/>
          </a:xfrm>
          <a:prstGeom prst="rect">
            <a:avLst/>
          </a:prstGeom>
          <a:noFill/>
          <a:ln>
            <a:noFill/>
          </a:ln>
        </p:spPr>
        <p:txBody>
          <a:bodyPr wrap="none" rtlCol="0">
            <a:spAutoFit/>
          </a:bodyPr>
          <a:lstStyle/>
          <a:p>
            <a:pPr defTabSz="457200" eaLnBrk="1" fontAlgn="auto" hangingPunct="1">
              <a:spcBef>
                <a:spcPts val="0"/>
              </a:spcBef>
              <a:spcAft>
                <a:spcPts val="0"/>
              </a:spcAft>
            </a:pPr>
            <a:r>
              <a:rPr lang="it-IT" sz="1000" dirty="0">
                <a:solidFill>
                  <a:prstClr val="black"/>
                </a:solidFill>
                <a:cs typeface="Arial" panose="020B0604020202020204" pitchFamily="34" charset="0"/>
              </a:rPr>
              <a:t>20 </a:t>
            </a:r>
            <a:r>
              <a:rPr lang="it-IT" sz="1000" dirty="0" err="1">
                <a:solidFill>
                  <a:prstClr val="black"/>
                </a:solidFill>
                <a:cs typeface="Arial" panose="020B0604020202020204" pitchFamily="34" charset="0"/>
              </a:rPr>
              <a:t>min</a:t>
            </a:r>
            <a:endParaRPr lang="it-IT" sz="1000" dirty="0">
              <a:solidFill>
                <a:prstClr val="black"/>
              </a:solidFill>
              <a:cs typeface="Arial" panose="020B0604020202020204" pitchFamily="34" charset="0"/>
            </a:endParaRPr>
          </a:p>
        </p:txBody>
      </p:sp>
      <p:sp>
        <p:nvSpPr>
          <p:cNvPr id="247" name="CasellaDiTesto 246"/>
          <p:cNvSpPr txBox="1"/>
          <p:nvPr/>
        </p:nvSpPr>
        <p:spPr>
          <a:xfrm>
            <a:off x="3986855" y="2222068"/>
            <a:ext cx="341760" cy="246221"/>
          </a:xfrm>
          <a:prstGeom prst="rect">
            <a:avLst/>
          </a:prstGeom>
          <a:noFill/>
          <a:ln>
            <a:noFill/>
          </a:ln>
        </p:spPr>
        <p:txBody>
          <a:bodyPr wrap="none" rtlCol="0">
            <a:spAutoFit/>
          </a:bodyPr>
          <a:lstStyle/>
          <a:p>
            <a:pPr defTabSz="457200" eaLnBrk="1" fontAlgn="auto" hangingPunct="1">
              <a:spcBef>
                <a:spcPts val="0"/>
              </a:spcBef>
              <a:spcAft>
                <a:spcPts val="0"/>
              </a:spcAft>
            </a:pPr>
            <a:r>
              <a:rPr lang="it-IT" sz="1000" dirty="0">
                <a:solidFill>
                  <a:prstClr val="black"/>
                </a:solidFill>
                <a:cs typeface="Arial" panose="020B0604020202020204" pitchFamily="34" charset="0"/>
              </a:rPr>
              <a:t>(</a:t>
            </a:r>
            <a:r>
              <a:rPr lang="it-IT" sz="1000" dirty="0" err="1">
                <a:solidFill>
                  <a:prstClr val="black"/>
                </a:solidFill>
                <a:cs typeface="Arial" panose="020B0604020202020204" pitchFamily="34" charset="0"/>
              </a:rPr>
              <a:t>b</a:t>
            </a:r>
            <a:r>
              <a:rPr lang="it-IT" sz="1000" dirty="0">
                <a:solidFill>
                  <a:prstClr val="black"/>
                </a:solidFill>
                <a:cs typeface="Arial" panose="020B0604020202020204" pitchFamily="34" charset="0"/>
              </a:rPr>
              <a:t>)</a:t>
            </a:r>
          </a:p>
        </p:txBody>
      </p:sp>
      <p:sp>
        <p:nvSpPr>
          <p:cNvPr id="248" name="CasellaDiTesto 247"/>
          <p:cNvSpPr txBox="1"/>
          <p:nvPr/>
        </p:nvSpPr>
        <p:spPr>
          <a:xfrm>
            <a:off x="6394543" y="2222068"/>
            <a:ext cx="335348" cy="246221"/>
          </a:xfrm>
          <a:prstGeom prst="rect">
            <a:avLst/>
          </a:prstGeom>
          <a:noFill/>
          <a:ln>
            <a:noFill/>
          </a:ln>
        </p:spPr>
        <p:txBody>
          <a:bodyPr wrap="none" rtlCol="0">
            <a:spAutoFit/>
          </a:bodyPr>
          <a:lstStyle/>
          <a:p>
            <a:pPr defTabSz="457200" eaLnBrk="1" fontAlgn="auto" hangingPunct="1">
              <a:spcBef>
                <a:spcPts val="0"/>
              </a:spcBef>
              <a:spcAft>
                <a:spcPts val="0"/>
              </a:spcAft>
            </a:pPr>
            <a:r>
              <a:rPr lang="it-IT" sz="1000" dirty="0">
                <a:solidFill>
                  <a:prstClr val="black"/>
                </a:solidFill>
                <a:cs typeface="Arial" panose="020B0604020202020204" pitchFamily="34" charset="0"/>
              </a:rPr>
              <a:t>(</a:t>
            </a:r>
            <a:r>
              <a:rPr lang="it-IT" sz="1000" dirty="0" err="1">
                <a:solidFill>
                  <a:prstClr val="black"/>
                </a:solidFill>
                <a:cs typeface="Arial" panose="020B0604020202020204" pitchFamily="34" charset="0"/>
              </a:rPr>
              <a:t>c</a:t>
            </a:r>
            <a:r>
              <a:rPr lang="it-IT" sz="1000" dirty="0">
                <a:solidFill>
                  <a:prstClr val="black"/>
                </a:solidFill>
                <a:cs typeface="Arial" panose="020B0604020202020204" pitchFamily="34" charset="0"/>
              </a:rPr>
              <a:t>)</a:t>
            </a:r>
          </a:p>
        </p:txBody>
      </p:sp>
      <p:sp>
        <p:nvSpPr>
          <p:cNvPr id="320" name="Figura a mano libera 319"/>
          <p:cNvSpPr/>
          <p:nvPr/>
        </p:nvSpPr>
        <p:spPr>
          <a:xfrm>
            <a:off x="1453149" y="4327124"/>
            <a:ext cx="2374807" cy="234486"/>
          </a:xfrm>
          <a:custGeom>
            <a:avLst/>
            <a:gdLst>
              <a:gd name="connsiteX0" fmla="*/ 0 w 2374807"/>
              <a:gd name="connsiteY0" fmla="*/ 23777 h 234486"/>
              <a:gd name="connsiteX1" fmla="*/ 45560 w 2374807"/>
              <a:gd name="connsiteY1" fmla="*/ 998 h 234486"/>
              <a:gd name="connsiteX2" fmla="*/ 74035 w 2374807"/>
              <a:gd name="connsiteY2" fmla="*/ 6692 h 234486"/>
              <a:gd name="connsiteX3" fmla="*/ 96815 w 2374807"/>
              <a:gd name="connsiteY3" fmla="*/ 40861 h 234486"/>
              <a:gd name="connsiteX4" fmla="*/ 102510 w 2374807"/>
              <a:gd name="connsiteY4" fmla="*/ 57946 h 234486"/>
              <a:gd name="connsiteX5" fmla="*/ 119595 w 2374807"/>
              <a:gd name="connsiteY5" fmla="*/ 75030 h 234486"/>
              <a:gd name="connsiteX6" fmla="*/ 130985 w 2374807"/>
              <a:gd name="connsiteY6" fmla="*/ 92115 h 234486"/>
              <a:gd name="connsiteX7" fmla="*/ 136680 w 2374807"/>
              <a:gd name="connsiteY7" fmla="*/ 131979 h 234486"/>
              <a:gd name="connsiteX8" fmla="*/ 142375 w 2374807"/>
              <a:gd name="connsiteY8" fmla="*/ 194622 h 234486"/>
              <a:gd name="connsiteX9" fmla="*/ 159460 w 2374807"/>
              <a:gd name="connsiteY9" fmla="*/ 200317 h 234486"/>
              <a:gd name="connsiteX10" fmla="*/ 170850 w 2374807"/>
              <a:gd name="connsiteY10" fmla="*/ 109199 h 234486"/>
              <a:gd name="connsiteX11" fmla="*/ 182240 w 2374807"/>
              <a:gd name="connsiteY11" fmla="*/ 75030 h 234486"/>
              <a:gd name="connsiteX12" fmla="*/ 187935 w 2374807"/>
              <a:gd name="connsiteY12" fmla="*/ 57946 h 234486"/>
              <a:gd name="connsiteX13" fmla="*/ 205020 w 2374807"/>
              <a:gd name="connsiteY13" fmla="*/ 23777 h 234486"/>
              <a:gd name="connsiteX14" fmla="*/ 222105 w 2374807"/>
              <a:gd name="connsiteY14" fmla="*/ 12387 h 234486"/>
              <a:gd name="connsiteX15" fmla="*/ 244885 w 2374807"/>
              <a:gd name="connsiteY15" fmla="*/ 18082 h 234486"/>
              <a:gd name="connsiteX16" fmla="*/ 250580 w 2374807"/>
              <a:gd name="connsiteY16" fmla="*/ 35167 h 234486"/>
              <a:gd name="connsiteX17" fmla="*/ 267664 w 2374807"/>
              <a:gd name="connsiteY17" fmla="*/ 40861 h 234486"/>
              <a:gd name="connsiteX18" fmla="*/ 279054 w 2374807"/>
              <a:gd name="connsiteY18" fmla="*/ 57946 h 234486"/>
              <a:gd name="connsiteX19" fmla="*/ 330309 w 2374807"/>
              <a:gd name="connsiteY19" fmla="*/ 86420 h 234486"/>
              <a:gd name="connsiteX20" fmla="*/ 347394 w 2374807"/>
              <a:gd name="connsiteY20" fmla="*/ 97810 h 234486"/>
              <a:gd name="connsiteX21" fmla="*/ 358784 w 2374807"/>
              <a:gd name="connsiteY21" fmla="*/ 114894 h 234486"/>
              <a:gd name="connsiteX22" fmla="*/ 387259 w 2374807"/>
              <a:gd name="connsiteY22" fmla="*/ 166148 h 234486"/>
              <a:gd name="connsiteX23" fmla="*/ 404344 w 2374807"/>
              <a:gd name="connsiteY23" fmla="*/ 171842 h 234486"/>
              <a:gd name="connsiteX24" fmla="*/ 415734 w 2374807"/>
              <a:gd name="connsiteY24" fmla="*/ 80725 h 234486"/>
              <a:gd name="connsiteX25" fmla="*/ 438514 w 2374807"/>
              <a:gd name="connsiteY25" fmla="*/ 29472 h 234486"/>
              <a:gd name="connsiteX26" fmla="*/ 455599 w 2374807"/>
              <a:gd name="connsiteY26" fmla="*/ 69336 h 234486"/>
              <a:gd name="connsiteX27" fmla="*/ 506854 w 2374807"/>
              <a:gd name="connsiteY27" fmla="*/ 86420 h 234486"/>
              <a:gd name="connsiteX28" fmla="*/ 541023 w 2374807"/>
              <a:gd name="connsiteY28" fmla="*/ 109199 h 234486"/>
              <a:gd name="connsiteX29" fmla="*/ 552413 w 2374807"/>
              <a:gd name="connsiteY29" fmla="*/ 126284 h 234486"/>
              <a:gd name="connsiteX30" fmla="*/ 563803 w 2374807"/>
              <a:gd name="connsiteY30" fmla="*/ 177537 h 234486"/>
              <a:gd name="connsiteX31" fmla="*/ 580888 w 2374807"/>
              <a:gd name="connsiteY31" fmla="*/ 194622 h 234486"/>
              <a:gd name="connsiteX32" fmla="*/ 597973 w 2374807"/>
              <a:gd name="connsiteY32" fmla="*/ 200317 h 234486"/>
              <a:gd name="connsiteX33" fmla="*/ 609363 w 2374807"/>
              <a:gd name="connsiteY33" fmla="*/ 103505 h 234486"/>
              <a:gd name="connsiteX34" fmla="*/ 615058 w 2374807"/>
              <a:gd name="connsiteY34" fmla="*/ 86420 h 234486"/>
              <a:gd name="connsiteX35" fmla="*/ 626448 w 2374807"/>
              <a:gd name="connsiteY35" fmla="*/ 46556 h 234486"/>
              <a:gd name="connsiteX36" fmla="*/ 632143 w 2374807"/>
              <a:gd name="connsiteY36" fmla="*/ 6692 h 234486"/>
              <a:gd name="connsiteX37" fmla="*/ 649228 w 2374807"/>
              <a:gd name="connsiteY37" fmla="*/ 998 h 234486"/>
              <a:gd name="connsiteX38" fmla="*/ 654923 w 2374807"/>
              <a:gd name="connsiteY38" fmla="*/ 18082 h 234486"/>
              <a:gd name="connsiteX39" fmla="*/ 660618 w 2374807"/>
              <a:gd name="connsiteY39" fmla="*/ 40861 h 234486"/>
              <a:gd name="connsiteX40" fmla="*/ 694788 w 2374807"/>
              <a:gd name="connsiteY40" fmla="*/ 63641 h 234486"/>
              <a:gd name="connsiteX41" fmla="*/ 711873 w 2374807"/>
              <a:gd name="connsiteY41" fmla="*/ 75030 h 234486"/>
              <a:gd name="connsiteX42" fmla="*/ 728958 w 2374807"/>
              <a:gd name="connsiteY42" fmla="*/ 86420 h 234486"/>
              <a:gd name="connsiteX43" fmla="*/ 763128 w 2374807"/>
              <a:gd name="connsiteY43" fmla="*/ 97810 h 234486"/>
              <a:gd name="connsiteX44" fmla="*/ 802992 w 2374807"/>
              <a:gd name="connsiteY44" fmla="*/ 137674 h 234486"/>
              <a:gd name="connsiteX45" fmla="*/ 825772 w 2374807"/>
              <a:gd name="connsiteY45" fmla="*/ 160453 h 234486"/>
              <a:gd name="connsiteX46" fmla="*/ 837162 w 2374807"/>
              <a:gd name="connsiteY46" fmla="*/ 177537 h 234486"/>
              <a:gd name="connsiteX47" fmla="*/ 842857 w 2374807"/>
              <a:gd name="connsiteY47" fmla="*/ 194622 h 234486"/>
              <a:gd name="connsiteX48" fmla="*/ 848552 w 2374807"/>
              <a:gd name="connsiteY48" fmla="*/ 177537 h 234486"/>
              <a:gd name="connsiteX49" fmla="*/ 854247 w 2374807"/>
              <a:gd name="connsiteY49" fmla="*/ 143368 h 234486"/>
              <a:gd name="connsiteX50" fmla="*/ 865637 w 2374807"/>
              <a:gd name="connsiteY50" fmla="*/ 109199 h 234486"/>
              <a:gd name="connsiteX51" fmla="*/ 882722 w 2374807"/>
              <a:gd name="connsiteY51" fmla="*/ 52251 h 234486"/>
              <a:gd name="connsiteX52" fmla="*/ 888417 w 2374807"/>
              <a:gd name="connsiteY52" fmla="*/ 35167 h 234486"/>
              <a:gd name="connsiteX53" fmla="*/ 905502 w 2374807"/>
              <a:gd name="connsiteY53" fmla="*/ 29472 h 234486"/>
              <a:gd name="connsiteX54" fmla="*/ 911197 w 2374807"/>
              <a:gd name="connsiteY54" fmla="*/ 46556 h 234486"/>
              <a:gd name="connsiteX55" fmla="*/ 933977 w 2374807"/>
              <a:gd name="connsiteY55" fmla="*/ 86420 h 234486"/>
              <a:gd name="connsiteX56" fmla="*/ 990927 w 2374807"/>
              <a:gd name="connsiteY56" fmla="*/ 92115 h 234486"/>
              <a:gd name="connsiteX57" fmla="*/ 1013707 w 2374807"/>
              <a:gd name="connsiteY57" fmla="*/ 126284 h 234486"/>
              <a:gd name="connsiteX58" fmla="*/ 1019402 w 2374807"/>
              <a:gd name="connsiteY58" fmla="*/ 143368 h 234486"/>
              <a:gd name="connsiteX59" fmla="*/ 1030792 w 2374807"/>
              <a:gd name="connsiteY59" fmla="*/ 160453 h 234486"/>
              <a:gd name="connsiteX60" fmla="*/ 1042182 w 2374807"/>
              <a:gd name="connsiteY60" fmla="*/ 206011 h 234486"/>
              <a:gd name="connsiteX61" fmla="*/ 1064961 w 2374807"/>
              <a:gd name="connsiteY61" fmla="*/ 154758 h 234486"/>
              <a:gd name="connsiteX62" fmla="*/ 1070656 w 2374807"/>
              <a:gd name="connsiteY62" fmla="*/ 131979 h 234486"/>
              <a:gd name="connsiteX63" fmla="*/ 1076351 w 2374807"/>
              <a:gd name="connsiteY63" fmla="*/ 103505 h 234486"/>
              <a:gd name="connsiteX64" fmla="*/ 1082046 w 2374807"/>
              <a:gd name="connsiteY64" fmla="*/ 86420 h 234486"/>
              <a:gd name="connsiteX65" fmla="*/ 1087741 w 2374807"/>
              <a:gd name="connsiteY65" fmla="*/ 57946 h 234486"/>
              <a:gd name="connsiteX66" fmla="*/ 1093436 w 2374807"/>
              <a:gd name="connsiteY66" fmla="*/ 35167 h 234486"/>
              <a:gd name="connsiteX67" fmla="*/ 1110521 w 2374807"/>
              <a:gd name="connsiteY67" fmla="*/ 29472 h 234486"/>
              <a:gd name="connsiteX68" fmla="*/ 1138996 w 2374807"/>
              <a:gd name="connsiteY68" fmla="*/ 52251 h 234486"/>
              <a:gd name="connsiteX69" fmla="*/ 1161776 w 2374807"/>
              <a:gd name="connsiteY69" fmla="*/ 86420 h 234486"/>
              <a:gd name="connsiteX70" fmla="*/ 1173166 w 2374807"/>
              <a:gd name="connsiteY70" fmla="*/ 120589 h 234486"/>
              <a:gd name="connsiteX71" fmla="*/ 1207336 w 2374807"/>
              <a:gd name="connsiteY71" fmla="*/ 137674 h 234486"/>
              <a:gd name="connsiteX72" fmla="*/ 1247201 w 2374807"/>
              <a:gd name="connsiteY72" fmla="*/ 154758 h 234486"/>
              <a:gd name="connsiteX73" fmla="*/ 1258591 w 2374807"/>
              <a:gd name="connsiteY73" fmla="*/ 177537 h 234486"/>
              <a:gd name="connsiteX74" fmla="*/ 1281371 w 2374807"/>
              <a:gd name="connsiteY74" fmla="*/ 206011 h 234486"/>
              <a:gd name="connsiteX75" fmla="*/ 1304151 w 2374807"/>
              <a:gd name="connsiteY75" fmla="*/ 177537 h 234486"/>
              <a:gd name="connsiteX76" fmla="*/ 1315541 w 2374807"/>
              <a:gd name="connsiteY76" fmla="*/ 143368 h 234486"/>
              <a:gd name="connsiteX77" fmla="*/ 1326930 w 2374807"/>
              <a:gd name="connsiteY77" fmla="*/ 46556 h 234486"/>
              <a:gd name="connsiteX78" fmla="*/ 1355405 w 2374807"/>
              <a:gd name="connsiteY78" fmla="*/ 18082 h 234486"/>
              <a:gd name="connsiteX79" fmla="*/ 1361100 w 2374807"/>
              <a:gd name="connsiteY79" fmla="*/ 35167 h 234486"/>
              <a:gd name="connsiteX80" fmla="*/ 1372490 w 2374807"/>
              <a:gd name="connsiteY80" fmla="*/ 52251 h 234486"/>
              <a:gd name="connsiteX81" fmla="*/ 1383880 w 2374807"/>
              <a:gd name="connsiteY81" fmla="*/ 92115 h 234486"/>
              <a:gd name="connsiteX82" fmla="*/ 1400965 w 2374807"/>
              <a:gd name="connsiteY82" fmla="*/ 97810 h 234486"/>
              <a:gd name="connsiteX83" fmla="*/ 1418050 w 2374807"/>
              <a:gd name="connsiteY83" fmla="*/ 131979 h 234486"/>
              <a:gd name="connsiteX84" fmla="*/ 1435135 w 2374807"/>
              <a:gd name="connsiteY84" fmla="*/ 137674 h 234486"/>
              <a:gd name="connsiteX85" fmla="*/ 1452220 w 2374807"/>
              <a:gd name="connsiteY85" fmla="*/ 149063 h 234486"/>
              <a:gd name="connsiteX86" fmla="*/ 1463610 w 2374807"/>
              <a:gd name="connsiteY86" fmla="*/ 166148 h 234486"/>
              <a:gd name="connsiteX87" fmla="*/ 1480695 w 2374807"/>
              <a:gd name="connsiteY87" fmla="*/ 177537 h 234486"/>
              <a:gd name="connsiteX88" fmla="*/ 1486390 w 2374807"/>
              <a:gd name="connsiteY88" fmla="*/ 194622 h 234486"/>
              <a:gd name="connsiteX89" fmla="*/ 1509170 w 2374807"/>
              <a:gd name="connsiteY89" fmla="*/ 234486 h 234486"/>
              <a:gd name="connsiteX90" fmla="*/ 1554730 w 2374807"/>
              <a:gd name="connsiteY90" fmla="*/ 217401 h 234486"/>
              <a:gd name="connsiteX91" fmla="*/ 1566120 w 2374807"/>
              <a:gd name="connsiteY91" fmla="*/ 200317 h 234486"/>
              <a:gd name="connsiteX92" fmla="*/ 1577510 w 2374807"/>
              <a:gd name="connsiteY92" fmla="*/ 166148 h 234486"/>
              <a:gd name="connsiteX93" fmla="*/ 1583205 w 2374807"/>
              <a:gd name="connsiteY93" fmla="*/ 149063 h 234486"/>
              <a:gd name="connsiteX94" fmla="*/ 1588899 w 2374807"/>
              <a:gd name="connsiteY94" fmla="*/ 63641 h 234486"/>
              <a:gd name="connsiteX95" fmla="*/ 1605984 w 2374807"/>
              <a:gd name="connsiteY95" fmla="*/ 69336 h 234486"/>
              <a:gd name="connsiteX96" fmla="*/ 1611679 w 2374807"/>
              <a:gd name="connsiteY96" fmla="*/ 86420 h 234486"/>
              <a:gd name="connsiteX97" fmla="*/ 1623069 w 2374807"/>
              <a:gd name="connsiteY97" fmla="*/ 103505 h 234486"/>
              <a:gd name="connsiteX98" fmla="*/ 1640154 w 2374807"/>
              <a:gd name="connsiteY98" fmla="*/ 114894 h 234486"/>
              <a:gd name="connsiteX99" fmla="*/ 1674324 w 2374807"/>
              <a:gd name="connsiteY99" fmla="*/ 126284 h 234486"/>
              <a:gd name="connsiteX100" fmla="*/ 1691409 w 2374807"/>
              <a:gd name="connsiteY100" fmla="*/ 160453 h 234486"/>
              <a:gd name="connsiteX101" fmla="*/ 1719884 w 2374807"/>
              <a:gd name="connsiteY101" fmla="*/ 194622 h 234486"/>
              <a:gd name="connsiteX102" fmla="*/ 1748359 w 2374807"/>
              <a:gd name="connsiteY102" fmla="*/ 217401 h 234486"/>
              <a:gd name="connsiteX103" fmla="*/ 1754054 w 2374807"/>
              <a:gd name="connsiteY103" fmla="*/ 171842 h 234486"/>
              <a:gd name="connsiteX104" fmla="*/ 1765444 w 2374807"/>
              <a:gd name="connsiteY104" fmla="*/ 109199 h 234486"/>
              <a:gd name="connsiteX105" fmla="*/ 1771139 w 2374807"/>
              <a:gd name="connsiteY105" fmla="*/ 52251 h 234486"/>
              <a:gd name="connsiteX106" fmla="*/ 1776834 w 2374807"/>
              <a:gd name="connsiteY106" fmla="*/ 29472 h 234486"/>
              <a:gd name="connsiteX107" fmla="*/ 1793919 w 2374807"/>
              <a:gd name="connsiteY107" fmla="*/ 18082 h 234486"/>
              <a:gd name="connsiteX108" fmla="*/ 1845174 w 2374807"/>
              <a:gd name="connsiteY108" fmla="*/ 29472 h 234486"/>
              <a:gd name="connsiteX109" fmla="*/ 1879343 w 2374807"/>
              <a:gd name="connsiteY109" fmla="*/ 52251 h 234486"/>
              <a:gd name="connsiteX110" fmla="*/ 1902123 w 2374807"/>
              <a:gd name="connsiteY110" fmla="*/ 75030 h 234486"/>
              <a:gd name="connsiteX111" fmla="*/ 1924903 w 2374807"/>
              <a:gd name="connsiteY111" fmla="*/ 109199 h 234486"/>
              <a:gd name="connsiteX112" fmla="*/ 1930598 w 2374807"/>
              <a:gd name="connsiteY112" fmla="*/ 126284 h 234486"/>
              <a:gd name="connsiteX113" fmla="*/ 1947683 w 2374807"/>
              <a:gd name="connsiteY113" fmla="*/ 160453 h 234486"/>
              <a:gd name="connsiteX114" fmla="*/ 1964768 w 2374807"/>
              <a:gd name="connsiteY114" fmla="*/ 154758 h 234486"/>
              <a:gd name="connsiteX115" fmla="*/ 1976158 w 2374807"/>
              <a:gd name="connsiteY115" fmla="*/ 114894 h 234486"/>
              <a:gd name="connsiteX116" fmla="*/ 1987548 w 2374807"/>
              <a:gd name="connsiteY116" fmla="*/ 80725 h 234486"/>
              <a:gd name="connsiteX117" fmla="*/ 1993243 w 2374807"/>
              <a:gd name="connsiteY117" fmla="*/ 57946 h 234486"/>
              <a:gd name="connsiteX118" fmla="*/ 2004633 w 2374807"/>
              <a:gd name="connsiteY118" fmla="*/ 23777 h 234486"/>
              <a:gd name="connsiteX119" fmla="*/ 2021718 w 2374807"/>
              <a:gd name="connsiteY119" fmla="*/ 18082 h 234486"/>
              <a:gd name="connsiteX120" fmla="*/ 2038803 w 2374807"/>
              <a:gd name="connsiteY120" fmla="*/ 23777 h 234486"/>
              <a:gd name="connsiteX121" fmla="*/ 2044498 w 2374807"/>
              <a:gd name="connsiteY121" fmla="*/ 40861 h 234486"/>
              <a:gd name="connsiteX122" fmla="*/ 2067278 w 2374807"/>
              <a:gd name="connsiteY122" fmla="*/ 75030 h 234486"/>
              <a:gd name="connsiteX123" fmla="*/ 2067278 w 2374807"/>
              <a:gd name="connsiteY123" fmla="*/ 75030 h 234486"/>
              <a:gd name="connsiteX124" fmla="*/ 2101448 w 2374807"/>
              <a:gd name="connsiteY124" fmla="*/ 97810 h 234486"/>
              <a:gd name="connsiteX125" fmla="*/ 2118533 w 2374807"/>
              <a:gd name="connsiteY125" fmla="*/ 109199 h 234486"/>
              <a:gd name="connsiteX126" fmla="*/ 2141312 w 2374807"/>
              <a:gd name="connsiteY126" fmla="*/ 160453 h 234486"/>
              <a:gd name="connsiteX127" fmla="*/ 2147007 w 2374807"/>
              <a:gd name="connsiteY127" fmla="*/ 177537 h 234486"/>
              <a:gd name="connsiteX128" fmla="*/ 2152702 w 2374807"/>
              <a:gd name="connsiteY128" fmla="*/ 194622 h 234486"/>
              <a:gd name="connsiteX129" fmla="*/ 2175482 w 2374807"/>
              <a:gd name="connsiteY129" fmla="*/ 143368 h 234486"/>
              <a:gd name="connsiteX130" fmla="*/ 2181177 w 2374807"/>
              <a:gd name="connsiteY130" fmla="*/ 126284 h 234486"/>
              <a:gd name="connsiteX131" fmla="*/ 2198262 w 2374807"/>
              <a:gd name="connsiteY131" fmla="*/ 109199 h 234486"/>
              <a:gd name="connsiteX132" fmla="*/ 2209652 w 2374807"/>
              <a:gd name="connsiteY132" fmla="*/ 75030 h 234486"/>
              <a:gd name="connsiteX133" fmla="*/ 2215347 w 2374807"/>
              <a:gd name="connsiteY133" fmla="*/ 35167 h 234486"/>
              <a:gd name="connsiteX134" fmla="*/ 2221042 w 2374807"/>
              <a:gd name="connsiteY134" fmla="*/ 18082 h 234486"/>
              <a:gd name="connsiteX135" fmla="*/ 2238127 w 2374807"/>
              <a:gd name="connsiteY135" fmla="*/ 6692 h 234486"/>
              <a:gd name="connsiteX136" fmla="*/ 2255212 w 2374807"/>
              <a:gd name="connsiteY136" fmla="*/ 18082 h 234486"/>
              <a:gd name="connsiteX137" fmla="*/ 2260907 w 2374807"/>
              <a:gd name="connsiteY137" fmla="*/ 35167 h 234486"/>
              <a:gd name="connsiteX138" fmla="*/ 2289382 w 2374807"/>
              <a:gd name="connsiteY138" fmla="*/ 63641 h 234486"/>
              <a:gd name="connsiteX139" fmla="*/ 2317857 w 2374807"/>
              <a:gd name="connsiteY139" fmla="*/ 114894 h 234486"/>
              <a:gd name="connsiteX140" fmla="*/ 2357722 w 2374807"/>
              <a:gd name="connsiteY140" fmla="*/ 160453 h 234486"/>
              <a:gd name="connsiteX141" fmla="*/ 2374807 w 2374807"/>
              <a:gd name="connsiteY141" fmla="*/ 183232 h 23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374807" h="234486">
                <a:moveTo>
                  <a:pt x="0" y="23777"/>
                </a:moveTo>
                <a:cubicBezTo>
                  <a:pt x="5368" y="20556"/>
                  <a:pt x="33297" y="998"/>
                  <a:pt x="45560" y="998"/>
                </a:cubicBezTo>
                <a:cubicBezTo>
                  <a:pt x="55240" y="998"/>
                  <a:pt x="64543" y="4794"/>
                  <a:pt x="74035" y="6692"/>
                </a:cubicBezTo>
                <a:cubicBezTo>
                  <a:pt x="81628" y="18082"/>
                  <a:pt x="92486" y="27875"/>
                  <a:pt x="96815" y="40861"/>
                </a:cubicBezTo>
                <a:cubicBezTo>
                  <a:pt x="98713" y="46556"/>
                  <a:pt x="99180" y="52951"/>
                  <a:pt x="102510" y="57946"/>
                </a:cubicBezTo>
                <a:cubicBezTo>
                  <a:pt x="106977" y="64647"/>
                  <a:pt x="114439" y="68843"/>
                  <a:pt x="119595" y="75030"/>
                </a:cubicBezTo>
                <a:cubicBezTo>
                  <a:pt x="123977" y="80288"/>
                  <a:pt x="127188" y="86420"/>
                  <a:pt x="130985" y="92115"/>
                </a:cubicBezTo>
                <a:cubicBezTo>
                  <a:pt x="132883" y="105403"/>
                  <a:pt x="135198" y="118638"/>
                  <a:pt x="136680" y="131979"/>
                </a:cubicBezTo>
                <a:cubicBezTo>
                  <a:pt x="138995" y="152818"/>
                  <a:pt x="135744" y="174731"/>
                  <a:pt x="142375" y="194622"/>
                </a:cubicBezTo>
                <a:cubicBezTo>
                  <a:pt x="144273" y="200317"/>
                  <a:pt x="153765" y="198419"/>
                  <a:pt x="159460" y="200317"/>
                </a:cubicBezTo>
                <a:cubicBezTo>
                  <a:pt x="175968" y="150794"/>
                  <a:pt x="152383" y="226151"/>
                  <a:pt x="170850" y="109199"/>
                </a:cubicBezTo>
                <a:cubicBezTo>
                  <a:pt x="172723" y="97340"/>
                  <a:pt x="178443" y="86420"/>
                  <a:pt x="182240" y="75030"/>
                </a:cubicBezTo>
                <a:lnTo>
                  <a:pt x="187935" y="57946"/>
                </a:lnTo>
                <a:cubicBezTo>
                  <a:pt x="192567" y="44050"/>
                  <a:pt x="193979" y="34817"/>
                  <a:pt x="205020" y="23777"/>
                </a:cubicBezTo>
                <a:cubicBezTo>
                  <a:pt x="209860" y="18937"/>
                  <a:pt x="216410" y="16184"/>
                  <a:pt x="222105" y="12387"/>
                </a:cubicBezTo>
                <a:cubicBezTo>
                  <a:pt x="229698" y="14285"/>
                  <a:pt x="238773" y="13192"/>
                  <a:pt x="244885" y="18082"/>
                </a:cubicBezTo>
                <a:cubicBezTo>
                  <a:pt x="249573" y="21832"/>
                  <a:pt x="246335" y="30922"/>
                  <a:pt x="250580" y="35167"/>
                </a:cubicBezTo>
                <a:cubicBezTo>
                  <a:pt x="254825" y="39412"/>
                  <a:pt x="261969" y="38963"/>
                  <a:pt x="267664" y="40861"/>
                </a:cubicBezTo>
                <a:cubicBezTo>
                  <a:pt x="271461" y="46556"/>
                  <a:pt x="273903" y="53439"/>
                  <a:pt x="279054" y="57946"/>
                </a:cubicBezTo>
                <a:cubicBezTo>
                  <a:pt x="326937" y="99843"/>
                  <a:pt x="296414" y="69473"/>
                  <a:pt x="330309" y="86420"/>
                </a:cubicBezTo>
                <a:cubicBezTo>
                  <a:pt x="336431" y="89481"/>
                  <a:pt x="341699" y="94013"/>
                  <a:pt x="347394" y="97810"/>
                </a:cubicBezTo>
                <a:cubicBezTo>
                  <a:pt x="351191" y="103505"/>
                  <a:pt x="355723" y="108772"/>
                  <a:pt x="358784" y="114894"/>
                </a:cubicBezTo>
                <a:cubicBezTo>
                  <a:pt x="366807" y="130940"/>
                  <a:pt x="365711" y="158967"/>
                  <a:pt x="387259" y="166148"/>
                </a:cubicBezTo>
                <a:lnTo>
                  <a:pt x="404344" y="171842"/>
                </a:lnTo>
                <a:cubicBezTo>
                  <a:pt x="420852" y="122321"/>
                  <a:pt x="397268" y="197672"/>
                  <a:pt x="415734" y="80725"/>
                </a:cubicBezTo>
                <a:cubicBezTo>
                  <a:pt x="419941" y="54084"/>
                  <a:pt x="425793" y="48552"/>
                  <a:pt x="438514" y="29472"/>
                </a:cubicBezTo>
                <a:cubicBezTo>
                  <a:pt x="441365" y="38023"/>
                  <a:pt x="449344" y="64645"/>
                  <a:pt x="455599" y="69336"/>
                </a:cubicBezTo>
                <a:cubicBezTo>
                  <a:pt x="523930" y="120583"/>
                  <a:pt x="464146" y="57948"/>
                  <a:pt x="506854" y="86420"/>
                </a:cubicBezTo>
                <a:lnTo>
                  <a:pt x="541023" y="109199"/>
                </a:lnTo>
                <a:cubicBezTo>
                  <a:pt x="544820" y="114894"/>
                  <a:pt x="550249" y="119791"/>
                  <a:pt x="552413" y="126284"/>
                </a:cubicBezTo>
                <a:cubicBezTo>
                  <a:pt x="554481" y="132487"/>
                  <a:pt x="556855" y="167116"/>
                  <a:pt x="563803" y="177537"/>
                </a:cubicBezTo>
                <a:cubicBezTo>
                  <a:pt x="568271" y="184238"/>
                  <a:pt x="574187" y="190154"/>
                  <a:pt x="580888" y="194622"/>
                </a:cubicBezTo>
                <a:cubicBezTo>
                  <a:pt x="585883" y="197952"/>
                  <a:pt x="592278" y="198419"/>
                  <a:pt x="597973" y="200317"/>
                </a:cubicBezTo>
                <a:cubicBezTo>
                  <a:pt x="613473" y="153817"/>
                  <a:pt x="597118" y="207588"/>
                  <a:pt x="609363" y="103505"/>
                </a:cubicBezTo>
                <a:cubicBezTo>
                  <a:pt x="610064" y="97543"/>
                  <a:pt x="613409" y="92192"/>
                  <a:pt x="615058" y="86420"/>
                </a:cubicBezTo>
                <a:cubicBezTo>
                  <a:pt x="629360" y="36364"/>
                  <a:pt x="612793" y="87520"/>
                  <a:pt x="626448" y="46556"/>
                </a:cubicBezTo>
                <a:cubicBezTo>
                  <a:pt x="628346" y="33268"/>
                  <a:pt x="626140" y="18698"/>
                  <a:pt x="632143" y="6692"/>
                </a:cubicBezTo>
                <a:cubicBezTo>
                  <a:pt x="634828" y="1323"/>
                  <a:pt x="643859" y="-1687"/>
                  <a:pt x="649228" y="998"/>
                </a:cubicBezTo>
                <a:cubicBezTo>
                  <a:pt x="654597" y="3683"/>
                  <a:pt x="653274" y="12310"/>
                  <a:pt x="654923" y="18082"/>
                </a:cubicBezTo>
                <a:cubicBezTo>
                  <a:pt x="657073" y="25608"/>
                  <a:pt x="655464" y="34971"/>
                  <a:pt x="660618" y="40861"/>
                </a:cubicBezTo>
                <a:cubicBezTo>
                  <a:pt x="669632" y="51163"/>
                  <a:pt x="683398" y="56048"/>
                  <a:pt x="694788" y="63641"/>
                </a:cubicBezTo>
                <a:lnTo>
                  <a:pt x="711873" y="75030"/>
                </a:lnTo>
                <a:cubicBezTo>
                  <a:pt x="717568" y="78827"/>
                  <a:pt x="722465" y="84256"/>
                  <a:pt x="728958" y="86420"/>
                </a:cubicBezTo>
                <a:lnTo>
                  <a:pt x="763128" y="97810"/>
                </a:lnTo>
                <a:cubicBezTo>
                  <a:pt x="789238" y="136974"/>
                  <a:pt x="772922" y="127650"/>
                  <a:pt x="802992" y="137674"/>
                </a:cubicBezTo>
                <a:cubicBezTo>
                  <a:pt x="815417" y="174947"/>
                  <a:pt x="798160" y="138365"/>
                  <a:pt x="825772" y="160453"/>
                </a:cubicBezTo>
                <a:cubicBezTo>
                  <a:pt x="831117" y="164728"/>
                  <a:pt x="833365" y="171842"/>
                  <a:pt x="837162" y="177537"/>
                </a:cubicBezTo>
                <a:cubicBezTo>
                  <a:pt x="839060" y="183232"/>
                  <a:pt x="836854" y="194622"/>
                  <a:pt x="842857" y="194622"/>
                </a:cubicBezTo>
                <a:cubicBezTo>
                  <a:pt x="848860" y="194622"/>
                  <a:pt x="847250" y="183397"/>
                  <a:pt x="848552" y="177537"/>
                </a:cubicBezTo>
                <a:cubicBezTo>
                  <a:pt x="851057" y="166265"/>
                  <a:pt x="851446" y="154570"/>
                  <a:pt x="854247" y="143368"/>
                </a:cubicBezTo>
                <a:cubicBezTo>
                  <a:pt x="857159" y="131721"/>
                  <a:pt x="862725" y="120846"/>
                  <a:pt x="865637" y="109199"/>
                </a:cubicBezTo>
                <a:cubicBezTo>
                  <a:pt x="874244" y="74774"/>
                  <a:pt x="868857" y="93843"/>
                  <a:pt x="882722" y="52251"/>
                </a:cubicBezTo>
                <a:cubicBezTo>
                  <a:pt x="884620" y="46556"/>
                  <a:pt x="882722" y="37065"/>
                  <a:pt x="888417" y="35167"/>
                </a:cubicBezTo>
                <a:lnTo>
                  <a:pt x="905502" y="29472"/>
                </a:lnTo>
                <a:cubicBezTo>
                  <a:pt x="907400" y="35167"/>
                  <a:pt x="909548" y="40784"/>
                  <a:pt x="911197" y="46556"/>
                </a:cubicBezTo>
                <a:cubicBezTo>
                  <a:pt x="915276" y="60833"/>
                  <a:pt x="915030" y="80590"/>
                  <a:pt x="933977" y="86420"/>
                </a:cubicBezTo>
                <a:cubicBezTo>
                  <a:pt x="952211" y="92030"/>
                  <a:pt x="971944" y="90217"/>
                  <a:pt x="990927" y="92115"/>
                </a:cubicBezTo>
                <a:cubicBezTo>
                  <a:pt x="998520" y="103505"/>
                  <a:pt x="1009378" y="113298"/>
                  <a:pt x="1013707" y="126284"/>
                </a:cubicBezTo>
                <a:cubicBezTo>
                  <a:pt x="1015605" y="131979"/>
                  <a:pt x="1016717" y="137999"/>
                  <a:pt x="1019402" y="143368"/>
                </a:cubicBezTo>
                <a:cubicBezTo>
                  <a:pt x="1022463" y="149490"/>
                  <a:pt x="1027731" y="154331"/>
                  <a:pt x="1030792" y="160453"/>
                </a:cubicBezTo>
                <a:cubicBezTo>
                  <a:pt x="1036630" y="172128"/>
                  <a:pt x="1040016" y="195180"/>
                  <a:pt x="1042182" y="206011"/>
                </a:cubicBezTo>
                <a:cubicBezTo>
                  <a:pt x="1074677" y="195181"/>
                  <a:pt x="1056249" y="207031"/>
                  <a:pt x="1064961" y="154758"/>
                </a:cubicBezTo>
                <a:cubicBezTo>
                  <a:pt x="1066248" y="147038"/>
                  <a:pt x="1068958" y="139619"/>
                  <a:pt x="1070656" y="131979"/>
                </a:cubicBezTo>
                <a:cubicBezTo>
                  <a:pt x="1072756" y="122530"/>
                  <a:pt x="1074003" y="112895"/>
                  <a:pt x="1076351" y="103505"/>
                </a:cubicBezTo>
                <a:cubicBezTo>
                  <a:pt x="1077807" y="97681"/>
                  <a:pt x="1080590" y="92244"/>
                  <a:pt x="1082046" y="86420"/>
                </a:cubicBezTo>
                <a:cubicBezTo>
                  <a:pt x="1084394" y="77030"/>
                  <a:pt x="1085641" y="67395"/>
                  <a:pt x="1087741" y="57946"/>
                </a:cubicBezTo>
                <a:cubicBezTo>
                  <a:pt x="1089439" y="50306"/>
                  <a:pt x="1088547" y="41279"/>
                  <a:pt x="1093436" y="35167"/>
                </a:cubicBezTo>
                <a:cubicBezTo>
                  <a:pt x="1097186" y="30479"/>
                  <a:pt x="1104826" y="31370"/>
                  <a:pt x="1110521" y="29472"/>
                </a:cubicBezTo>
                <a:cubicBezTo>
                  <a:pt x="1147372" y="38685"/>
                  <a:pt x="1124501" y="26160"/>
                  <a:pt x="1138996" y="52251"/>
                </a:cubicBezTo>
                <a:cubicBezTo>
                  <a:pt x="1145644" y="64217"/>
                  <a:pt x="1161776" y="86420"/>
                  <a:pt x="1161776" y="86420"/>
                </a:cubicBezTo>
                <a:cubicBezTo>
                  <a:pt x="1165573" y="97810"/>
                  <a:pt x="1161776" y="116792"/>
                  <a:pt x="1173166" y="120589"/>
                </a:cubicBezTo>
                <a:cubicBezTo>
                  <a:pt x="1204493" y="131031"/>
                  <a:pt x="1176421" y="120009"/>
                  <a:pt x="1207336" y="137674"/>
                </a:cubicBezTo>
                <a:cubicBezTo>
                  <a:pt x="1227037" y="148931"/>
                  <a:pt x="1228036" y="148370"/>
                  <a:pt x="1247201" y="154758"/>
                </a:cubicBezTo>
                <a:cubicBezTo>
                  <a:pt x="1250998" y="162351"/>
                  <a:pt x="1253156" y="171015"/>
                  <a:pt x="1258591" y="177537"/>
                </a:cubicBezTo>
                <a:cubicBezTo>
                  <a:pt x="1287213" y="211882"/>
                  <a:pt x="1267774" y="165222"/>
                  <a:pt x="1281371" y="206011"/>
                </a:cubicBezTo>
                <a:cubicBezTo>
                  <a:pt x="1307100" y="197436"/>
                  <a:pt x="1295411" y="206670"/>
                  <a:pt x="1304151" y="177537"/>
                </a:cubicBezTo>
                <a:cubicBezTo>
                  <a:pt x="1307601" y="166038"/>
                  <a:pt x="1315541" y="143368"/>
                  <a:pt x="1315541" y="143368"/>
                </a:cubicBezTo>
                <a:cubicBezTo>
                  <a:pt x="1315782" y="141198"/>
                  <a:pt x="1325465" y="51928"/>
                  <a:pt x="1326930" y="46556"/>
                </a:cubicBezTo>
                <a:cubicBezTo>
                  <a:pt x="1331148" y="31090"/>
                  <a:pt x="1343595" y="25956"/>
                  <a:pt x="1355405" y="18082"/>
                </a:cubicBezTo>
                <a:cubicBezTo>
                  <a:pt x="1357303" y="23777"/>
                  <a:pt x="1358415" y="29798"/>
                  <a:pt x="1361100" y="35167"/>
                </a:cubicBezTo>
                <a:cubicBezTo>
                  <a:pt x="1364161" y="41289"/>
                  <a:pt x="1369794" y="45960"/>
                  <a:pt x="1372490" y="52251"/>
                </a:cubicBezTo>
                <a:cubicBezTo>
                  <a:pt x="1372601" y="52510"/>
                  <a:pt x="1381110" y="89345"/>
                  <a:pt x="1383880" y="92115"/>
                </a:cubicBezTo>
                <a:cubicBezTo>
                  <a:pt x="1388125" y="96360"/>
                  <a:pt x="1395270" y="95912"/>
                  <a:pt x="1400965" y="97810"/>
                </a:cubicBezTo>
                <a:cubicBezTo>
                  <a:pt x="1404717" y="109064"/>
                  <a:pt x="1408014" y="123950"/>
                  <a:pt x="1418050" y="131979"/>
                </a:cubicBezTo>
                <a:cubicBezTo>
                  <a:pt x="1422738" y="135729"/>
                  <a:pt x="1429766" y="134989"/>
                  <a:pt x="1435135" y="137674"/>
                </a:cubicBezTo>
                <a:cubicBezTo>
                  <a:pt x="1441257" y="140735"/>
                  <a:pt x="1446525" y="145267"/>
                  <a:pt x="1452220" y="149063"/>
                </a:cubicBezTo>
                <a:cubicBezTo>
                  <a:pt x="1456017" y="154758"/>
                  <a:pt x="1458770" y="161308"/>
                  <a:pt x="1463610" y="166148"/>
                </a:cubicBezTo>
                <a:cubicBezTo>
                  <a:pt x="1468450" y="170988"/>
                  <a:pt x="1476419" y="172193"/>
                  <a:pt x="1480695" y="177537"/>
                </a:cubicBezTo>
                <a:cubicBezTo>
                  <a:pt x="1484445" y="182225"/>
                  <a:pt x="1484025" y="189104"/>
                  <a:pt x="1486390" y="194622"/>
                </a:cubicBezTo>
                <a:cubicBezTo>
                  <a:pt x="1495060" y="214851"/>
                  <a:pt x="1497732" y="217329"/>
                  <a:pt x="1509170" y="234486"/>
                </a:cubicBezTo>
                <a:cubicBezTo>
                  <a:pt x="1529544" y="230411"/>
                  <a:pt x="1540065" y="232066"/>
                  <a:pt x="1554730" y="217401"/>
                </a:cubicBezTo>
                <a:cubicBezTo>
                  <a:pt x="1559570" y="212561"/>
                  <a:pt x="1562323" y="206012"/>
                  <a:pt x="1566120" y="200317"/>
                </a:cubicBezTo>
                <a:lnTo>
                  <a:pt x="1577510" y="166148"/>
                </a:lnTo>
                <a:lnTo>
                  <a:pt x="1583205" y="149063"/>
                </a:lnTo>
                <a:cubicBezTo>
                  <a:pt x="1585103" y="120589"/>
                  <a:pt x="1581059" y="91080"/>
                  <a:pt x="1588899" y="63641"/>
                </a:cubicBezTo>
                <a:cubicBezTo>
                  <a:pt x="1590548" y="57869"/>
                  <a:pt x="1601739" y="65091"/>
                  <a:pt x="1605984" y="69336"/>
                </a:cubicBezTo>
                <a:cubicBezTo>
                  <a:pt x="1610229" y="73580"/>
                  <a:pt x="1608994" y="81051"/>
                  <a:pt x="1611679" y="86420"/>
                </a:cubicBezTo>
                <a:cubicBezTo>
                  <a:pt x="1614740" y="92542"/>
                  <a:pt x="1618229" y="98665"/>
                  <a:pt x="1623069" y="103505"/>
                </a:cubicBezTo>
                <a:cubicBezTo>
                  <a:pt x="1627909" y="108345"/>
                  <a:pt x="1633900" y="112114"/>
                  <a:pt x="1640154" y="114894"/>
                </a:cubicBezTo>
                <a:cubicBezTo>
                  <a:pt x="1651125" y="119770"/>
                  <a:pt x="1674324" y="126284"/>
                  <a:pt x="1674324" y="126284"/>
                </a:cubicBezTo>
                <a:cubicBezTo>
                  <a:pt x="1706965" y="175243"/>
                  <a:pt x="1667831" y="113298"/>
                  <a:pt x="1691409" y="160453"/>
                </a:cubicBezTo>
                <a:cubicBezTo>
                  <a:pt x="1702012" y="181658"/>
                  <a:pt x="1704143" y="175733"/>
                  <a:pt x="1719884" y="194622"/>
                </a:cubicBezTo>
                <a:cubicBezTo>
                  <a:pt x="1739699" y="218399"/>
                  <a:pt x="1720312" y="208052"/>
                  <a:pt x="1748359" y="217401"/>
                </a:cubicBezTo>
                <a:cubicBezTo>
                  <a:pt x="1750257" y="202215"/>
                  <a:pt x="1751727" y="186969"/>
                  <a:pt x="1754054" y="171842"/>
                </a:cubicBezTo>
                <a:cubicBezTo>
                  <a:pt x="1761830" y="121302"/>
                  <a:pt x="1758377" y="165732"/>
                  <a:pt x="1765444" y="109199"/>
                </a:cubicBezTo>
                <a:cubicBezTo>
                  <a:pt x="1767810" y="90269"/>
                  <a:pt x="1768441" y="71137"/>
                  <a:pt x="1771139" y="52251"/>
                </a:cubicBezTo>
                <a:cubicBezTo>
                  <a:pt x="1772246" y="44503"/>
                  <a:pt x="1772492" y="35984"/>
                  <a:pt x="1776834" y="29472"/>
                </a:cubicBezTo>
                <a:cubicBezTo>
                  <a:pt x="1780631" y="23777"/>
                  <a:pt x="1788224" y="21879"/>
                  <a:pt x="1793919" y="18082"/>
                </a:cubicBezTo>
                <a:cubicBezTo>
                  <a:pt x="1803191" y="19627"/>
                  <a:pt x="1833157" y="22796"/>
                  <a:pt x="1845174" y="29472"/>
                </a:cubicBezTo>
                <a:cubicBezTo>
                  <a:pt x="1857140" y="36120"/>
                  <a:pt x="1879343" y="52251"/>
                  <a:pt x="1879343" y="52251"/>
                </a:cubicBezTo>
                <a:cubicBezTo>
                  <a:pt x="1894530" y="97811"/>
                  <a:pt x="1871750" y="44658"/>
                  <a:pt x="1902123" y="75030"/>
                </a:cubicBezTo>
                <a:cubicBezTo>
                  <a:pt x="1911803" y="84709"/>
                  <a:pt x="1924903" y="109199"/>
                  <a:pt x="1924903" y="109199"/>
                </a:cubicBezTo>
                <a:cubicBezTo>
                  <a:pt x="1926801" y="114894"/>
                  <a:pt x="1927913" y="120915"/>
                  <a:pt x="1930598" y="126284"/>
                </a:cubicBezTo>
                <a:cubicBezTo>
                  <a:pt x="1952678" y="170443"/>
                  <a:pt x="1933368" y="117509"/>
                  <a:pt x="1947683" y="160453"/>
                </a:cubicBezTo>
                <a:cubicBezTo>
                  <a:pt x="1953378" y="158555"/>
                  <a:pt x="1960523" y="159003"/>
                  <a:pt x="1964768" y="154758"/>
                </a:cubicBezTo>
                <a:cubicBezTo>
                  <a:pt x="1967503" y="152023"/>
                  <a:pt x="1976095" y="115105"/>
                  <a:pt x="1976158" y="114894"/>
                </a:cubicBezTo>
                <a:cubicBezTo>
                  <a:pt x="1979608" y="103395"/>
                  <a:pt x="1984636" y="92372"/>
                  <a:pt x="1987548" y="80725"/>
                </a:cubicBezTo>
                <a:cubicBezTo>
                  <a:pt x="1989446" y="73132"/>
                  <a:pt x="1990994" y="65443"/>
                  <a:pt x="1993243" y="57946"/>
                </a:cubicBezTo>
                <a:cubicBezTo>
                  <a:pt x="1996693" y="46447"/>
                  <a:pt x="1993243" y="27574"/>
                  <a:pt x="2004633" y="23777"/>
                </a:cubicBezTo>
                <a:lnTo>
                  <a:pt x="2021718" y="18082"/>
                </a:lnTo>
                <a:cubicBezTo>
                  <a:pt x="2027413" y="19980"/>
                  <a:pt x="2034558" y="19532"/>
                  <a:pt x="2038803" y="23777"/>
                </a:cubicBezTo>
                <a:cubicBezTo>
                  <a:pt x="2043048" y="28021"/>
                  <a:pt x="2041583" y="35614"/>
                  <a:pt x="2044498" y="40861"/>
                </a:cubicBezTo>
                <a:cubicBezTo>
                  <a:pt x="2051146" y="52827"/>
                  <a:pt x="2059685" y="63640"/>
                  <a:pt x="2067278" y="75030"/>
                </a:cubicBezTo>
                <a:lnTo>
                  <a:pt x="2067278" y="75030"/>
                </a:lnTo>
                <a:lnTo>
                  <a:pt x="2101448" y="97810"/>
                </a:lnTo>
                <a:lnTo>
                  <a:pt x="2118533" y="109199"/>
                </a:lnTo>
                <a:cubicBezTo>
                  <a:pt x="2136581" y="136274"/>
                  <a:pt x="2127757" y="119790"/>
                  <a:pt x="2141312" y="160453"/>
                </a:cubicBezTo>
                <a:lnTo>
                  <a:pt x="2147007" y="177537"/>
                </a:lnTo>
                <a:lnTo>
                  <a:pt x="2152702" y="194622"/>
                </a:lnTo>
                <a:cubicBezTo>
                  <a:pt x="2170752" y="167547"/>
                  <a:pt x="2161927" y="184031"/>
                  <a:pt x="2175482" y="143368"/>
                </a:cubicBezTo>
                <a:cubicBezTo>
                  <a:pt x="2177380" y="137673"/>
                  <a:pt x="2176932" y="130529"/>
                  <a:pt x="2181177" y="126284"/>
                </a:cubicBezTo>
                <a:lnTo>
                  <a:pt x="2198262" y="109199"/>
                </a:lnTo>
                <a:cubicBezTo>
                  <a:pt x="2202059" y="97809"/>
                  <a:pt x="2207954" y="86915"/>
                  <a:pt x="2209652" y="75030"/>
                </a:cubicBezTo>
                <a:cubicBezTo>
                  <a:pt x="2211550" y="61742"/>
                  <a:pt x="2212715" y="48329"/>
                  <a:pt x="2215347" y="35167"/>
                </a:cubicBezTo>
                <a:cubicBezTo>
                  <a:pt x="2216524" y="29281"/>
                  <a:pt x="2217292" y="22770"/>
                  <a:pt x="2221042" y="18082"/>
                </a:cubicBezTo>
                <a:cubicBezTo>
                  <a:pt x="2225318" y="12737"/>
                  <a:pt x="2232432" y="10489"/>
                  <a:pt x="2238127" y="6692"/>
                </a:cubicBezTo>
                <a:cubicBezTo>
                  <a:pt x="2243822" y="10489"/>
                  <a:pt x="2250936" y="12737"/>
                  <a:pt x="2255212" y="18082"/>
                </a:cubicBezTo>
                <a:cubicBezTo>
                  <a:pt x="2258962" y="22770"/>
                  <a:pt x="2258222" y="29798"/>
                  <a:pt x="2260907" y="35167"/>
                </a:cubicBezTo>
                <a:cubicBezTo>
                  <a:pt x="2270398" y="54149"/>
                  <a:pt x="2272298" y="52252"/>
                  <a:pt x="2289382" y="63641"/>
                </a:cubicBezTo>
                <a:cubicBezTo>
                  <a:pt x="2309673" y="124513"/>
                  <a:pt x="2288020" y="76533"/>
                  <a:pt x="2317857" y="114894"/>
                </a:cubicBezTo>
                <a:cubicBezTo>
                  <a:pt x="2353634" y="160892"/>
                  <a:pt x="2324647" y="138403"/>
                  <a:pt x="2357722" y="160453"/>
                </a:cubicBezTo>
                <a:cubicBezTo>
                  <a:pt x="2364759" y="181564"/>
                  <a:pt x="2358048" y="174852"/>
                  <a:pt x="2374807" y="183232"/>
                </a:cubicBezTo>
              </a:path>
            </a:pathLst>
          </a:custGeom>
          <a:ln w="31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321" name="Figura a mano libera 320"/>
          <p:cNvSpPr/>
          <p:nvPr/>
        </p:nvSpPr>
        <p:spPr>
          <a:xfrm>
            <a:off x="3879210" y="4305342"/>
            <a:ext cx="2380501" cy="136676"/>
          </a:xfrm>
          <a:custGeom>
            <a:avLst/>
            <a:gdLst>
              <a:gd name="connsiteX0" fmla="*/ 0 w 2380501"/>
              <a:gd name="connsiteY0" fmla="*/ 34169 h 136676"/>
              <a:gd name="connsiteX1" fmla="*/ 28475 w 2380501"/>
              <a:gd name="connsiteY1" fmla="*/ 22780 h 136676"/>
              <a:gd name="connsiteX2" fmla="*/ 45560 w 2380501"/>
              <a:gd name="connsiteY2" fmla="*/ 17085 h 136676"/>
              <a:gd name="connsiteX3" fmla="*/ 56950 w 2380501"/>
              <a:gd name="connsiteY3" fmla="*/ 34169 h 136676"/>
              <a:gd name="connsiteX4" fmla="*/ 79730 w 2380501"/>
              <a:gd name="connsiteY4" fmla="*/ 51254 h 136676"/>
              <a:gd name="connsiteX5" fmla="*/ 91120 w 2380501"/>
              <a:gd name="connsiteY5" fmla="*/ 34169 h 136676"/>
              <a:gd name="connsiteX6" fmla="*/ 108205 w 2380501"/>
              <a:gd name="connsiteY6" fmla="*/ 28474 h 136676"/>
              <a:gd name="connsiteX7" fmla="*/ 176545 w 2380501"/>
              <a:gd name="connsiteY7" fmla="*/ 45559 h 136676"/>
              <a:gd name="connsiteX8" fmla="*/ 193630 w 2380501"/>
              <a:gd name="connsiteY8" fmla="*/ 51254 h 136676"/>
              <a:gd name="connsiteX9" fmla="*/ 210715 w 2380501"/>
              <a:gd name="connsiteY9" fmla="*/ 62643 h 136676"/>
              <a:gd name="connsiteX10" fmla="*/ 261969 w 2380501"/>
              <a:gd name="connsiteY10" fmla="*/ 45559 h 136676"/>
              <a:gd name="connsiteX11" fmla="*/ 279054 w 2380501"/>
              <a:gd name="connsiteY11" fmla="*/ 39864 h 136676"/>
              <a:gd name="connsiteX12" fmla="*/ 284749 w 2380501"/>
              <a:gd name="connsiteY12" fmla="*/ 22780 h 136676"/>
              <a:gd name="connsiteX13" fmla="*/ 318919 w 2380501"/>
              <a:gd name="connsiteY13" fmla="*/ 28474 h 136676"/>
              <a:gd name="connsiteX14" fmla="*/ 353089 w 2380501"/>
              <a:gd name="connsiteY14" fmla="*/ 22780 h 136676"/>
              <a:gd name="connsiteX15" fmla="*/ 370174 w 2380501"/>
              <a:gd name="connsiteY15" fmla="*/ 11390 h 136676"/>
              <a:gd name="connsiteX16" fmla="*/ 404344 w 2380501"/>
              <a:gd name="connsiteY16" fmla="*/ 28474 h 136676"/>
              <a:gd name="connsiteX17" fmla="*/ 495463 w 2380501"/>
              <a:gd name="connsiteY17" fmla="*/ 34169 h 136676"/>
              <a:gd name="connsiteX18" fmla="*/ 552413 w 2380501"/>
              <a:gd name="connsiteY18" fmla="*/ 56949 h 136676"/>
              <a:gd name="connsiteX19" fmla="*/ 569498 w 2380501"/>
              <a:gd name="connsiteY19" fmla="*/ 68338 h 136676"/>
              <a:gd name="connsiteX20" fmla="*/ 586583 w 2380501"/>
              <a:gd name="connsiteY20" fmla="*/ 62643 h 136676"/>
              <a:gd name="connsiteX21" fmla="*/ 603668 w 2380501"/>
              <a:gd name="connsiteY21" fmla="*/ 51254 h 136676"/>
              <a:gd name="connsiteX22" fmla="*/ 615058 w 2380501"/>
              <a:gd name="connsiteY22" fmla="*/ 68338 h 136676"/>
              <a:gd name="connsiteX23" fmla="*/ 649228 w 2380501"/>
              <a:gd name="connsiteY23" fmla="*/ 51254 h 136676"/>
              <a:gd name="connsiteX24" fmla="*/ 706178 w 2380501"/>
              <a:gd name="connsiteY24" fmla="*/ 39864 h 136676"/>
              <a:gd name="connsiteX25" fmla="*/ 751738 w 2380501"/>
              <a:gd name="connsiteY25" fmla="*/ 39864 h 136676"/>
              <a:gd name="connsiteX26" fmla="*/ 785907 w 2380501"/>
              <a:gd name="connsiteY26" fmla="*/ 51254 h 136676"/>
              <a:gd name="connsiteX27" fmla="*/ 825772 w 2380501"/>
              <a:gd name="connsiteY27" fmla="*/ 51254 h 136676"/>
              <a:gd name="connsiteX28" fmla="*/ 837162 w 2380501"/>
              <a:gd name="connsiteY28" fmla="*/ 68338 h 136676"/>
              <a:gd name="connsiteX29" fmla="*/ 859942 w 2380501"/>
              <a:gd name="connsiteY29" fmla="*/ 62643 h 136676"/>
              <a:gd name="connsiteX30" fmla="*/ 877027 w 2380501"/>
              <a:gd name="connsiteY30" fmla="*/ 51254 h 136676"/>
              <a:gd name="connsiteX31" fmla="*/ 894112 w 2380501"/>
              <a:gd name="connsiteY31" fmla="*/ 45559 h 136676"/>
              <a:gd name="connsiteX32" fmla="*/ 928282 w 2380501"/>
              <a:gd name="connsiteY32" fmla="*/ 51254 h 136676"/>
              <a:gd name="connsiteX33" fmla="*/ 945367 w 2380501"/>
              <a:gd name="connsiteY33" fmla="*/ 56949 h 136676"/>
              <a:gd name="connsiteX34" fmla="*/ 979537 w 2380501"/>
              <a:gd name="connsiteY34" fmla="*/ 62643 h 136676"/>
              <a:gd name="connsiteX35" fmla="*/ 996622 w 2380501"/>
              <a:gd name="connsiteY35" fmla="*/ 74033 h 136676"/>
              <a:gd name="connsiteX36" fmla="*/ 1030791 w 2380501"/>
              <a:gd name="connsiteY36" fmla="*/ 56949 h 136676"/>
              <a:gd name="connsiteX37" fmla="*/ 1082046 w 2380501"/>
              <a:gd name="connsiteY37" fmla="*/ 39864 h 136676"/>
              <a:gd name="connsiteX38" fmla="*/ 1099131 w 2380501"/>
              <a:gd name="connsiteY38" fmla="*/ 34169 h 136676"/>
              <a:gd name="connsiteX39" fmla="*/ 1116216 w 2380501"/>
              <a:gd name="connsiteY39" fmla="*/ 22780 h 136676"/>
              <a:gd name="connsiteX40" fmla="*/ 1150386 w 2380501"/>
              <a:gd name="connsiteY40" fmla="*/ 34169 h 136676"/>
              <a:gd name="connsiteX41" fmla="*/ 1167471 w 2380501"/>
              <a:gd name="connsiteY41" fmla="*/ 39864 h 136676"/>
              <a:gd name="connsiteX42" fmla="*/ 1173166 w 2380501"/>
              <a:gd name="connsiteY42" fmla="*/ 56949 h 136676"/>
              <a:gd name="connsiteX43" fmla="*/ 1207336 w 2380501"/>
              <a:gd name="connsiteY43" fmla="*/ 79728 h 136676"/>
              <a:gd name="connsiteX44" fmla="*/ 1230116 w 2380501"/>
              <a:gd name="connsiteY44" fmla="*/ 113897 h 136676"/>
              <a:gd name="connsiteX45" fmla="*/ 1241506 w 2380501"/>
              <a:gd name="connsiteY45" fmla="*/ 130981 h 136676"/>
              <a:gd name="connsiteX46" fmla="*/ 1258591 w 2380501"/>
              <a:gd name="connsiteY46" fmla="*/ 136676 h 136676"/>
              <a:gd name="connsiteX47" fmla="*/ 1287066 w 2380501"/>
              <a:gd name="connsiteY47" fmla="*/ 96812 h 136676"/>
              <a:gd name="connsiteX48" fmla="*/ 1287066 w 2380501"/>
              <a:gd name="connsiteY48" fmla="*/ 96812 h 136676"/>
              <a:gd name="connsiteX49" fmla="*/ 1304150 w 2380501"/>
              <a:gd name="connsiteY49" fmla="*/ 85423 h 136676"/>
              <a:gd name="connsiteX50" fmla="*/ 1326930 w 2380501"/>
              <a:gd name="connsiteY50" fmla="*/ 51254 h 136676"/>
              <a:gd name="connsiteX51" fmla="*/ 1355405 w 2380501"/>
              <a:gd name="connsiteY51" fmla="*/ 17085 h 136676"/>
              <a:gd name="connsiteX52" fmla="*/ 1372490 w 2380501"/>
              <a:gd name="connsiteY52" fmla="*/ 11390 h 136676"/>
              <a:gd name="connsiteX53" fmla="*/ 1400965 w 2380501"/>
              <a:gd name="connsiteY53" fmla="*/ 17085 h 136676"/>
              <a:gd name="connsiteX54" fmla="*/ 1463610 w 2380501"/>
              <a:gd name="connsiteY54" fmla="*/ 28474 h 136676"/>
              <a:gd name="connsiteX55" fmla="*/ 1497780 w 2380501"/>
              <a:gd name="connsiteY55" fmla="*/ 39864 h 136676"/>
              <a:gd name="connsiteX56" fmla="*/ 1509170 w 2380501"/>
              <a:gd name="connsiteY56" fmla="*/ 56949 h 136676"/>
              <a:gd name="connsiteX57" fmla="*/ 1543340 w 2380501"/>
              <a:gd name="connsiteY57" fmla="*/ 74033 h 136676"/>
              <a:gd name="connsiteX58" fmla="*/ 1571814 w 2380501"/>
              <a:gd name="connsiteY58" fmla="*/ 68338 h 136676"/>
              <a:gd name="connsiteX59" fmla="*/ 1583204 w 2380501"/>
              <a:gd name="connsiteY59" fmla="*/ 51254 h 136676"/>
              <a:gd name="connsiteX60" fmla="*/ 1617374 w 2380501"/>
              <a:gd name="connsiteY60" fmla="*/ 34169 h 136676"/>
              <a:gd name="connsiteX61" fmla="*/ 1668629 w 2380501"/>
              <a:gd name="connsiteY61" fmla="*/ 5695 h 136676"/>
              <a:gd name="connsiteX62" fmla="*/ 1685714 w 2380501"/>
              <a:gd name="connsiteY62" fmla="*/ 0 h 136676"/>
              <a:gd name="connsiteX63" fmla="*/ 1736969 w 2380501"/>
              <a:gd name="connsiteY63" fmla="*/ 11390 h 136676"/>
              <a:gd name="connsiteX64" fmla="*/ 1754054 w 2380501"/>
              <a:gd name="connsiteY64" fmla="*/ 22780 h 136676"/>
              <a:gd name="connsiteX65" fmla="*/ 1765444 w 2380501"/>
              <a:gd name="connsiteY65" fmla="*/ 39864 h 136676"/>
              <a:gd name="connsiteX66" fmla="*/ 1799614 w 2380501"/>
              <a:gd name="connsiteY66" fmla="*/ 51254 h 136676"/>
              <a:gd name="connsiteX67" fmla="*/ 1822393 w 2380501"/>
              <a:gd name="connsiteY67" fmla="*/ 85423 h 136676"/>
              <a:gd name="connsiteX68" fmla="*/ 1833783 w 2380501"/>
              <a:gd name="connsiteY68" fmla="*/ 102507 h 136676"/>
              <a:gd name="connsiteX69" fmla="*/ 1873648 w 2380501"/>
              <a:gd name="connsiteY69" fmla="*/ 85423 h 136676"/>
              <a:gd name="connsiteX70" fmla="*/ 1913513 w 2380501"/>
              <a:gd name="connsiteY70" fmla="*/ 34169 h 136676"/>
              <a:gd name="connsiteX71" fmla="*/ 1947683 w 2380501"/>
              <a:gd name="connsiteY71" fmla="*/ 22780 h 136676"/>
              <a:gd name="connsiteX72" fmla="*/ 1964768 w 2380501"/>
              <a:gd name="connsiteY72" fmla="*/ 17085 h 136676"/>
              <a:gd name="connsiteX73" fmla="*/ 1998938 w 2380501"/>
              <a:gd name="connsiteY73" fmla="*/ 0 h 136676"/>
              <a:gd name="connsiteX74" fmla="*/ 2016023 w 2380501"/>
              <a:gd name="connsiteY74" fmla="*/ 17085 h 136676"/>
              <a:gd name="connsiteX75" fmla="*/ 2033108 w 2380501"/>
              <a:gd name="connsiteY75" fmla="*/ 28474 h 136676"/>
              <a:gd name="connsiteX76" fmla="*/ 2107142 w 2380501"/>
              <a:gd name="connsiteY76" fmla="*/ 39864 h 136676"/>
              <a:gd name="connsiteX77" fmla="*/ 2141312 w 2380501"/>
              <a:gd name="connsiteY77" fmla="*/ 62643 h 136676"/>
              <a:gd name="connsiteX78" fmla="*/ 2158397 w 2380501"/>
              <a:gd name="connsiteY78" fmla="*/ 74033 h 136676"/>
              <a:gd name="connsiteX79" fmla="*/ 2175482 w 2380501"/>
              <a:gd name="connsiteY79" fmla="*/ 79728 h 136676"/>
              <a:gd name="connsiteX80" fmla="*/ 2192567 w 2380501"/>
              <a:gd name="connsiteY80" fmla="*/ 74033 h 136676"/>
              <a:gd name="connsiteX81" fmla="*/ 2209652 w 2380501"/>
              <a:gd name="connsiteY81" fmla="*/ 62643 h 136676"/>
              <a:gd name="connsiteX82" fmla="*/ 2243822 w 2380501"/>
              <a:gd name="connsiteY82" fmla="*/ 56949 h 136676"/>
              <a:gd name="connsiteX83" fmla="*/ 2277992 w 2380501"/>
              <a:gd name="connsiteY83" fmla="*/ 34169 h 136676"/>
              <a:gd name="connsiteX84" fmla="*/ 2289382 w 2380501"/>
              <a:gd name="connsiteY84" fmla="*/ 17085 h 136676"/>
              <a:gd name="connsiteX85" fmla="*/ 2306467 w 2380501"/>
              <a:gd name="connsiteY85" fmla="*/ 11390 h 136676"/>
              <a:gd name="connsiteX86" fmla="*/ 2374806 w 2380501"/>
              <a:gd name="connsiteY86" fmla="*/ 34169 h 136676"/>
              <a:gd name="connsiteX87" fmla="*/ 2380501 w 2380501"/>
              <a:gd name="connsiteY87" fmla="*/ 39864 h 1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0501" h="136676">
                <a:moveTo>
                  <a:pt x="0" y="34169"/>
                </a:moveTo>
                <a:cubicBezTo>
                  <a:pt x="9492" y="30373"/>
                  <a:pt x="18903" y="26369"/>
                  <a:pt x="28475" y="22780"/>
                </a:cubicBezTo>
                <a:cubicBezTo>
                  <a:pt x="34096" y="20672"/>
                  <a:pt x="39986" y="14856"/>
                  <a:pt x="45560" y="17085"/>
                </a:cubicBezTo>
                <a:cubicBezTo>
                  <a:pt x="51915" y="19627"/>
                  <a:pt x="53153" y="28474"/>
                  <a:pt x="56950" y="34169"/>
                </a:cubicBezTo>
                <a:cubicBezTo>
                  <a:pt x="98262" y="6630"/>
                  <a:pt x="49820" y="31316"/>
                  <a:pt x="79730" y="51254"/>
                </a:cubicBezTo>
                <a:cubicBezTo>
                  <a:pt x="85425" y="55050"/>
                  <a:pt x="85775" y="38445"/>
                  <a:pt x="91120" y="34169"/>
                </a:cubicBezTo>
                <a:cubicBezTo>
                  <a:pt x="95808" y="30419"/>
                  <a:pt x="102510" y="30372"/>
                  <a:pt x="108205" y="28474"/>
                </a:cubicBezTo>
                <a:cubicBezTo>
                  <a:pt x="148424" y="41880"/>
                  <a:pt x="100392" y="26521"/>
                  <a:pt x="176545" y="45559"/>
                </a:cubicBezTo>
                <a:cubicBezTo>
                  <a:pt x="182369" y="47015"/>
                  <a:pt x="188261" y="48569"/>
                  <a:pt x="193630" y="51254"/>
                </a:cubicBezTo>
                <a:cubicBezTo>
                  <a:pt x="199752" y="54315"/>
                  <a:pt x="205020" y="58847"/>
                  <a:pt x="210715" y="62643"/>
                </a:cubicBezTo>
                <a:lnTo>
                  <a:pt x="261969" y="45559"/>
                </a:lnTo>
                <a:lnTo>
                  <a:pt x="279054" y="39864"/>
                </a:lnTo>
                <a:cubicBezTo>
                  <a:pt x="280952" y="34169"/>
                  <a:pt x="280504" y="27024"/>
                  <a:pt x="284749" y="22780"/>
                </a:cubicBezTo>
                <a:cubicBezTo>
                  <a:pt x="298896" y="8634"/>
                  <a:pt x="307592" y="20923"/>
                  <a:pt x="318919" y="28474"/>
                </a:cubicBezTo>
                <a:cubicBezTo>
                  <a:pt x="330309" y="26576"/>
                  <a:pt x="342134" y="26431"/>
                  <a:pt x="353089" y="22780"/>
                </a:cubicBezTo>
                <a:cubicBezTo>
                  <a:pt x="359582" y="20616"/>
                  <a:pt x="363423" y="12515"/>
                  <a:pt x="370174" y="11390"/>
                </a:cubicBezTo>
                <a:cubicBezTo>
                  <a:pt x="387783" y="8455"/>
                  <a:pt x="389069" y="26062"/>
                  <a:pt x="404344" y="28474"/>
                </a:cubicBezTo>
                <a:cubicBezTo>
                  <a:pt x="434404" y="33220"/>
                  <a:pt x="465090" y="32271"/>
                  <a:pt x="495463" y="34169"/>
                </a:cubicBezTo>
                <a:cubicBezTo>
                  <a:pt x="507603" y="70589"/>
                  <a:pt x="492302" y="41922"/>
                  <a:pt x="552413" y="56949"/>
                </a:cubicBezTo>
                <a:cubicBezTo>
                  <a:pt x="559053" y="58609"/>
                  <a:pt x="563803" y="64542"/>
                  <a:pt x="569498" y="68338"/>
                </a:cubicBezTo>
                <a:cubicBezTo>
                  <a:pt x="575193" y="66440"/>
                  <a:pt x="581214" y="65328"/>
                  <a:pt x="586583" y="62643"/>
                </a:cubicBezTo>
                <a:cubicBezTo>
                  <a:pt x="592705" y="59582"/>
                  <a:pt x="596957" y="49912"/>
                  <a:pt x="603668" y="51254"/>
                </a:cubicBezTo>
                <a:cubicBezTo>
                  <a:pt x="610379" y="52596"/>
                  <a:pt x="611261" y="62643"/>
                  <a:pt x="615058" y="68338"/>
                </a:cubicBezTo>
                <a:cubicBezTo>
                  <a:pt x="658002" y="54023"/>
                  <a:pt x="605068" y="73333"/>
                  <a:pt x="649228" y="51254"/>
                </a:cubicBezTo>
                <a:cubicBezTo>
                  <a:pt x="665133" y="43302"/>
                  <a:pt x="691484" y="41963"/>
                  <a:pt x="706178" y="39864"/>
                </a:cubicBezTo>
                <a:cubicBezTo>
                  <a:pt x="729889" y="31960"/>
                  <a:pt x="721500" y="31617"/>
                  <a:pt x="751738" y="39864"/>
                </a:cubicBezTo>
                <a:cubicBezTo>
                  <a:pt x="763321" y="43023"/>
                  <a:pt x="785907" y="51254"/>
                  <a:pt x="785907" y="51254"/>
                </a:cubicBezTo>
                <a:cubicBezTo>
                  <a:pt x="801277" y="46131"/>
                  <a:pt x="809086" y="40130"/>
                  <a:pt x="825772" y="51254"/>
                </a:cubicBezTo>
                <a:cubicBezTo>
                  <a:pt x="831467" y="55050"/>
                  <a:pt x="833365" y="62643"/>
                  <a:pt x="837162" y="68338"/>
                </a:cubicBezTo>
                <a:cubicBezTo>
                  <a:pt x="844755" y="66440"/>
                  <a:pt x="852748" y="65726"/>
                  <a:pt x="859942" y="62643"/>
                </a:cubicBezTo>
                <a:cubicBezTo>
                  <a:pt x="866233" y="59947"/>
                  <a:pt x="870905" y="54315"/>
                  <a:pt x="877027" y="51254"/>
                </a:cubicBezTo>
                <a:cubicBezTo>
                  <a:pt x="882396" y="48569"/>
                  <a:pt x="888417" y="47457"/>
                  <a:pt x="894112" y="45559"/>
                </a:cubicBezTo>
                <a:cubicBezTo>
                  <a:pt x="905502" y="47457"/>
                  <a:pt x="917010" y="48749"/>
                  <a:pt x="928282" y="51254"/>
                </a:cubicBezTo>
                <a:cubicBezTo>
                  <a:pt x="934142" y="52556"/>
                  <a:pt x="939507" y="55647"/>
                  <a:pt x="945367" y="56949"/>
                </a:cubicBezTo>
                <a:cubicBezTo>
                  <a:pt x="956639" y="59454"/>
                  <a:pt x="968147" y="60745"/>
                  <a:pt x="979537" y="62643"/>
                </a:cubicBezTo>
                <a:cubicBezTo>
                  <a:pt x="985232" y="66440"/>
                  <a:pt x="989871" y="72908"/>
                  <a:pt x="996622" y="74033"/>
                </a:cubicBezTo>
                <a:cubicBezTo>
                  <a:pt x="1007950" y="75921"/>
                  <a:pt x="1022678" y="60555"/>
                  <a:pt x="1030791" y="56949"/>
                </a:cubicBezTo>
                <a:lnTo>
                  <a:pt x="1082046" y="39864"/>
                </a:lnTo>
                <a:cubicBezTo>
                  <a:pt x="1087741" y="37966"/>
                  <a:pt x="1094136" y="37499"/>
                  <a:pt x="1099131" y="34169"/>
                </a:cubicBezTo>
                <a:lnTo>
                  <a:pt x="1116216" y="22780"/>
                </a:lnTo>
                <a:lnTo>
                  <a:pt x="1150386" y="34169"/>
                </a:lnTo>
                <a:lnTo>
                  <a:pt x="1167471" y="39864"/>
                </a:lnTo>
                <a:cubicBezTo>
                  <a:pt x="1169369" y="45559"/>
                  <a:pt x="1169836" y="51954"/>
                  <a:pt x="1173166" y="56949"/>
                </a:cubicBezTo>
                <a:cubicBezTo>
                  <a:pt x="1185354" y="75230"/>
                  <a:pt x="1189425" y="73758"/>
                  <a:pt x="1207336" y="79728"/>
                </a:cubicBezTo>
                <a:lnTo>
                  <a:pt x="1230116" y="113897"/>
                </a:lnTo>
                <a:cubicBezTo>
                  <a:pt x="1233913" y="119592"/>
                  <a:pt x="1235013" y="128817"/>
                  <a:pt x="1241506" y="130981"/>
                </a:cubicBezTo>
                <a:lnTo>
                  <a:pt x="1258591" y="136676"/>
                </a:lnTo>
                <a:cubicBezTo>
                  <a:pt x="1287066" y="127184"/>
                  <a:pt x="1273778" y="136676"/>
                  <a:pt x="1287066" y="96812"/>
                </a:cubicBezTo>
                <a:lnTo>
                  <a:pt x="1287066" y="96812"/>
                </a:lnTo>
                <a:lnTo>
                  <a:pt x="1304150" y="85423"/>
                </a:lnTo>
                <a:lnTo>
                  <a:pt x="1326930" y="51254"/>
                </a:lnTo>
                <a:cubicBezTo>
                  <a:pt x="1335335" y="38646"/>
                  <a:pt x="1342249" y="25856"/>
                  <a:pt x="1355405" y="17085"/>
                </a:cubicBezTo>
                <a:cubicBezTo>
                  <a:pt x="1360400" y="13755"/>
                  <a:pt x="1366795" y="13288"/>
                  <a:pt x="1372490" y="11390"/>
                </a:cubicBezTo>
                <a:cubicBezTo>
                  <a:pt x="1381982" y="13288"/>
                  <a:pt x="1391417" y="15494"/>
                  <a:pt x="1400965" y="17085"/>
                </a:cubicBezTo>
                <a:cubicBezTo>
                  <a:pt x="1434041" y="22598"/>
                  <a:pt x="1436284" y="20277"/>
                  <a:pt x="1463610" y="28474"/>
                </a:cubicBezTo>
                <a:cubicBezTo>
                  <a:pt x="1475110" y="31924"/>
                  <a:pt x="1497780" y="39864"/>
                  <a:pt x="1497780" y="39864"/>
                </a:cubicBezTo>
                <a:cubicBezTo>
                  <a:pt x="1501577" y="45559"/>
                  <a:pt x="1504330" y="52109"/>
                  <a:pt x="1509170" y="56949"/>
                </a:cubicBezTo>
                <a:cubicBezTo>
                  <a:pt x="1520209" y="67987"/>
                  <a:pt x="1529446" y="69402"/>
                  <a:pt x="1543340" y="74033"/>
                </a:cubicBezTo>
                <a:cubicBezTo>
                  <a:pt x="1552831" y="72135"/>
                  <a:pt x="1563410" y="73140"/>
                  <a:pt x="1571814" y="68338"/>
                </a:cubicBezTo>
                <a:cubicBezTo>
                  <a:pt x="1577757" y="64942"/>
                  <a:pt x="1578364" y="56094"/>
                  <a:pt x="1583204" y="51254"/>
                </a:cubicBezTo>
                <a:cubicBezTo>
                  <a:pt x="1594245" y="40214"/>
                  <a:pt x="1603478" y="38801"/>
                  <a:pt x="1617374" y="34169"/>
                </a:cubicBezTo>
                <a:cubicBezTo>
                  <a:pt x="1642949" y="8596"/>
                  <a:pt x="1626819" y="19632"/>
                  <a:pt x="1668629" y="5695"/>
                </a:cubicBezTo>
                <a:lnTo>
                  <a:pt x="1685714" y="0"/>
                </a:lnTo>
                <a:cubicBezTo>
                  <a:pt x="1698838" y="2187"/>
                  <a:pt x="1722949" y="4380"/>
                  <a:pt x="1736969" y="11390"/>
                </a:cubicBezTo>
                <a:cubicBezTo>
                  <a:pt x="1743091" y="14451"/>
                  <a:pt x="1748359" y="18983"/>
                  <a:pt x="1754054" y="22780"/>
                </a:cubicBezTo>
                <a:cubicBezTo>
                  <a:pt x="1757851" y="28475"/>
                  <a:pt x="1759640" y="36237"/>
                  <a:pt x="1765444" y="39864"/>
                </a:cubicBezTo>
                <a:cubicBezTo>
                  <a:pt x="1775625" y="46227"/>
                  <a:pt x="1799614" y="51254"/>
                  <a:pt x="1799614" y="51254"/>
                </a:cubicBezTo>
                <a:lnTo>
                  <a:pt x="1822393" y="85423"/>
                </a:lnTo>
                <a:lnTo>
                  <a:pt x="1833783" y="102507"/>
                </a:lnTo>
                <a:cubicBezTo>
                  <a:pt x="1843992" y="99104"/>
                  <a:pt x="1866612" y="92459"/>
                  <a:pt x="1873648" y="85423"/>
                </a:cubicBezTo>
                <a:cubicBezTo>
                  <a:pt x="1886056" y="73015"/>
                  <a:pt x="1895479" y="44187"/>
                  <a:pt x="1913513" y="34169"/>
                </a:cubicBezTo>
                <a:cubicBezTo>
                  <a:pt x="1924008" y="28339"/>
                  <a:pt x="1936293" y="26576"/>
                  <a:pt x="1947683" y="22780"/>
                </a:cubicBezTo>
                <a:cubicBezTo>
                  <a:pt x="1953378" y="20882"/>
                  <a:pt x="1959773" y="20415"/>
                  <a:pt x="1964768" y="17085"/>
                </a:cubicBezTo>
                <a:cubicBezTo>
                  <a:pt x="1986848" y="2365"/>
                  <a:pt x="1975360" y="7859"/>
                  <a:pt x="1998938" y="0"/>
                </a:cubicBezTo>
                <a:cubicBezTo>
                  <a:pt x="2004633" y="5695"/>
                  <a:pt x="2009836" y="11929"/>
                  <a:pt x="2016023" y="17085"/>
                </a:cubicBezTo>
                <a:cubicBezTo>
                  <a:pt x="2021281" y="21467"/>
                  <a:pt x="2026986" y="25413"/>
                  <a:pt x="2033108" y="28474"/>
                </a:cubicBezTo>
                <a:cubicBezTo>
                  <a:pt x="2053633" y="38736"/>
                  <a:pt x="2090804" y="38230"/>
                  <a:pt x="2107142" y="39864"/>
                </a:cubicBezTo>
                <a:lnTo>
                  <a:pt x="2141312" y="62643"/>
                </a:lnTo>
                <a:cubicBezTo>
                  <a:pt x="2147007" y="66440"/>
                  <a:pt x="2151904" y="71869"/>
                  <a:pt x="2158397" y="74033"/>
                </a:cubicBezTo>
                <a:lnTo>
                  <a:pt x="2175482" y="79728"/>
                </a:lnTo>
                <a:cubicBezTo>
                  <a:pt x="2181177" y="77830"/>
                  <a:pt x="2187198" y="76718"/>
                  <a:pt x="2192567" y="74033"/>
                </a:cubicBezTo>
                <a:cubicBezTo>
                  <a:pt x="2198689" y="70972"/>
                  <a:pt x="2203159" y="64807"/>
                  <a:pt x="2209652" y="62643"/>
                </a:cubicBezTo>
                <a:cubicBezTo>
                  <a:pt x="2220607" y="58992"/>
                  <a:pt x="2232432" y="58847"/>
                  <a:pt x="2243822" y="56949"/>
                </a:cubicBezTo>
                <a:cubicBezTo>
                  <a:pt x="2264879" y="49930"/>
                  <a:pt x="2261584" y="53858"/>
                  <a:pt x="2277992" y="34169"/>
                </a:cubicBezTo>
                <a:cubicBezTo>
                  <a:pt x="2282374" y="28911"/>
                  <a:pt x="2284037" y="21360"/>
                  <a:pt x="2289382" y="17085"/>
                </a:cubicBezTo>
                <a:cubicBezTo>
                  <a:pt x="2294070" y="13335"/>
                  <a:pt x="2300772" y="13288"/>
                  <a:pt x="2306467" y="11390"/>
                </a:cubicBezTo>
                <a:cubicBezTo>
                  <a:pt x="2397640" y="19679"/>
                  <a:pt x="2356024" y="-3393"/>
                  <a:pt x="2374806" y="34169"/>
                </a:cubicBezTo>
                <a:cubicBezTo>
                  <a:pt x="2376007" y="36570"/>
                  <a:pt x="2378603" y="37966"/>
                  <a:pt x="2380501" y="39864"/>
                </a:cubicBezTo>
              </a:path>
            </a:pathLst>
          </a:custGeom>
          <a:ln w="31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322" name="Figura a mano libera 321"/>
          <p:cNvSpPr/>
          <p:nvPr/>
        </p:nvSpPr>
        <p:spPr>
          <a:xfrm>
            <a:off x="6289805" y="4316734"/>
            <a:ext cx="2386196" cy="34291"/>
          </a:xfrm>
          <a:custGeom>
            <a:avLst/>
            <a:gdLst>
              <a:gd name="connsiteX0" fmla="*/ 0 w 2386196"/>
              <a:gd name="connsiteY0" fmla="*/ 22779 h 34291"/>
              <a:gd name="connsiteX1" fmla="*/ 56950 w 2386196"/>
              <a:gd name="connsiteY1" fmla="*/ 17084 h 34291"/>
              <a:gd name="connsiteX2" fmla="*/ 119595 w 2386196"/>
              <a:gd name="connsiteY2" fmla="*/ 11390 h 34291"/>
              <a:gd name="connsiteX3" fmla="*/ 136680 w 2386196"/>
              <a:gd name="connsiteY3" fmla="*/ 17084 h 34291"/>
              <a:gd name="connsiteX4" fmla="*/ 153765 w 2386196"/>
              <a:gd name="connsiteY4" fmla="*/ 28474 h 34291"/>
              <a:gd name="connsiteX5" fmla="*/ 176545 w 2386196"/>
              <a:gd name="connsiteY5" fmla="*/ 22779 h 34291"/>
              <a:gd name="connsiteX6" fmla="*/ 222104 w 2386196"/>
              <a:gd name="connsiteY6" fmla="*/ 17084 h 34291"/>
              <a:gd name="connsiteX7" fmla="*/ 227799 w 2386196"/>
              <a:gd name="connsiteY7" fmla="*/ 34169 h 34291"/>
              <a:gd name="connsiteX8" fmla="*/ 244884 w 2386196"/>
              <a:gd name="connsiteY8" fmla="*/ 28474 h 34291"/>
              <a:gd name="connsiteX9" fmla="*/ 261969 w 2386196"/>
              <a:gd name="connsiteY9" fmla="*/ 17084 h 34291"/>
              <a:gd name="connsiteX10" fmla="*/ 279054 w 2386196"/>
              <a:gd name="connsiteY10" fmla="*/ 28474 h 34291"/>
              <a:gd name="connsiteX11" fmla="*/ 358784 w 2386196"/>
              <a:gd name="connsiteY11" fmla="*/ 22779 h 34291"/>
              <a:gd name="connsiteX12" fmla="*/ 392954 w 2386196"/>
              <a:gd name="connsiteY12" fmla="*/ 22779 h 34291"/>
              <a:gd name="connsiteX13" fmla="*/ 421429 w 2386196"/>
              <a:gd name="connsiteY13" fmla="*/ 17084 h 34291"/>
              <a:gd name="connsiteX14" fmla="*/ 466988 w 2386196"/>
              <a:gd name="connsiteY14" fmla="*/ 22779 h 34291"/>
              <a:gd name="connsiteX15" fmla="*/ 484073 w 2386196"/>
              <a:gd name="connsiteY15" fmla="*/ 28474 h 34291"/>
              <a:gd name="connsiteX16" fmla="*/ 501158 w 2386196"/>
              <a:gd name="connsiteY16" fmla="*/ 22779 h 34291"/>
              <a:gd name="connsiteX17" fmla="*/ 586583 w 2386196"/>
              <a:gd name="connsiteY17" fmla="*/ 28474 h 34291"/>
              <a:gd name="connsiteX18" fmla="*/ 603668 w 2386196"/>
              <a:gd name="connsiteY18" fmla="*/ 17084 h 34291"/>
              <a:gd name="connsiteX19" fmla="*/ 643533 w 2386196"/>
              <a:gd name="connsiteY19" fmla="*/ 34169 h 34291"/>
              <a:gd name="connsiteX20" fmla="*/ 746042 w 2386196"/>
              <a:gd name="connsiteY20" fmla="*/ 22779 h 34291"/>
              <a:gd name="connsiteX21" fmla="*/ 757432 w 2386196"/>
              <a:gd name="connsiteY21" fmla="*/ 5695 h 34291"/>
              <a:gd name="connsiteX22" fmla="*/ 871332 w 2386196"/>
              <a:gd name="connsiteY22" fmla="*/ 11390 h 34291"/>
              <a:gd name="connsiteX23" fmla="*/ 911197 w 2386196"/>
              <a:gd name="connsiteY23" fmla="*/ 17084 h 34291"/>
              <a:gd name="connsiteX24" fmla="*/ 928282 w 2386196"/>
              <a:gd name="connsiteY24" fmla="*/ 28474 h 34291"/>
              <a:gd name="connsiteX25" fmla="*/ 945367 w 2386196"/>
              <a:gd name="connsiteY25" fmla="*/ 34169 h 34291"/>
              <a:gd name="connsiteX26" fmla="*/ 956757 w 2386196"/>
              <a:gd name="connsiteY26" fmla="*/ 17084 h 34291"/>
              <a:gd name="connsiteX27" fmla="*/ 1019401 w 2386196"/>
              <a:gd name="connsiteY27" fmla="*/ 17084 h 34291"/>
              <a:gd name="connsiteX28" fmla="*/ 1042181 w 2386196"/>
              <a:gd name="connsiteY28" fmla="*/ 22779 h 34291"/>
              <a:gd name="connsiteX29" fmla="*/ 1059266 w 2386196"/>
              <a:gd name="connsiteY29" fmla="*/ 34169 h 34291"/>
              <a:gd name="connsiteX30" fmla="*/ 1070656 w 2386196"/>
              <a:gd name="connsiteY30" fmla="*/ 17084 h 34291"/>
              <a:gd name="connsiteX31" fmla="*/ 1087741 w 2386196"/>
              <a:gd name="connsiteY31" fmla="*/ 11390 h 34291"/>
              <a:gd name="connsiteX32" fmla="*/ 1116216 w 2386196"/>
              <a:gd name="connsiteY32" fmla="*/ 17084 h 34291"/>
              <a:gd name="connsiteX33" fmla="*/ 1133301 w 2386196"/>
              <a:gd name="connsiteY33" fmla="*/ 28474 h 34291"/>
              <a:gd name="connsiteX34" fmla="*/ 1150386 w 2386196"/>
              <a:gd name="connsiteY34" fmla="*/ 34169 h 34291"/>
              <a:gd name="connsiteX35" fmla="*/ 1173166 w 2386196"/>
              <a:gd name="connsiteY35" fmla="*/ 22779 h 34291"/>
              <a:gd name="connsiteX36" fmla="*/ 1190251 w 2386196"/>
              <a:gd name="connsiteY36" fmla="*/ 11390 h 34291"/>
              <a:gd name="connsiteX37" fmla="*/ 1207336 w 2386196"/>
              <a:gd name="connsiteY37" fmla="*/ 5695 h 34291"/>
              <a:gd name="connsiteX38" fmla="*/ 1389575 w 2386196"/>
              <a:gd name="connsiteY38" fmla="*/ 11390 h 34291"/>
              <a:gd name="connsiteX39" fmla="*/ 1400965 w 2386196"/>
              <a:gd name="connsiteY39" fmla="*/ 28474 h 34291"/>
              <a:gd name="connsiteX40" fmla="*/ 1418050 w 2386196"/>
              <a:gd name="connsiteY40" fmla="*/ 34169 h 34291"/>
              <a:gd name="connsiteX41" fmla="*/ 1446525 w 2386196"/>
              <a:gd name="connsiteY41" fmla="*/ 11390 h 34291"/>
              <a:gd name="connsiteX42" fmla="*/ 1463610 w 2386196"/>
              <a:gd name="connsiteY42" fmla="*/ 17084 h 34291"/>
              <a:gd name="connsiteX43" fmla="*/ 1497780 w 2386196"/>
              <a:gd name="connsiteY43" fmla="*/ 11390 h 34291"/>
              <a:gd name="connsiteX44" fmla="*/ 1526255 w 2386196"/>
              <a:gd name="connsiteY44" fmla="*/ 17084 h 34291"/>
              <a:gd name="connsiteX45" fmla="*/ 1560424 w 2386196"/>
              <a:gd name="connsiteY45" fmla="*/ 28474 h 34291"/>
              <a:gd name="connsiteX46" fmla="*/ 1623069 w 2386196"/>
              <a:gd name="connsiteY46" fmla="*/ 11390 h 34291"/>
              <a:gd name="connsiteX47" fmla="*/ 1640154 w 2386196"/>
              <a:gd name="connsiteY47" fmla="*/ 5695 h 34291"/>
              <a:gd name="connsiteX48" fmla="*/ 1657239 w 2386196"/>
              <a:gd name="connsiteY48" fmla="*/ 11390 h 34291"/>
              <a:gd name="connsiteX49" fmla="*/ 1691409 w 2386196"/>
              <a:gd name="connsiteY49" fmla="*/ 34169 h 34291"/>
              <a:gd name="connsiteX50" fmla="*/ 1725579 w 2386196"/>
              <a:gd name="connsiteY50" fmla="*/ 17084 h 34291"/>
              <a:gd name="connsiteX51" fmla="*/ 1742664 w 2386196"/>
              <a:gd name="connsiteY51" fmla="*/ 11390 h 34291"/>
              <a:gd name="connsiteX52" fmla="*/ 1759749 w 2386196"/>
              <a:gd name="connsiteY52" fmla="*/ 17084 h 34291"/>
              <a:gd name="connsiteX53" fmla="*/ 1793919 w 2386196"/>
              <a:gd name="connsiteY53" fmla="*/ 34169 h 34291"/>
              <a:gd name="connsiteX54" fmla="*/ 1845173 w 2386196"/>
              <a:gd name="connsiteY54" fmla="*/ 17084 h 34291"/>
              <a:gd name="connsiteX55" fmla="*/ 1862258 w 2386196"/>
              <a:gd name="connsiteY55" fmla="*/ 11390 h 34291"/>
              <a:gd name="connsiteX56" fmla="*/ 1930598 w 2386196"/>
              <a:gd name="connsiteY56" fmla="*/ 17084 h 34291"/>
              <a:gd name="connsiteX57" fmla="*/ 1976158 w 2386196"/>
              <a:gd name="connsiteY57" fmla="*/ 22779 h 34291"/>
              <a:gd name="connsiteX58" fmla="*/ 1998938 w 2386196"/>
              <a:gd name="connsiteY58" fmla="*/ 0 h 34291"/>
              <a:gd name="connsiteX59" fmla="*/ 2016023 w 2386196"/>
              <a:gd name="connsiteY59" fmla="*/ 5695 h 34291"/>
              <a:gd name="connsiteX60" fmla="*/ 2050193 w 2386196"/>
              <a:gd name="connsiteY60" fmla="*/ 28474 h 34291"/>
              <a:gd name="connsiteX61" fmla="*/ 2090057 w 2386196"/>
              <a:gd name="connsiteY61" fmla="*/ 17084 h 34291"/>
              <a:gd name="connsiteX62" fmla="*/ 2124227 w 2386196"/>
              <a:gd name="connsiteY62" fmla="*/ 0 h 34291"/>
              <a:gd name="connsiteX63" fmla="*/ 2215347 w 2386196"/>
              <a:gd name="connsiteY63" fmla="*/ 5695 h 34291"/>
              <a:gd name="connsiteX64" fmla="*/ 2232432 w 2386196"/>
              <a:gd name="connsiteY64" fmla="*/ 11390 h 34291"/>
              <a:gd name="connsiteX65" fmla="*/ 2243822 w 2386196"/>
              <a:gd name="connsiteY65" fmla="*/ 28474 h 34291"/>
              <a:gd name="connsiteX66" fmla="*/ 2295077 w 2386196"/>
              <a:gd name="connsiteY66" fmla="*/ 17084 h 34291"/>
              <a:gd name="connsiteX67" fmla="*/ 2312162 w 2386196"/>
              <a:gd name="connsiteY67" fmla="*/ 5695 h 34291"/>
              <a:gd name="connsiteX68" fmla="*/ 2386196 w 2386196"/>
              <a:gd name="connsiteY68" fmla="*/ 5695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86196" h="34291">
                <a:moveTo>
                  <a:pt x="0" y="22779"/>
                </a:moveTo>
                <a:cubicBezTo>
                  <a:pt x="57790" y="-335"/>
                  <a:pt x="-797" y="17084"/>
                  <a:pt x="56950" y="17084"/>
                </a:cubicBezTo>
                <a:cubicBezTo>
                  <a:pt x="77918" y="17084"/>
                  <a:pt x="98713" y="13288"/>
                  <a:pt x="119595" y="11390"/>
                </a:cubicBezTo>
                <a:cubicBezTo>
                  <a:pt x="125290" y="13288"/>
                  <a:pt x="131311" y="14400"/>
                  <a:pt x="136680" y="17084"/>
                </a:cubicBezTo>
                <a:cubicBezTo>
                  <a:pt x="142802" y="20145"/>
                  <a:pt x="146989" y="27506"/>
                  <a:pt x="153765" y="28474"/>
                </a:cubicBezTo>
                <a:cubicBezTo>
                  <a:pt x="161513" y="29581"/>
                  <a:pt x="168952" y="24677"/>
                  <a:pt x="176545" y="22779"/>
                </a:cubicBezTo>
                <a:cubicBezTo>
                  <a:pt x="192975" y="11827"/>
                  <a:pt x="199235" y="1838"/>
                  <a:pt x="222104" y="17084"/>
                </a:cubicBezTo>
                <a:cubicBezTo>
                  <a:pt x="227099" y="20414"/>
                  <a:pt x="225901" y="28474"/>
                  <a:pt x="227799" y="34169"/>
                </a:cubicBezTo>
                <a:cubicBezTo>
                  <a:pt x="233494" y="32271"/>
                  <a:pt x="239515" y="31159"/>
                  <a:pt x="244884" y="28474"/>
                </a:cubicBezTo>
                <a:cubicBezTo>
                  <a:pt x="251006" y="25413"/>
                  <a:pt x="255124" y="17084"/>
                  <a:pt x="261969" y="17084"/>
                </a:cubicBezTo>
                <a:cubicBezTo>
                  <a:pt x="268814" y="17084"/>
                  <a:pt x="273359" y="24677"/>
                  <a:pt x="279054" y="28474"/>
                </a:cubicBezTo>
                <a:cubicBezTo>
                  <a:pt x="327743" y="12244"/>
                  <a:pt x="301311" y="15595"/>
                  <a:pt x="358784" y="22779"/>
                </a:cubicBezTo>
                <a:cubicBezTo>
                  <a:pt x="404344" y="7592"/>
                  <a:pt x="347394" y="22779"/>
                  <a:pt x="392954" y="22779"/>
                </a:cubicBezTo>
                <a:cubicBezTo>
                  <a:pt x="402634" y="22779"/>
                  <a:pt x="411937" y="18982"/>
                  <a:pt x="421429" y="17084"/>
                </a:cubicBezTo>
                <a:cubicBezTo>
                  <a:pt x="436615" y="18982"/>
                  <a:pt x="451930" y="20041"/>
                  <a:pt x="466988" y="22779"/>
                </a:cubicBezTo>
                <a:cubicBezTo>
                  <a:pt x="472894" y="23853"/>
                  <a:pt x="478070" y="28474"/>
                  <a:pt x="484073" y="28474"/>
                </a:cubicBezTo>
                <a:cubicBezTo>
                  <a:pt x="490076" y="28474"/>
                  <a:pt x="495463" y="24677"/>
                  <a:pt x="501158" y="22779"/>
                </a:cubicBezTo>
                <a:cubicBezTo>
                  <a:pt x="529633" y="24677"/>
                  <a:pt x="558089" y="30057"/>
                  <a:pt x="586583" y="28474"/>
                </a:cubicBezTo>
                <a:cubicBezTo>
                  <a:pt x="593417" y="28094"/>
                  <a:pt x="596917" y="18209"/>
                  <a:pt x="603668" y="17084"/>
                </a:cubicBezTo>
                <a:cubicBezTo>
                  <a:pt x="609953" y="16037"/>
                  <a:pt x="642048" y="33426"/>
                  <a:pt x="643533" y="34169"/>
                </a:cubicBezTo>
                <a:cubicBezTo>
                  <a:pt x="677703" y="30372"/>
                  <a:pt x="712688" y="31117"/>
                  <a:pt x="746042" y="22779"/>
                </a:cubicBezTo>
                <a:cubicBezTo>
                  <a:pt x="752682" y="21119"/>
                  <a:pt x="750616" y="6315"/>
                  <a:pt x="757432" y="5695"/>
                </a:cubicBezTo>
                <a:cubicBezTo>
                  <a:pt x="795290" y="2254"/>
                  <a:pt x="833365" y="9492"/>
                  <a:pt x="871332" y="11390"/>
                </a:cubicBezTo>
                <a:cubicBezTo>
                  <a:pt x="884620" y="13288"/>
                  <a:pt x="898340" y="13227"/>
                  <a:pt x="911197" y="17084"/>
                </a:cubicBezTo>
                <a:cubicBezTo>
                  <a:pt x="917753" y="19051"/>
                  <a:pt x="922160" y="25413"/>
                  <a:pt x="928282" y="28474"/>
                </a:cubicBezTo>
                <a:cubicBezTo>
                  <a:pt x="933651" y="31159"/>
                  <a:pt x="939672" y="32271"/>
                  <a:pt x="945367" y="34169"/>
                </a:cubicBezTo>
                <a:cubicBezTo>
                  <a:pt x="949164" y="28474"/>
                  <a:pt x="951412" y="21360"/>
                  <a:pt x="956757" y="17084"/>
                </a:cubicBezTo>
                <a:cubicBezTo>
                  <a:pt x="972415" y="4558"/>
                  <a:pt x="1008540" y="15727"/>
                  <a:pt x="1019401" y="17084"/>
                </a:cubicBezTo>
                <a:cubicBezTo>
                  <a:pt x="1026994" y="18982"/>
                  <a:pt x="1034987" y="19696"/>
                  <a:pt x="1042181" y="22779"/>
                </a:cubicBezTo>
                <a:cubicBezTo>
                  <a:pt x="1048472" y="25475"/>
                  <a:pt x="1052554" y="35511"/>
                  <a:pt x="1059266" y="34169"/>
                </a:cubicBezTo>
                <a:cubicBezTo>
                  <a:pt x="1065978" y="32827"/>
                  <a:pt x="1065311" y="21360"/>
                  <a:pt x="1070656" y="17084"/>
                </a:cubicBezTo>
                <a:cubicBezTo>
                  <a:pt x="1075344" y="13334"/>
                  <a:pt x="1082046" y="13288"/>
                  <a:pt x="1087741" y="11390"/>
                </a:cubicBezTo>
                <a:cubicBezTo>
                  <a:pt x="1097233" y="13288"/>
                  <a:pt x="1107153" y="13685"/>
                  <a:pt x="1116216" y="17084"/>
                </a:cubicBezTo>
                <a:cubicBezTo>
                  <a:pt x="1122625" y="19487"/>
                  <a:pt x="1127179" y="25413"/>
                  <a:pt x="1133301" y="28474"/>
                </a:cubicBezTo>
                <a:cubicBezTo>
                  <a:pt x="1138670" y="31159"/>
                  <a:pt x="1144691" y="32271"/>
                  <a:pt x="1150386" y="34169"/>
                </a:cubicBezTo>
                <a:cubicBezTo>
                  <a:pt x="1157979" y="30372"/>
                  <a:pt x="1165795" y="26991"/>
                  <a:pt x="1173166" y="22779"/>
                </a:cubicBezTo>
                <a:cubicBezTo>
                  <a:pt x="1179109" y="19383"/>
                  <a:pt x="1184129" y="14451"/>
                  <a:pt x="1190251" y="11390"/>
                </a:cubicBezTo>
                <a:cubicBezTo>
                  <a:pt x="1195620" y="8705"/>
                  <a:pt x="1201641" y="7593"/>
                  <a:pt x="1207336" y="5695"/>
                </a:cubicBezTo>
                <a:cubicBezTo>
                  <a:pt x="1268082" y="7593"/>
                  <a:pt x="1329215" y="4289"/>
                  <a:pt x="1389575" y="11390"/>
                </a:cubicBezTo>
                <a:cubicBezTo>
                  <a:pt x="1396372" y="12190"/>
                  <a:pt x="1395620" y="24199"/>
                  <a:pt x="1400965" y="28474"/>
                </a:cubicBezTo>
                <a:cubicBezTo>
                  <a:pt x="1405653" y="32224"/>
                  <a:pt x="1412355" y="32271"/>
                  <a:pt x="1418050" y="34169"/>
                </a:cubicBezTo>
                <a:cubicBezTo>
                  <a:pt x="1426797" y="21049"/>
                  <a:pt x="1428185" y="11390"/>
                  <a:pt x="1446525" y="11390"/>
                </a:cubicBezTo>
                <a:cubicBezTo>
                  <a:pt x="1452528" y="11390"/>
                  <a:pt x="1457915" y="15186"/>
                  <a:pt x="1463610" y="17084"/>
                </a:cubicBezTo>
                <a:cubicBezTo>
                  <a:pt x="1502640" y="43104"/>
                  <a:pt x="1457918" y="21356"/>
                  <a:pt x="1497780" y="11390"/>
                </a:cubicBezTo>
                <a:cubicBezTo>
                  <a:pt x="1507171" y="9042"/>
                  <a:pt x="1516916" y="14537"/>
                  <a:pt x="1526255" y="17084"/>
                </a:cubicBezTo>
                <a:cubicBezTo>
                  <a:pt x="1537838" y="20243"/>
                  <a:pt x="1560424" y="28474"/>
                  <a:pt x="1560424" y="28474"/>
                </a:cubicBezTo>
                <a:cubicBezTo>
                  <a:pt x="1600669" y="20425"/>
                  <a:pt x="1579719" y="25839"/>
                  <a:pt x="1623069" y="11390"/>
                </a:cubicBezTo>
                <a:lnTo>
                  <a:pt x="1640154" y="5695"/>
                </a:lnTo>
                <a:cubicBezTo>
                  <a:pt x="1645849" y="7593"/>
                  <a:pt x="1651991" y="8475"/>
                  <a:pt x="1657239" y="11390"/>
                </a:cubicBezTo>
                <a:cubicBezTo>
                  <a:pt x="1669205" y="18038"/>
                  <a:pt x="1691409" y="34169"/>
                  <a:pt x="1691409" y="34169"/>
                </a:cubicBezTo>
                <a:cubicBezTo>
                  <a:pt x="1734359" y="19852"/>
                  <a:pt x="1681412" y="39166"/>
                  <a:pt x="1725579" y="17084"/>
                </a:cubicBezTo>
                <a:cubicBezTo>
                  <a:pt x="1730948" y="14400"/>
                  <a:pt x="1736969" y="13288"/>
                  <a:pt x="1742664" y="11390"/>
                </a:cubicBezTo>
                <a:cubicBezTo>
                  <a:pt x="1748359" y="13288"/>
                  <a:pt x="1754380" y="14400"/>
                  <a:pt x="1759749" y="17084"/>
                </a:cubicBezTo>
                <a:cubicBezTo>
                  <a:pt x="1803916" y="39166"/>
                  <a:pt x="1750969" y="19852"/>
                  <a:pt x="1793919" y="34169"/>
                </a:cubicBezTo>
                <a:lnTo>
                  <a:pt x="1845173" y="17084"/>
                </a:lnTo>
                <a:lnTo>
                  <a:pt x="1862258" y="11390"/>
                </a:lnTo>
                <a:cubicBezTo>
                  <a:pt x="1885038" y="13288"/>
                  <a:pt x="1908183" y="12601"/>
                  <a:pt x="1930598" y="17084"/>
                </a:cubicBezTo>
                <a:cubicBezTo>
                  <a:pt x="1985067" y="27977"/>
                  <a:pt x="1899492" y="38112"/>
                  <a:pt x="1976158" y="22779"/>
                </a:cubicBezTo>
                <a:cubicBezTo>
                  <a:pt x="1981220" y="7593"/>
                  <a:pt x="1978690" y="0"/>
                  <a:pt x="1998938" y="0"/>
                </a:cubicBezTo>
                <a:cubicBezTo>
                  <a:pt x="2004941" y="0"/>
                  <a:pt x="2010775" y="2780"/>
                  <a:pt x="2016023" y="5695"/>
                </a:cubicBezTo>
                <a:cubicBezTo>
                  <a:pt x="2027989" y="12343"/>
                  <a:pt x="2050193" y="28474"/>
                  <a:pt x="2050193" y="28474"/>
                </a:cubicBezTo>
                <a:cubicBezTo>
                  <a:pt x="2057492" y="26649"/>
                  <a:pt x="2081887" y="21169"/>
                  <a:pt x="2090057" y="17084"/>
                </a:cubicBezTo>
                <a:cubicBezTo>
                  <a:pt x="2134217" y="-4995"/>
                  <a:pt x="2081283" y="14315"/>
                  <a:pt x="2124227" y="0"/>
                </a:cubicBezTo>
                <a:cubicBezTo>
                  <a:pt x="2154600" y="1898"/>
                  <a:pt x="2185082" y="2509"/>
                  <a:pt x="2215347" y="5695"/>
                </a:cubicBezTo>
                <a:cubicBezTo>
                  <a:pt x="2221317" y="6323"/>
                  <a:pt x="2227744" y="7640"/>
                  <a:pt x="2232432" y="11390"/>
                </a:cubicBezTo>
                <a:cubicBezTo>
                  <a:pt x="2237777" y="15665"/>
                  <a:pt x="2240025" y="22779"/>
                  <a:pt x="2243822" y="28474"/>
                </a:cubicBezTo>
                <a:cubicBezTo>
                  <a:pt x="2256948" y="26286"/>
                  <a:pt x="2281056" y="24094"/>
                  <a:pt x="2295077" y="17084"/>
                </a:cubicBezTo>
                <a:cubicBezTo>
                  <a:pt x="2301199" y="14023"/>
                  <a:pt x="2305370" y="6544"/>
                  <a:pt x="2312162" y="5695"/>
                </a:cubicBezTo>
                <a:cubicBezTo>
                  <a:pt x="2336649" y="2634"/>
                  <a:pt x="2361518" y="5695"/>
                  <a:pt x="2386196" y="5695"/>
                </a:cubicBezTo>
              </a:path>
            </a:pathLst>
          </a:custGeom>
          <a:ln w="31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325" name="Rettangolo 324"/>
          <p:cNvSpPr/>
          <p:nvPr/>
        </p:nvSpPr>
        <p:spPr>
          <a:xfrm>
            <a:off x="3874268" y="2432339"/>
            <a:ext cx="2383653" cy="223154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326" name="Rettangolo 325"/>
          <p:cNvSpPr/>
          <p:nvPr/>
        </p:nvSpPr>
        <p:spPr>
          <a:xfrm>
            <a:off x="6290948" y="2432339"/>
            <a:ext cx="2383653" cy="223154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324" name="Rettangolo 323"/>
          <p:cNvSpPr/>
          <p:nvPr/>
        </p:nvSpPr>
        <p:spPr>
          <a:xfrm>
            <a:off x="1453148" y="2432339"/>
            <a:ext cx="2383653" cy="223154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533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a:extLst>
              <a:ext uri="{FF2B5EF4-FFF2-40B4-BE49-F238E27FC236}">
                <a16:creationId xmlns:a16="http://schemas.microsoft.com/office/drawing/2014/main" id="{1D3267B2-B803-4807-A995-3D2158B692E7}"/>
              </a:ext>
            </a:extLst>
          </p:cNvPr>
          <p:cNvSpPr>
            <a:spLocks noChangeArrowheads="1"/>
          </p:cNvSpPr>
          <p:nvPr/>
        </p:nvSpPr>
        <p:spPr bwMode="auto">
          <a:xfrm>
            <a:off x="-76200" y="609600"/>
            <a:ext cx="10063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Medication-Induced</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CSA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p>
        </p:txBody>
      </p:sp>
      <p:pic>
        <p:nvPicPr>
          <p:cNvPr id="195589" name="Image 4">
            <a:extLst>
              <a:ext uri="{FF2B5EF4-FFF2-40B4-BE49-F238E27FC236}">
                <a16:creationId xmlns:a16="http://schemas.microsoft.com/office/drawing/2014/main" id="{5805C037-3526-4B20-BB2B-7AED5E331D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741211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1774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a:extLst>
              <a:ext uri="{FF2B5EF4-FFF2-40B4-BE49-F238E27FC236}">
                <a16:creationId xmlns:a16="http://schemas.microsoft.com/office/drawing/2014/main" id="{1D3267B2-B803-4807-A995-3D2158B692E7}"/>
              </a:ext>
            </a:extLst>
          </p:cNvPr>
          <p:cNvSpPr>
            <a:spLocks noChangeArrowheads="1"/>
          </p:cNvSpPr>
          <p:nvPr/>
        </p:nvSpPr>
        <p:spPr bwMode="auto">
          <a:xfrm>
            <a:off x="250825" y="188913"/>
            <a:ext cx="10063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CSA Associated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Ticagrelor</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and reversal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substitution </a:t>
            </a:r>
            <a:r>
              <a:rPr kumimoji="0" lang="fr-FR" altLang="fr-FR"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clopidogrel </a:t>
            </a:r>
          </a:p>
        </p:txBody>
      </p:sp>
      <p:sp>
        <p:nvSpPr>
          <p:cNvPr id="195588" name="ZoneTexte 3">
            <a:extLst>
              <a:ext uri="{FF2B5EF4-FFF2-40B4-BE49-F238E27FC236}">
                <a16:creationId xmlns:a16="http://schemas.microsoft.com/office/drawing/2014/main" id="{02F5C8D6-0161-4DE4-ADDB-041F5F4FE0A8}"/>
              </a:ext>
            </a:extLst>
          </p:cNvPr>
          <p:cNvSpPr txBox="1">
            <a:spLocks noChangeArrowheads="1"/>
          </p:cNvSpPr>
          <p:nvPr/>
        </p:nvSpPr>
        <p:spPr bwMode="auto">
          <a:xfrm>
            <a:off x="1022780" y="5996573"/>
            <a:ext cx="8519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Modified</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a:t>
            </a: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from</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a:t>
            </a: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Lamberts</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et al. 	Sleep Med 2018;43:4-6</a:t>
            </a:r>
          </a:p>
        </p:txBody>
      </p:sp>
      <p:pic>
        <p:nvPicPr>
          <p:cNvPr id="195589" name="Image 4">
            <a:extLst>
              <a:ext uri="{FF2B5EF4-FFF2-40B4-BE49-F238E27FC236}">
                <a16:creationId xmlns:a16="http://schemas.microsoft.com/office/drawing/2014/main" id="{5805C037-3526-4B20-BB2B-7AED5E331D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4211638"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0" name="Image 5">
            <a:extLst>
              <a:ext uri="{FF2B5EF4-FFF2-40B4-BE49-F238E27FC236}">
                <a16:creationId xmlns:a16="http://schemas.microsoft.com/office/drawing/2014/main" id="{D1184060-E763-4014-AB36-9A535BB2B6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1271296"/>
            <a:ext cx="4905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ZoneTexte 6">
            <a:extLst>
              <a:ext uri="{FF2B5EF4-FFF2-40B4-BE49-F238E27FC236}">
                <a16:creationId xmlns:a16="http://schemas.microsoft.com/office/drawing/2014/main" id="{BEF78A02-6430-43BF-9D68-0CCDFC31168D}"/>
              </a:ext>
            </a:extLst>
          </p:cNvPr>
          <p:cNvSpPr txBox="1">
            <a:spLocks noChangeArrowheads="1"/>
          </p:cNvSpPr>
          <p:nvPr/>
        </p:nvSpPr>
        <p:spPr bwMode="auto">
          <a:xfrm>
            <a:off x="939800" y="5357813"/>
            <a:ext cx="327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Ticagrelor treatment for 2 months</a:t>
            </a:r>
          </a:p>
        </p:txBody>
      </p:sp>
      <p:sp>
        <p:nvSpPr>
          <p:cNvPr id="195592" name="ZoneTexte 7">
            <a:extLst>
              <a:ext uri="{FF2B5EF4-FFF2-40B4-BE49-F238E27FC236}">
                <a16:creationId xmlns:a16="http://schemas.microsoft.com/office/drawing/2014/main" id="{613E1D00-23E4-43D0-929E-61DDC8BB7E66}"/>
              </a:ext>
            </a:extLst>
          </p:cNvPr>
          <p:cNvSpPr txBox="1">
            <a:spLocks noChangeArrowheads="1"/>
          </p:cNvSpPr>
          <p:nvPr/>
        </p:nvSpPr>
        <p:spPr bwMode="auto">
          <a:xfrm>
            <a:off x="6072188" y="5253038"/>
            <a:ext cx="217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Ticagrelor withdrawal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DD56-3CF4-493D-8F82-A3F79089B46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39A1057-5F52-43E0-97D1-826E1150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676400"/>
            <a:ext cx="4876800" cy="4038600"/>
          </a:xfrm>
          <a:prstGeom prst="rect">
            <a:avLst/>
          </a:prstGeom>
        </p:spPr>
      </p:pic>
    </p:spTree>
    <p:extLst>
      <p:ext uri="{BB962C8B-B14F-4D97-AF65-F5344CB8AC3E}">
        <p14:creationId xmlns:p14="http://schemas.microsoft.com/office/powerpoint/2010/main" val="261882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AAA21F84-1571-A51F-3F22-9B920D898F0F}"/>
              </a:ext>
            </a:extLst>
          </p:cNvPr>
          <p:cNvSpPr txBox="1">
            <a:spLocks noChangeArrowheads="1"/>
          </p:cNvSpPr>
          <p:nvPr/>
        </p:nvSpPr>
        <p:spPr bwMode="auto">
          <a:xfrm>
            <a:off x="4000500" y="1314450"/>
            <a:ext cx="2514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Driving sober</a:t>
            </a:r>
          </a:p>
        </p:txBody>
      </p:sp>
      <p:sp>
        <p:nvSpPr>
          <p:cNvPr id="7171" name="TextBox 2">
            <a:extLst>
              <a:ext uri="{FF2B5EF4-FFF2-40B4-BE49-F238E27FC236}">
                <a16:creationId xmlns:a16="http://schemas.microsoft.com/office/drawing/2014/main" id="{9D40714C-6488-78A8-31B0-3A8DF9BFDA1A}"/>
              </a:ext>
            </a:extLst>
          </p:cNvPr>
          <p:cNvSpPr txBox="1">
            <a:spLocks noChangeArrowheads="1"/>
          </p:cNvSpPr>
          <p:nvPr/>
        </p:nvSpPr>
        <p:spPr bwMode="auto">
          <a:xfrm>
            <a:off x="4171950" y="3200400"/>
            <a:ext cx="2971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Driving drunk</a:t>
            </a:r>
          </a:p>
        </p:txBody>
      </p:sp>
      <p:grpSp>
        <p:nvGrpSpPr>
          <p:cNvPr id="7172" name="Group 4">
            <a:extLst>
              <a:ext uri="{FF2B5EF4-FFF2-40B4-BE49-F238E27FC236}">
                <a16:creationId xmlns:a16="http://schemas.microsoft.com/office/drawing/2014/main" id="{F0614F91-6423-E70E-0E69-436E5CD8D118}"/>
              </a:ext>
            </a:extLst>
          </p:cNvPr>
          <p:cNvGrpSpPr>
            <a:grpSpLocks/>
          </p:cNvGrpSpPr>
          <p:nvPr/>
        </p:nvGrpSpPr>
        <p:grpSpPr bwMode="auto">
          <a:xfrm>
            <a:off x="838200" y="1185710"/>
            <a:ext cx="6966347" cy="4938713"/>
            <a:chOff x="1149292" y="136525"/>
            <a:chExt cx="9287727" cy="6584950"/>
          </a:xfrm>
        </p:grpSpPr>
        <p:grpSp>
          <p:nvGrpSpPr>
            <p:cNvPr id="7175" name="Group 2">
              <a:extLst>
                <a:ext uri="{FF2B5EF4-FFF2-40B4-BE49-F238E27FC236}">
                  <a16:creationId xmlns:a16="http://schemas.microsoft.com/office/drawing/2014/main" id="{407571C2-322A-5C53-3C15-69DB2BE86066}"/>
                </a:ext>
              </a:extLst>
            </p:cNvPr>
            <p:cNvGrpSpPr>
              <a:grpSpLocks/>
            </p:cNvGrpSpPr>
            <p:nvPr/>
          </p:nvGrpSpPr>
          <p:grpSpPr bwMode="auto">
            <a:xfrm>
              <a:off x="1149292" y="136525"/>
              <a:ext cx="9287727" cy="6584950"/>
              <a:chOff x="1149292" y="136525"/>
              <a:chExt cx="9287727" cy="6584950"/>
            </a:xfrm>
          </p:grpSpPr>
          <p:pic>
            <p:nvPicPr>
              <p:cNvPr id="7178" name="Picture 4" descr="fig6">
                <a:extLst>
                  <a:ext uri="{FF2B5EF4-FFF2-40B4-BE49-F238E27FC236}">
                    <a16:creationId xmlns:a16="http://schemas.microsoft.com/office/drawing/2014/main" id="{409B6B48-7C3A-289A-DF19-D958EBCB0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292" y="136525"/>
                <a:ext cx="9287727"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6B8C9B4-429B-9731-D9D1-AAF6E8C7EEEA}"/>
                  </a:ext>
                </a:extLst>
              </p:cNvPr>
              <p:cNvSpPr/>
              <p:nvPr/>
            </p:nvSpPr>
            <p:spPr>
              <a:xfrm>
                <a:off x="1342952" y="457200"/>
                <a:ext cx="411130" cy="2578100"/>
              </a:xfrm>
              <a:prstGeom prst="rect">
                <a:avLst/>
              </a:prstGeom>
              <a:solidFill>
                <a:schemeClr val="bg1"/>
              </a:solidFill>
              <a:effectLst/>
            </p:spPr>
            <p:style>
              <a:lnRef idx="3">
                <a:schemeClr val="lt1"/>
              </a:lnRef>
              <a:fillRef idx="1">
                <a:schemeClr val="dk1"/>
              </a:fillRef>
              <a:effectRef idx="1">
                <a:schemeClr val="dk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3451E4B-9FA9-8970-A9A1-29CF92B07D34}"/>
                  </a:ext>
                </a:extLst>
              </p:cNvPr>
              <p:cNvSpPr/>
              <p:nvPr/>
            </p:nvSpPr>
            <p:spPr>
              <a:xfrm>
                <a:off x="1384223" y="3646488"/>
                <a:ext cx="411130" cy="2260600"/>
              </a:xfrm>
              <a:prstGeom prst="rect">
                <a:avLst/>
              </a:prstGeom>
              <a:solidFill>
                <a:schemeClr val="bg1"/>
              </a:solidFill>
              <a:effectLst/>
            </p:spPr>
            <p:style>
              <a:lnRef idx="3">
                <a:schemeClr val="lt1"/>
              </a:lnRef>
              <a:fillRef idx="1">
                <a:schemeClr val="dk1"/>
              </a:fillRef>
              <a:effectRef idx="1">
                <a:schemeClr val="dk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CD62E333-ACA9-E76E-9FC8-E9422B35E43B}"/>
                </a:ext>
              </a:extLst>
            </p:cNvPr>
            <p:cNvSpPr txBox="1"/>
            <p:nvPr/>
          </p:nvSpPr>
          <p:spPr>
            <a:xfrm>
              <a:off x="1166071" y="609600"/>
              <a:ext cx="523179" cy="2259434"/>
            </a:xfrm>
            <a:prstGeom prst="rect">
              <a:avLst/>
            </a:prstGeom>
            <a:noFill/>
          </p:spPr>
          <p:txBody>
            <a:bodyPr vert="vert27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Miles per Hour  </a:t>
              </a:r>
            </a:p>
          </p:txBody>
        </p:sp>
        <p:sp>
          <p:nvSpPr>
            <p:cNvPr id="9" name="TextBox 8">
              <a:extLst>
                <a:ext uri="{FF2B5EF4-FFF2-40B4-BE49-F238E27FC236}">
                  <a16:creationId xmlns:a16="http://schemas.microsoft.com/office/drawing/2014/main" id="{0E808A8C-4422-7E7B-0C49-4EEB0944A688}"/>
                </a:ext>
              </a:extLst>
            </p:cNvPr>
            <p:cNvSpPr txBox="1"/>
            <p:nvPr/>
          </p:nvSpPr>
          <p:spPr>
            <a:xfrm>
              <a:off x="1167740" y="3530367"/>
              <a:ext cx="523179" cy="2259434"/>
            </a:xfrm>
            <a:prstGeom prst="rect">
              <a:avLst/>
            </a:prstGeom>
            <a:noFill/>
          </p:spPr>
          <p:txBody>
            <a:bodyPr vert="vert27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Miles per Hour</a:t>
              </a:r>
            </a:p>
          </p:txBody>
        </p:sp>
      </p:grpSp>
      <p:sp>
        <p:nvSpPr>
          <p:cNvPr id="7173" name="TextBox 2">
            <a:extLst>
              <a:ext uri="{FF2B5EF4-FFF2-40B4-BE49-F238E27FC236}">
                <a16:creationId xmlns:a16="http://schemas.microsoft.com/office/drawing/2014/main" id="{76A75675-2675-93C4-787E-FF08C6157D8B}"/>
              </a:ext>
            </a:extLst>
          </p:cNvPr>
          <p:cNvSpPr txBox="1">
            <a:spLocks noChangeArrowheads="1"/>
          </p:cNvSpPr>
          <p:nvPr/>
        </p:nvSpPr>
        <p:spPr bwMode="auto">
          <a:xfrm>
            <a:off x="3203036" y="1372158"/>
            <a:ext cx="300156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3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DRIVING SOBER </a:t>
            </a:r>
          </a:p>
        </p:txBody>
      </p:sp>
      <p:sp>
        <p:nvSpPr>
          <p:cNvPr id="7174" name="TextBox 11">
            <a:extLst>
              <a:ext uri="{FF2B5EF4-FFF2-40B4-BE49-F238E27FC236}">
                <a16:creationId xmlns:a16="http://schemas.microsoft.com/office/drawing/2014/main" id="{3DF06619-5247-80B9-DDDB-F782AA4670D3}"/>
              </a:ext>
            </a:extLst>
          </p:cNvPr>
          <p:cNvSpPr txBox="1">
            <a:spLocks noChangeArrowheads="1"/>
          </p:cNvSpPr>
          <p:nvPr/>
        </p:nvSpPr>
        <p:spPr bwMode="auto">
          <a:xfrm>
            <a:off x="3218197" y="3505026"/>
            <a:ext cx="300156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3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DRIVING DRUNK </a:t>
            </a:r>
          </a:p>
        </p:txBody>
      </p:sp>
      <p:sp>
        <p:nvSpPr>
          <p:cNvPr id="3" name="Down Arrow 3">
            <a:extLst>
              <a:ext uri="{FF2B5EF4-FFF2-40B4-BE49-F238E27FC236}">
                <a16:creationId xmlns:a16="http://schemas.microsoft.com/office/drawing/2014/main" id="{DE77F6E7-E2C7-CA98-2674-0BB6C29DDA0C}"/>
              </a:ext>
            </a:extLst>
          </p:cNvPr>
          <p:cNvSpPr/>
          <p:nvPr/>
        </p:nvSpPr>
        <p:spPr>
          <a:xfrm rot="12714425" flipV="1">
            <a:off x="2108350" y="1317286"/>
            <a:ext cx="301978" cy="1018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18" tIns="40611" rIns="81218" bIns="40611" anchor="ctr"/>
          <a:lstStyle/>
          <a:p>
            <a:pPr marL="0" marR="0" lvl="0" indent="0" algn="ctr" defTabSz="81222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Down Arrow 3">
            <a:extLst>
              <a:ext uri="{FF2B5EF4-FFF2-40B4-BE49-F238E27FC236}">
                <a16:creationId xmlns:a16="http://schemas.microsoft.com/office/drawing/2014/main" id="{0EE850C7-9BE9-CF7E-4B3F-2811CA7B34FB}"/>
              </a:ext>
            </a:extLst>
          </p:cNvPr>
          <p:cNvSpPr/>
          <p:nvPr/>
        </p:nvSpPr>
        <p:spPr>
          <a:xfrm rot="12714425" flipV="1">
            <a:off x="2071028" y="3507861"/>
            <a:ext cx="301978" cy="1018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18" tIns="40611" rIns="81218" bIns="40611" anchor="ctr"/>
          <a:lstStyle/>
          <a:p>
            <a:pPr marL="0" marR="0" lvl="0" indent="0" algn="ctr" defTabSz="81222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D2CDA44-955E-E8BB-AA8A-667AF6EFDF7D}"/>
              </a:ext>
            </a:extLst>
          </p:cNvPr>
          <p:cNvSpPr txBox="1"/>
          <p:nvPr/>
        </p:nvSpPr>
        <p:spPr>
          <a:xfrm>
            <a:off x="2876550" y="602858"/>
            <a:ext cx="2590800" cy="369332"/>
          </a:xfrm>
          <a:prstGeom prst="rect">
            <a:avLst/>
          </a:prstGeom>
          <a:noFill/>
        </p:spPr>
        <p:txBody>
          <a:bodyPr wrap="square" rtlCol="0">
            <a:spAutoFit/>
          </a:bodyPr>
          <a:lstStyle/>
          <a:p>
            <a:r>
              <a:rPr lang="en-US" dirty="0"/>
              <a:t>        LOOP Gain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a:extLst>
              <a:ext uri="{FF2B5EF4-FFF2-40B4-BE49-F238E27FC236}">
                <a16:creationId xmlns:a16="http://schemas.microsoft.com/office/drawing/2014/main" id="{1D3267B2-B803-4807-A995-3D2158B692E7}"/>
              </a:ext>
            </a:extLst>
          </p:cNvPr>
          <p:cNvSpPr>
            <a:spLocks noChangeArrowheads="1"/>
          </p:cNvSpPr>
          <p:nvPr/>
        </p:nvSpPr>
        <p:spPr bwMode="auto">
          <a:xfrm>
            <a:off x="250825" y="188913"/>
            <a:ext cx="10063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Hunter-</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Cheyne</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-stokes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breathing</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associated</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Ticagrelor</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fr-FR" altLang="fr-FR" sz="2400" dirty="0">
                <a:solidFill>
                  <a:srgbClr val="FF0000"/>
                </a:solidFill>
                <a:cs typeface="Tahoma" panose="020B0604030504040204" pitchFamily="34" charset="0"/>
              </a:rPr>
              <a:t>       </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and reversal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substituion</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fr-FR" altLang="fr-FR" sz="2400"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with</a:t>
            </a:r>
            <a:r>
              <a:rPr kumimoji="0" lang="fr-FR" altLang="fr-FR" sz="240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clopidogrel </a:t>
            </a:r>
          </a:p>
        </p:txBody>
      </p:sp>
      <p:sp>
        <p:nvSpPr>
          <p:cNvPr id="195588" name="ZoneTexte 3">
            <a:extLst>
              <a:ext uri="{FF2B5EF4-FFF2-40B4-BE49-F238E27FC236}">
                <a16:creationId xmlns:a16="http://schemas.microsoft.com/office/drawing/2014/main" id="{02F5C8D6-0161-4DE4-ADDB-041F5F4FE0A8}"/>
              </a:ext>
            </a:extLst>
          </p:cNvPr>
          <p:cNvSpPr txBox="1">
            <a:spLocks noChangeArrowheads="1"/>
          </p:cNvSpPr>
          <p:nvPr/>
        </p:nvSpPr>
        <p:spPr bwMode="auto">
          <a:xfrm>
            <a:off x="1022780" y="5996573"/>
            <a:ext cx="8519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Modified</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a:t>
            </a: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from</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a:t>
            </a:r>
            <a:r>
              <a:rPr kumimoji="0" lang="fr-FR" altLang="fr-FR" sz="1600" b="1" i="0" u="none" strike="noStrike" kern="1200" cap="none" spc="0" normalizeH="0" baseline="0" noProof="0" dirty="0" err="1">
                <a:ln>
                  <a:noFill/>
                </a:ln>
                <a:solidFill>
                  <a:srgbClr val="3333FF"/>
                </a:solidFill>
                <a:effectLst/>
                <a:uLnTx/>
                <a:uFillTx/>
                <a:latin typeface="Tahoma" panose="020B0604030504040204" pitchFamily="34" charset="0"/>
                <a:ea typeface="+mn-ea"/>
                <a:cs typeface="Tahoma" panose="020B0604030504040204" pitchFamily="34" charset="0"/>
              </a:rPr>
              <a:t>Lamberts</a:t>
            </a:r>
            <a:r>
              <a:rPr kumimoji="0" lang="fr-FR" altLang="fr-FR" sz="1600" b="1" i="0" u="none" strike="noStrike" kern="1200" cap="none" spc="0" normalizeH="0" baseline="0" noProof="0" dirty="0">
                <a:ln>
                  <a:noFill/>
                </a:ln>
                <a:solidFill>
                  <a:srgbClr val="3333FF"/>
                </a:solidFill>
                <a:effectLst/>
                <a:uLnTx/>
                <a:uFillTx/>
                <a:latin typeface="Tahoma" panose="020B0604030504040204" pitchFamily="34" charset="0"/>
                <a:ea typeface="+mn-ea"/>
                <a:cs typeface="Tahoma" panose="020B0604030504040204" pitchFamily="34" charset="0"/>
              </a:rPr>
              <a:t>  et al. 	Sleep Med 2018;43:4-6</a:t>
            </a:r>
          </a:p>
        </p:txBody>
      </p:sp>
      <p:pic>
        <p:nvPicPr>
          <p:cNvPr id="195589" name="Image 4">
            <a:extLst>
              <a:ext uri="{FF2B5EF4-FFF2-40B4-BE49-F238E27FC236}">
                <a16:creationId xmlns:a16="http://schemas.microsoft.com/office/drawing/2014/main" id="{5805C037-3526-4B20-BB2B-7AED5E331D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4211638"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0" name="Image 5">
            <a:extLst>
              <a:ext uri="{FF2B5EF4-FFF2-40B4-BE49-F238E27FC236}">
                <a16:creationId xmlns:a16="http://schemas.microsoft.com/office/drawing/2014/main" id="{D1184060-E763-4014-AB36-9A535BB2B6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1271296"/>
            <a:ext cx="4905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ZoneTexte 6">
            <a:extLst>
              <a:ext uri="{FF2B5EF4-FFF2-40B4-BE49-F238E27FC236}">
                <a16:creationId xmlns:a16="http://schemas.microsoft.com/office/drawing/2014/main" id="{BEF78A02-6430-43BF-9D68-0CCDFC31168D}"/>
              </a:ext>
            </a:extLst>
          </p:cNvPr>
          <p:cNvSpPr txBox="1">
            <a:spLocks noChangeArrowheads="1"/>
          </p:cNvSpPr>
          <p:nvPr/>
        </p:nvSpPr>
        <p:spPr bwMode="auto">
          <a:xfrm>
            <a:off x="939800" y="5357813"/>
            <a:ext cx="327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Ticagrelor treatment for 2 months</a:t>
            </a:r>
          </a:p>
        </p:txBody>
      </p:sp>
      <p:sp>
        <p:nvSpPr>
          <p:cNvPr id="195592" name="ZoneTexte 7">
            <a:extLst>
              <a:ext uri="{FF2B5EF4-FFF2-40B4-BE49-F238E27FC236}">
                <a16:creationId xmlns:a16="http://schemas.microsoft.com/office/drawing/2014/main" id="{613E1D00-23E4-43D0-929E-61DDC8BB7E66}"/>
              </a:ext>
            </a:extLst>
          </p:cNvPr>
          <p:cNvSpPr txBox="1">
            <a:spLocks noChangeArrowheads="1"/>
          </p:cNvSpPr>
          <p:nvPr/>
        </p:nvSpPr>
        <p:spPr bwMode="auto">
          <a:xfrm>
            <a:off x="6072188" y="5253038"/>
            <a:ext cx="217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FF"/>
                </a:solidFill>
                <a:latin typeface="Tahoma" panose="020B0604030504040204" pitchFamily="34" charset="0"/>
              </a:defRPr>
            </a:lvl1pPr>
            <a:lvl2pPr marL="742950" indent="-285750">
              <a:spcBef>
                <a:spcPct val="20000"/>
              </a:spcBef>
              <a:buChar char="–"/>
              <a:defRPr sz="2800">
                <a:solidFill>
                  <a:srgbClr val="0000FF"/>
                </a:solidFill>
                <a:latin typeface="Tahoma" panose="020B0604030504040204" pitchFamily="34" charset="0"/>
              </a:defRPr>
            </a:lvl2pPr>
            <a:lvl3pPr marL="1143000" indent="-228600">
              <a:spcBef>
                <a:spcPct val="20000"/>
              </a:spcBef>
              <a:buChar char="•"/>
              <a:defRPr sz="2400">
                <a:solidFill>
                  <a:srgbClr val="0000FF"/>
                </a:solidFill>
                <a:latin typeface="Tahoma" panose="020B0604030504040204" pitchFamily="34" charset="0"/>
              </a:defRPr>
            </a:lvl3pPr>
            <a:lvl4pPr marL="1600200" indent="-228600">
              <a:spcBef>
                <a:spcPct val="20000"/>
              </a:spcBef>
              <a:buChar char="–"/>
              <a:defRPr sz="2000">
                <a:solidFill>
                  <a:srgbClr val="0000FF"/>
                </a:solidFill>
                <a:latin typeface="Tahoma" panose="020B0604030504040204" pitchFamily="34" charset="0"/>
              </a:defRPr>
            </a:lvl4pPr>
            <a:lvl5pPr marL="2057400" indent="-228600">
              <a:spcBef>
                <a:spcPct val="20000"/>
              </a:spcBef>
              <a:buChar char="»"/>
              <a:defRPr sz="2000">
                <a:solidFill>
                  <a:srgbClr val="0000FF"/>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0000FF"/>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0000FF"/>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0000FF"/>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0000FF"/>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Ticagrelor withdrawal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ABCE8-F155-478C-9A63-FC409768D5D4}"/>
              </a:ext>
            </a:extLst>
          </p:cNvPr>
          <p:cNvPicPr>
            <a:picLocks noChangeAspect="1"/>
          </p:cNvPicPr>
          <p:nvPr/>
        </p:nvPicPr>
        <p:blipFill>
          <a:blip r:embed="rId2"/>
          <a:stretch>
            <a:fillRect/>
          </a:stretch>
        </p:blipFill>
        <p:spPr>
          <a:xfrm>
            <a:off x="58271" y="0"/>
            <a:ext cx="9067800" cy="6858000"/>
          </a:xfrm>
          <a:prstGeom prst="rect">
            <a:avLst/>
          </a:prstGeom>
        </p:spPr>
      </p:pic>
      <p:sp>
        <p:nvSpPr>
          <p:cNvPr id="3" name="TextBox 2">
            <a:extLst>
              <a:ext uri="{FF2B5EF4-FFF2-40B4-BE49-F238E27FC236}">
                <a16:creationId xmlns:a16="http://schemas.microsoft.com/office/drawing/2014/main" id="{4A1EBB75-BA61-419B-98F5-BF25C44C87B0}"/>
              </a:ext>
            </a:extLst>
          </p:cNvPr>
          <p:cNvSpPr txBox="1"/>
          <p:nvPr/>
        </p:nvSpPr>
        <p:spPr>
          <a:xfrm>
            <a:off x="-76200" y="2895600"/>
            <a:ext cx="3200400" cy="369332"/>
          </a:xfrm>
          <a:prstGeom prst="rect">
            <a:avLst/>
          </a:prstGeom>
          <a:noFill/>
        </p:spPr>
        <p:txBody>
          <a:bodyPr wrap="square" rtlCol="0">
            <a:spAutoFit/>
          </a:bodyPr>
          <a:lstStyle/>
          <a:p>
            <a:r>
              <a:rPr lang="en-US" dirty="0"/>
              <a:t>Ticagrelor inhibits adenosine</a:t>
            </a:r>
          </a:p>
        </p:txBody>
      </p:sp>
    </p:spTree>
    <p:extLst>
      <p:ext uri="{BB962C8B-B14F-4D97-AF65-F5344CB8AC3E}">
        <p14:creationId xmlns:p14="http://schemas.microsoft.com/office/powerpoint/2010/main" val="32451581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806849" cy="620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FFB99D1-8B2B-4D39-ADE7-CEAB94F457D2}"/>
              </a:ext>
            </a:extLst>
          </p:cNvPr>
          <p:cNvSpPr txBox="1"/>
          <p:nvPr/>
        </p:nvSpPr>
        <p:spPr>
          <a:xfrm>
            <a:off x="7315200" y="1676400"/>
            <a:ext cx="15240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Increase in ventilation</a:t>
            </a:r>
          </a:p>
        </p:txBody>
      </p:sp>
      <p:sp>
        <p:nvSpPr>
          <p:cNvPr id="3" name="TextBox 2">
            <a:extLst>
              <a:ext uri="{FF2B5EF4-FFF2-40B4-BE49-F238E27FC236}">
                <a16:creationId xmlns:a16="http://schemas.microsoft.com/office/drawing/2014/main" id="{6DEE0A4A-CC00-4CB9-9167-3C45A40B7440}"/>
              </a:ext>
            </a:extLst>
          </p:cNvPr>
          <p:cNvSpPr txBox="1"/>
          <p:nvPr/>
        </p:nvSpPr>
        <p:spPr>
          <a:xfrm>
            <a:off x="533401" y="194966"/>
            <a:ext cx="7959248" cy="646331"/>
          </a:xfrm>
          <a:prstGeom prst="rect">
            <a:avLst/>
          </a:prstGeom>
          <a:noFill/>
        </p:spPr>
        <p:txBody>
          <a:bodyPr wrap="square" rtlCol="0">
            <a:spAutoFit/>
          </a:bodyPr>
          <a:lstStyle/>
          <a:p>
            <a:pPr lvl="0">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dirty="0">
                <a:solidFill>
                  <a:prstClr val="black"/>
                </a:solidFill>
              </a:rPr>
              <a:t>Ticagrelor inhibits adenosine uptake into erythrocytes, leading to changes in regional blood ﬂow similar to those obtained with dipyridamole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0722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712646" y="6249321"/>
            <a:ext cx="189653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217091" name="Rectangle 3"/>
          <p:cNvSpPr>
            <a:spLocks noChangeArrowheads="1"/>
          </p:cNvSpPr>
          <p:nvPr/>
        </p:nvSpPr>
        <p:spPr bwMode="auto">
          <a:xfrm>
            <a:off x="3148194" y="6249321"/>
            <a:ext cx="284762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217092" name="Rectangle 4"/>
          <p:cNvSpPr>
            <a:spLocks noChangeArrowheads="1"/>
          </p:cNvSpPr>
          <p:nvPr/>
        </p:nvSpPr>
        <p:spPr bwMode="auto">
          <a:xfrm>
            <a:off x="745192" y="6400800"/>
            <a:ext cx="189371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217093" name="Rectangle 5"/>
          <p:cNvSpPr>
            <a:spLocks noChangeArrowheads="1"/>
          </p:cNvSpPr>
          <p:nvPr/>
        </p:nvSpPr>
        <p:spPr bwMode="auto">
          <a:xfrm>
            <a:off x="3148194" y="6249321"/>
            <a:ext cx="284762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217094" name="Rectangle 6"/>
          <p:cNvSpPr>
            <a:spLocks noGrp="1" noChangeArrowheads="1"/>
          </p:cNvSpPr>
          <p:nvPr>
            <p:ph type="title"/>
          </p:nvPr>
        </p:nvSpPr>
        <p:spPr>
          <a:xfrm>
            <a:off x="0" y="-383186"/>
            <a:ext cx="9144000" cy="1150257"/>
          </a:xfrm>
          <a:solidFill>
            <a:schemeClr val="accent2">
              <a:lumMod val="75000"/>
            </a:schemeClr>
          </a:solidFill>
        </p:spPr>
        <p:txBody>
          <a:bodyPr lIns="640080" tIns="44441" rIns="640080" bIns="44441"/>
          <a:lstStyle/>
          <a:p>
            <a:r>
              <a:rPr lang="en-US" sz="2400" dirty="0">
                <a:latin typeface="Arial" pitchFamily="34" charset="0"/>
              </a:rPr>
              <a:t>Effects of various RX options  on CAHI in   </a:t>
            </a:r>
            <a:r>
              <a:rPr lang="en-US" sz="2400" dirty="0" err="1">
                <a:latin typeface="Arial" pitchFamily="34" charset="0"/>
              </a:rPr>
              <a:t>HFrEF</a:t>
            </a:r>
            <a:r>
              <a:rPr lang="en-US" sz="2400" dirty="0">
                <a:latin typeface="Arial" pitchFamily="34" charset="0"/>
              </a:rPr>
              <a:t>   </a:t>
            </a:r>
            <a:endParaRPr lang="en-US" sz="2400" dirty="0"/>
          </a:p>
        </p:txBody>
      </p:sp>
      <p:sp>
        <p:nvSpPr>
          <p:cNvPr id="217095" name="Rectangle 7"/>
          <p:cNvSpPr>
            <a:spLocks noChangeArrowheads="1"/>
          </p:cNvSpPr>
          <p:nvPr/>
        </p:nvSpPr>
        <p:spPr bwMode="auto">
          <a:xfrm>
            <a:off x="4105659" y="189415"/>
            <a:ext cx="2168265" cy="573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0" tIns="44441" rIns="90470" bIns="44441"/>
          <a:lstStyle/>
          <a:p>
            <a:pPr marL="342900" marR="0" lvl="0" indent="-342900" algn="ctr" defTabSz="912813" rtl="0" eaLnBrk="0" fontAlgn="base" latinLnBrk="0" hangingPunct="0">
              <a:lnSpc>
                <a:spcPct val="7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ctr" defTabSz="912813" rtl="0" eaLnBrk="0" fontAlgn="base" latinLnBrk="0" hangingPunct="0">
              <a:lnSpc>
                <a:spcPct val="70000"/>
              </a:lnSpc>
              <a:spcBef>
                <a:spcPct val="20000"/>
              </a:spcBef>
              <a:spcAft>
                <a:spcPct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342900" marR="0" lvl="0" indent="-342900" algn="ctr" defTabSz="912813" rtl="0" eaLnBrk="0" fontAlgn="base" latinLnBrk="0" hangingPunct="0">
              <a:lnSpc>
                <a:spcPct val="7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  Placebo</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ctr" defTabSz="912813" rtl="0" eaLnBrk="0" fontAlgn="base" latinLnBrk="0" hangingPunct="0">
              <a:lnSpc>
                <a:spcPct val="25000"/>
              </a:lnSpc>
              <a:spcBef>
                <a:spcPct val="20000"/>
              </a:spcBef>
              <a:spcAft>
                <a:spcPct val="0"/>
              </a:spcAft>
              <a:buClrTx/>
              <a:buSzTx/>
              <a:buFontTx/>
              <a:buNone/>
              <a:tabLst/>
              <a:defRPr/>
            </a:pPr>
            <a:endParaRPr kumimoji="0" lang="en-US" sz="2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ctr" defTabSz="912813" rtl="0" eaLnBrk="0" fontAlgn="base" latinLnBrk="0" hangingPunct="0">
              <a:lnSpc>
                <a:spcPct val="60000"/>
              </a:lnSpc>
              <a:spcBef>
                <a:spcPct val="20000"/>
              </a:spcBef>
              <a:spcAft>
                <a:spcPct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12   </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38</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57</a:t>
            </a: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ctr" defTabSz="912813" rtl="0" eaLnBrk="0" fontAlgn="base" latinLnBrk="0" hangingPunct="0">
              <a:lnSpc>
                <a:spcPct val="80000"/>
              </a:lnSpc>
              <a:spcBef>
                <a:spcPct val="2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endParaRP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23             </a:t>
            </a:r>
          </a:p>
        </p:txBody>
      </p:sp>
      <p:sp>
        <p:nvSpPr>
          <p:cNvPr id="217096" name="Rectangle 8"/>
          <p:cNvSpPr>
            <a:spLocks noChangeArrowheads="1"/>
          </p:cNvSpPr>
          <p:nvPr/>
        </p:nvSpPr>
        <p:spPr bwMode="auto">
          <a:xfrm>
            <a:off x="5904486" y="200566"/>
            <a:ext cx="336650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0" tIns="44441" rIns="90470" bIns="44441"/>
          <a:lstStyle/>
          <a:p>
            <a:pPr marL="342900" marR="0" lvl="0" indent="-342900" algn="l" defTabSz="912813" rtl="0" eaLnBrk="0" fontAlgn="base" latinLnBrk="0" hangingPunct="0">
              <a:lnSpc>
                <a:spcPct val="7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l" defTabSz="912813" rtl="0" eaLnBrk="0" fontAlgn="base" latinLnBrk="0" hangingPunct="0">
              <a:lnSpc>
                <a:spcPct val="70000"/>
              </a:lnSpc>
              <a:spcBef>
                <a:spcPct val="20000"/>
              </a:spcBef>
              <a:spcAft>
                <a:spcPct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342900" marR="0" lvl="0" indent="-342900" algn="l" defTabSz="912813" rtl="0" eaLnBrk="0" fontAlgn="base" latinLnBrk="0" hangingPunct="0">
              <a:lnSpc>
                <a:spcPct val="7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      gabapentin</a:t>
            </a:r>
          </a:p>
          <a:p>
            <a:pPr marL="342900" marR="0" lvl="0" indent="-342900" algn="l" defTabSz="912813" rtl="0" eaLnBrk="0" fontAlgn="base" latinLnBrk="0" hangingPunct="0">
              <a:lnSpc>
                <a:spcPct val="7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22*</a:t>
            </a: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28*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BJ</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25*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EHJ</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18 *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Sleep</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34*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BJ</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27*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BJ</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20 *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NEJM </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37        </a:t>
            </a:r>
            <a:r>
              <a:rPr kumimoji="0" lang="en-US" sz="2400" b="0" i="0" u="none" strike="noStrike" kern="1200" cap="none" spc="0" normalizeH="0" baseline="0" noProof="0" dirty="0" err="1">
                <a:ln>
                  <a:noFill/>
                </a:ln>
                <a:solidFill>
                  <a:srgbClr val="FFFFFF"/>
                </a:solidFill>
                <a:effectLst/>
                <a:uLnTx/>
                <a:uFillTx/>
                <a:latin typeface="Arial" pitchFamily="34" charset="0"/>
                <a:ea typeface="+mn-ea"/>
                <a:cs typeface="+mn-cs"/>
              </a:rPr>
              <a:t>Circ</a:t>
            </a: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22        </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Lancet</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21</a:t>
            </a: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           Sleep</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20</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Sleep</a:t>
            </a:r>
          </a:p>
        </p:txBody>
      </p:sp>
      <p:sp>
        <p:nvSpPr>
          <p:cNvPr id="217098" name="Rectangle 10"/>
          <p:cNvSpPr>
            <a:spLocks noChangeArrowheads="1"/>
          </p:cNvSpPr>
          <p:nvPr/>
        </p:nvSpPr>
        <p:spPr bwMode="auto">
          <a:xfrm>
            <a:off x="2286000" y="42078"/>
            <a:ext cx="222673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0" tIns="44441" rIns="90470" bIns="44441"/>
          <a:lstStyle/>
          <a:p>
            <a:pPr marL="342900" marR="0" lvl="0" indent="-342900" algn="ctr" defTabSz="912813" rtl="0" eaLnBrk="0" fontAlgn="base" latinLnBrk="0" hangingPunct="0">
              <a:lnSpc>
                <a:spcPct val="7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l" defTabSz="912813" rtl="0" eaLnBrk="0" fontAlgn="base" latinLnBrk="0" hangingPunct="0">
              <a:lnSpc>
                <a:spcPct val="7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342900" marR="0" lvl="0" indent="-342900" algn="l" defTabSz="912813" rtl="0" eaLnBrk="0" fontAlgn="base" latinLnBrk="0" hangingPunct="0">
              <a:lnSpc>
                <a:spcPct val="7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  Baseline</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342900" marR="0" lvl="0" indent="-342900" algn="ctr" defTabSz="912813" rtl="0" eaLnBrk="0" fontAlgn="base" latinLnBrk="0" hangingPunct="0">
              <a:lnSpc>
                <a:spcPct val="25000"/>
              </a:lnSpc>
              <a:spcBef>
                <a:spcPct val="2000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uLnTx/>
              <a:uFillTx/>
              <a:latin typeface="Arial" pitchFamily="34" charset="0"/>
              <a:ea typeface="+mn-ea"/>
              <a:cs typeface="+mn-cs"/>
            </a:endParaRPr>
          </a:p>
          <a:p>
            <a:pPr marL="342900" marR="0" lvl="0" indent="-342900" algn="ctr" defTabSz="912813" rtl="0" eaLnBrk="0" fontAlgn="base" latinLnBrk="0" hangingPunct="0">
              <a:lnSpc>
                <a:spcPct val="60000"/>
              </a:lnSpc>
              <a:spcBef>
                <a:spcPct val="20000"/>
              </a:spcBef>
              <a:spcAft>
                <a:spcPct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8</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45</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38</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38</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55</a:t>
            </a: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45 </a:t>
            </a:r>
            <a:r>
              <a:rPr kumimoji="0" lang="en-US" sz="3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342900" marR="0" lvl="0" indent="-342900" algn="ctr" defTabSz="912813" rtl="0" eaLnBrk="0" fontAlgn="base" latinLnBrk="1"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40</a:t>
            </a:r>
          </a:p>
          <a:p>
            <a:pPr marL="342900" marR="0" lvl="0" indent="-342900" algn="ctr" defTabSz="912813" rtl="0" eaLnBrk="0" fontAlgn="base" latinLnBrk="1"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 51</a:t>
            </a:r>
          </a:p>
          <a:p>
            <a:pPr marL="342900" marR="0" lvl="0" indent="-342900" algn="ctr" defTabSz="912813" rtl="0" eaLnBrk="0" fontAlgn="base" latinLnBrk="1"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50</a:t>
            </a:r>
          </a:p>
          <a:p>
            <a:pPr marL="342900" marR="0" lvl="0" indent="-342900" algn="ctr" defTabSz="912813" rtl="0" eaLnBrk="0" fontAlgn="base" latinLnBrk="1" hangingPunct="0">
              <a:lnSpc>
                <a:spcPct val="8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itchFamily="34" charset="0"/>
                <a:ea typeface="+mn-ea"/>
                <a:cs typeface="+mn-cs"/>
              </a:rPr>
              <a:t>21</a:t>
            </a:r>
          </a:p>
        </p:txBody>
      </p:sp>
      <p:sp>
        <p:nvSpPr>
          <p:cNvPr id="217099" name="Rectangle 11"/>
          <p:cNvSpPr>
            <a:spLocks noChangeArrowheads="1"/>
          </p:cNvSpPr>
          <p:nvPr/>
        </p:nvSpPr>
        <p:spPr bwMode="auto">
          <a:xfrm>
            <a:off x="406992" y="47933"/>
            <a:ext cx="21166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0" tIns="44441" rIns="90470" bIns="44441"/>
          <a:lstStyle/>
          <a:p>
            <a:pPr marL="342900" marR="0" lvl="0" indent="-342900" algn="l" defTabSz="912813" rtl="0" eaLnBrk="0" fontAlgn="base" latinLnBrk="0" hangingPunct="0">
              <a:lnSpc>
                <a:spcPct val="7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pitchFamily="34" charset="0"/>
              <a:ea typeface="+mn-ea"/>
              <a:cs typeface="+mn-cs"/>
            </a:endParaRPr>
          </a:p>
          <a:p>
            <a:pPr marL="342900" marR="0" lvl="0" indent="-342900" algn="l" defTabSz="912813" rtl="0" eaLnBrk="0" fontAlgn="base" latinLnBrk="0" hangingPunct="0">
              <a:lnSpc>
                <a:spcPct val="7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endParaRPr>
          </a:p>
          <a:p>
            <a:pPr marL="342900" marR="0" lvl="0" indent="-342900" algn="l" defTabSz="912813" rtl="0" eaLnBrk="0" fontAlgn="base" latinLnBrk="0" hangingPunct="0">
              <a:lnSpc>
                <a:spcPct val="7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variable </a:t>
            </a:r>
          </a:p>
          <a:p>
            <a:pPr marL="342900" marR="0" lvl="0" indent="-342900" algn="l" defTabSz="912813" rtl="0" eaLnBrk="0" fontAlgn="base" latinLnBrk="0" hangingPunct="0">
              <a:lnSpc>
                <a:spcPct val="25000"/>
              </a:lnSpc>
              <a:spcBef>
                <a:spcPct val="20000"/>
              </a:spcBef>
              <a:spcAft>
                <a:spcPct val="0"/>
              </a:spcAft>
              <a:buClrTx/>
              <a:buSzTx/>
              <a:buFontTx/>
              <a:buNone/>
              <a:tabLst/>
              <a:defRPr/>
            </a:pPr>
            <a:endParaRPr kumimoji="0" lang="en-US" sz="2900" b="1" i="0" u="none" strike="noStrike" kern="1200" cap="none" spc="0" normalizeH="0" baseline="0" noProof="0" dirty="0">
              <a:ln>
                <a:noFill/>
              </a:ln>
              <a:solidFill>
                <a:srgbClr val="FFFF00"/>
              </a:solidFill>
              <a:effectLst/>
              <a:uLnTx/>
              <a:uFillTx/>
              <a:latin typeface="Arial" pitchFamily="34" charset="0"/>
              <a:ea typeface="+mn-ea"/>
              <a:cs typeface="+mn-cs"/>
            </a:endParaRPr>
          </a:p>
          <a:p>
            <a:pPr marL="342900" marR="0" lvl="0" indent="-342900" algn="l" defTabSz="912813" rtl="0" eaLnBrk="0" fontAlgn="base" latinLnBrk="0" hangingPunct="0">
              <a:lnSpc>
                <a:spcPct val="6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 AHI</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O</a:t>
            </a:r>
            <a:r>
              <a:rPr kumimoji="0" lang="en-US" sz="3200" b="1" i="0" u="none" strike="noStrike" kern="1200" cap="none" spc="0" normalizeH="0" baseline="-25000" noProof="0" dirty="0">
                <a:ln>
                  <a:noFill/>
                </a:ln>
                <a:solidFill>
                  <a:srgbClr val="FFFF00"/>
                </a:solidFill>
                <a:effectLst/>
                <a:uLnTx/>
                <a:uFillTx/>
                <a:latin typeface="Arial" pitchFamily="34" charset="0"/>
                <a:ea typeface="+mn-ea"/>
                <a:cs typeface="+mn-cs"/>
              </a:rPr>
              <a:t>2</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O</a:t>
            </a:r>
            <a:r>
              <a:rPr kumimoji="0" lang="en-US" sz="3200" b="1" i="0" u="none" strike="noStrike" kern="1200" cap="none" spc="0" normalizeH="0" baseline="-25000" noProof="0" dirty="0">
                <a:ln>
                  <a:noFill/>
                </a:ln>
                <a:solidFill>
                  <a:srgbClr val="FFFF00"/>
                </a:solidFill>
                <a:effectLst/>
                <a:uLnTx/>
                <a:uFillTx/>
                <a:latin typeface="Arial" pitchFamily="34" charset="0"/>
                <a:ea typeface="+mn-ea"/>
                <a:cs typeface="+mn-cs"/>
              </a:rPr>
              <a:t>2</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O</a:t>
            </a:r>
            <a:r>
              <a:rPr kumimoji="0" lang="en-US" sz="3200" b="1" i="0" u="none" strike="noStrike" kern="1200" cap="none" spc="0" normalizeH="0" baseline="-25000" noProof="0" dirty="0">
                <a:ln>
                  <a:noFill/>
                </a:ln>
                <a:solidFill>
                  <a:srgbClr val="FFFF00"/>
                </a:solidFill>
                <a:effectLst/>
                <a:uLnTx/>
                <a:uFillTx/>
                <a:latin typeface="Arial" pitchFamily="34" charset="0"/>
                <a:ea typeface="+mn-ea"/>
                <a:cs typeface="+mn-cs"/>
              </a:rPr>
              <a:t>2</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ACTZ</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CPAP</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CPAP</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CPAP</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PNS</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Benzo                                   </a:t>
            </a:r>
          </a:p>
          <a:p>
            <a:pPr marL="342900" marR="0" lvl="0" indent="-342900" algn="l"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Benzo</a:t>
            </a:r>
          </a:p>
          <a:p>
            <a:pPr marL="342900" marR="0" lvl="0" indent="-342900" algn="l" defTabSz="912813" rtl="0" eaLnBrk="0" fontAlgn="base" latinLnBrk="0" hangingPunct="0">
              <a:lnSpc>
                <a:spcPct val="8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endParaRPr>
          </a:p>
          <a:p>
            <a:pPr marL="342900" marR="0" lvl="0" indent="-342900" algn="l" defTabSz="912813" rtl="0" eaLnBrk="0" fontAlgn="base" latinLnBrk="0" hangingPunct="0">
              <a:lnSpc>
                <a:spcPct val="8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endParaRPr>
          </a:p>
          <a:p>
            <a:pPr marL="342900" marR="0" lvl="0" indent="-342900" algn="ctr" defTabSz="912813" rtl="0" eaLnBrk="0" fontAlgn="base" latinLnBrk="0" hangingPunct="0">
              <a:lnSpc>
                <a:spcPct val="8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rPr>
              <a:t> </a:t>
            </a:r>
          </a:p>
          <a:p>
            <a:pPr marL="342900" marR="0" lvl="0" indent="-342900" algn="ctr" defTabSz="912813" rtl="0" eaLnBrk="0" fontAlgn="base" latinLnBrk="1" hangingPunct="0">
              <a:lnSpc>
                <a:spcPct val="8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Arial" pitchFamily="34" charset="0"/>
              <a:ea typeface="+mn-ea"/>
              <a:cs typeface="+mn-cs"/>
            </a:endParaRPr>
          </a:p>
        </p:txBody>
      </p:sp>
    </p:spTree>
    <p:extLst>
      <p:ext uri="{BB962C8B-B14F-4D97-AF65-F5344CB8AC3E}">
        <p14:creationId xmlns:p14="http://schemas.microsoft.com/office/powerpoint/2010/main" val="50337856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D840-D219-4F39-BDE8-891BD0838EE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84C85C7-D9BD-4E9B-BDAC-F87B0B0CB6A4}"/>
              </a:ext>
            </a:extLst>
          </p:cNvPr>
          <p:cNvPicPr>
            <a:picLocks noGrp="1" noChangeAspect="1"/>
          </p:cNvPicPr>
          <p:nvPr>
            <p:ph idx="1"/>
          </p:nvPr>
        </p:nvPicPr>
        <p:blipFill>
          <a:blip r:embed="rId2"/>
          <a:stretch>
            <a:fillRect/>
          </a:stretch>
        </p:blipFill>
        <p:spPr>
          <a:xfrm>
            <a:off x="0" y="76200"/>
            <a:ext cx="9067800" cy="6781800"/>
          </a:xfrm>
          <a:prstGeom prst="rect">
            <a:avLst/>
          </a:prstGeom>
        </p:spPr>
      </p:pic>
    </p:spTree>
    <p:extLst>
      <p:ext uri="{BB962C8B-B14F-4D97-AF65-F5344CB8AC3E}">
        <p14:creationId xmlns:p14="http://schemas.microsoft.com/office/powerpoint/2010/main" val="10516464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55A7-1A5E-4BFF-B725-065DBE455001}"/>
              </a:ext>
            </a:extLst>
          </p:cNvPr>
          <p:cNvSpPr>
            <a:spLocks noGrp="1"/>
          </p:cNvSpPr>
          <p:nvPr>
            <p:ph type="title"/>
          </p:nvPr>
        </p:nvSpPr>
        <p:spPr>
          <a:xfrm>
            <a:off x="721112" y="-24161"/>
            <a:ext cx="7772400" cy="1143000"/>
          </a:xfrm>
        </p:spPr>
        <p:txBody>
          <a:bodyPr/>
          <a:lstStyle/>
          <a:p>
            <a:endParaRPr lang="en-US" dirty="0"/>
          </a:p>
        </p:txBody>
      </p:sp>
      <p:sp>
        <p:nvSpPr>
          <p:cNvPr id="3" name="Content Placeholder 2">
            <a:extLst>
              <a:ext uri="{FF2B5EF4-FFF2-40B4-BE49-F238E27FC236}">
                <a16:creationId xmlns:a16="http://schemas.microsoft.com/office/drawing/2014/main" id="{FBE069CE-5C0A-48A7-8429-402F5694835B}"/>
              </a:ext>
            </a:extLst>
          </p:cNvPr>
          <p:cNvSpPr>
            <a:spLocks noGrp="1"/>
          </p:cNvSpPr>
          <p:nvPr>
            <p:ph idx="1"/>
          </p:nvPr>
        </p:nvSpPr>
        <p:spPr>
          <a:xfrm>
            <a:off x="730405" y="1371600"/>
            <a:ext cx="7772400" cy="4114800"/>
          </a:xfrm>
        </p:spPr>
        <p:txBody>
          <a:bodyPr/>
          <a:lstStyle/>
          <a:p>
            <a:r>
              <a:rPr lang="en-US" dirty="0">
                <a:solidFill>
                  <a:schemeClr val="bg1"/>
                </a:solidFill>
              </a:rPr>
              <a:t>Gabapentin is a synthetic analogue of the neurotransmitter gamma-aminobutyric acid</a:t>
            </a:r>
          </a:p>
          <a:p>
            <a:r>
              <a:rPr lang="en-US" dirty="0">
                <a:solidFill>
                  <a:schemeClr val="bg1"/>
                </a:solidFill>
              </a:rPr>
              <a:t>The primary mode of action appears to be at the </a:t>
            </a:r>
            <a:r>
              <a:rPr lang="en-US" dirty="0" err="1">
                <a:solidFill>
                  <a:schemeClr val="bg1"/>
                </a:solidFill>
              </a:rPr>
              <a:t>auxillary</a:t>
            </a:r>
            <a:r>
              <a:rPr lang="en-US" dirty="0">
                <a:solidFill>
                  <a:schemeClr val="bg1"/>
                </a:solidFill>
              </a:rPr>
              <a:t> α2δ-1 subunit of voltage-gated calcium channels (though a low affinity for the α2δ-2 subunit has also been reported)</a:t>
            </a:r>
          </a:p>
          <a:p>
            <a:endParaRPr lang="en-US" dirty="0">
              <a:solidFill>
                <a:schemeClr val="bg1"/>
              </a:solidFill>
            </a:endParaRPr>
          </a:p>
        </p:txBody>
      </p:sp>
    </p:spTree>
    <p:extLst>
      <p:ext uri="{BB962C8B-B14F-4D97-AF65-F5344CB8AC3E}">
        <p14:creationId xmlns:p14="http://schemas.microsoft.com/office/powerpoint/2010/main" val="2429706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EC87-9483-45DC-AF18-AEE77C41A377}"/>
              </a:ext>
            </a:extLst>
          </p:cNvPr>
          <p:cNvSpPr>
            <a:spLocks noGrp="1"/>
          </p:cNvSpPr>
          <p:nvPr>
            <p:ph type="title"/>
          </p:nvPr>
        </p:nvSpPr>
        <p:spPr>
          <a:xfrm>
            <a:off x="457200" y="396091"/>
            <a:ext cx="7772400" cy="1143000"/>
          </a:xfrm>
        </p:spPr>
        <p:txBody>
          <a:bodyPr/>
          <a:lstStyle/>
          <a:p>
            <a:br>
              <a:rPr lang="en-US" sz="3200" dirty="0"/>
            </a:br>
            <a:r>
              <a:rPr lang="en-US" sz="3200" dirty="0"/>
              <a:t>Gabapentin is a synthetic analogue of the neurotransmitter gamma-aminobutyric acid</a:t>
            </a:r>
            <a:br>
              <a:rPr lang="en-US" dirty="0"/>
            </a:br>
            <a:endParaRPr lang="en-US" dirty="0"/>
          </a:p>
        </p:txBody>
      </p:sp>
      <p:sp>
        <p:nvSpPr>
          <p:cNvPr id="3" name="Content Placeholder 2">
            <a:extLst>
              <a:ext uri="{FF2B5EF4-FFF2-40B4-BE49-F238E27FC236}">
                <a16:creationId xmlns:a16="http://schemas.microsoft.com/office/drawing/2014/main" id="{573370B3-967A-405B-ABCC-FD04C8B94767}"/>
              </a:ext>
            </a:extLst>
          </p:cNvPr>
          <p:cNvSpPr>
            <a:spLocks noGrp="1"/>
          </p:cNvSpPr>
          <p:nvPr>
            <p:ph idx="1"/>
          </p:nvPr>
        </p:nvSpPr>
        <p:spPr>
          <a:xfrm>
            <a:off x="964580" y="2072268"/>
            <a:ext cx="7772400" cy="4114800"/>
          </a:xfrm>
        </p:spPr>
        <p:txBody>
          <a:bodyPr/>
          <a:lstStyle/>
          <a:p>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
        <p:nvSpPr>
          <p:cNvPr id="7" name="TextBox 6">
            <a:extLst>
              <a:ext uri="{FF2B5EF4-FFF2-40B4-BE49-F238E27FC236}">
                <a16:creationId xmlns:a16="http://schemas.microsoft.com/office/drawing/2014/main" id="{41D263A9-30B9-45BF-9127-6FADB3CEAF70}"/>
              </a:ext>
            </a:extLst>
          </p:cNvPr>
          <p:cNvSpPr txBox="1"/>
          <p:nvPr/>
        </p:nvSpPr>
        <p:spPr>
          <a:xfrm>
            <a:off x="685800" y="2145195"/>
            <a:ext cx="8077200" cy="415498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dvTT7c3c51d9"/>
                <a:ea typeface="+mn-ea"/>
                <a:cs typeface="+mn-cs"/>
              </a:rPr>
              <a:t>Revol</a:t>
            </a:r>
            <a:r>
              <a:rPr kumimoji="0" lang="en-US" sz="2400" b="0" i="0" u="none" strike="noStrike" kern="1200" cap="none" spc="0" normalizeH="0" baseline="0" noProof="0" dirty="0">
                <a:ln>
                  <a:noFill/>
                </a:ln>
                <a:solidFill>
                  <a:srgbClr val="FFFFFF"/>
                </a:solidFill>
                <a:effectLst/>
                <a:uLnTx/>
                <a:uFillTx/>
                <a:latin typeface="AdvTT7c3c51d9"/>
                <a:ea typeface="+mn-ea"/>
                <a:cs typeface="+mn-cs"/>
              </a:rPr>
              <a:t> B, </a:t>
            </a:r>
            <a:r>
              <a:rPr kumimoji="0" lang="en-US" sz="2400" b="0" i="0" u="none" strike="noStrike" kern="1200" cap="none" spc="0" normalizeH="0" baseline="0" noProof="0" dirty="0" err="1">
                <a:ln>
                  <a:noFill/>
                </a:ln>
                <a:solidFill>
                  <a:srgbClr val="FFFFFF"/>
                </a:solidFill>
                <a:effectLst/>
                <a:uLnTx/>
                <a:uFillTx/>
                <a:latin typeface="AdvTT7c3c51d9"/>
                <a:ea typeface="+mn-ea"/>
                <a:cs typeface="+mn-cs"/>
              </a:rPr>
              <a:t>Jullian-Desayes</a:t>
            </a:r>
            <a:r>
              <a:rPr kumimoji="0" lang="en-US" sz="2400" b="0" i="0" u="none" strike="noStrike" kern="1200" cap="none" spc="0" normalizeH="0" baseline="0" noProof="0" dirty="0">
                <a:ln>
                  <a:noFill/>
                </a:ln>
                <a:solidFill>
                  <a:srgbClr val="FFFFFF"/>
                </a:solidFill>
                <a:effectLst/>
                <a:uLnTx/>
                <a:uFillTx/>
                <a:latin typeface="AdvTT7c3c51d9"/>
                <a:ea typeface="+mn-ea"/>
                <a:cs typeface="+mn-cs"/>
              </a:rPr>
              <a:t> I, </a:t>
            </a:r>
            <a:r>
              <a:rPr kumimoji="0" lang="en-US" sz="2400" b="0" i="0" u="none" strike="noStrike" kern="1200" cap="none" spc="0" normalizeH="0" baseline="0" noProof="0" dirty="0" err="1">
                <a:ln>
                  <a:noFill/>
                </a:ln>
                <a:solidFill>
                  <a:srgbClr val="FFFFFF"/>
                </a:solidFill>
                <a:effectLst/>
                <a:uLnTx/>
                <a:uFillTx/>
                <a:latin typeface="AdvTT7c3c51d9"/>
                <a:ea typeface="+mn-ea"/>
                <a:cs typeface="+mn-cs"/>
              </a:rPr>
              <a:t>Cracowski</a:t>
            </a:r>
            <a:r>
              <a:rPr kumimoji="0" lang="en-US" sz="2400" b="0" i="0" u="none" strike="noStrike" kern="1200" cap="none" spc="0" normalizeH="0" baseline="0" noProof="0" dirty="0">
                <a:ln>
                  <a:noFill/>
                </a:ln>
                <a:solidFill>
                  <a:srgbClr val="FFFFFF"/>
                </a:solidFill>
                <a:effectLst/>
                <a:uLnTx/>
                <a:uFillTx/>
                <a:latin typeface="AdvTT7c3c51d9"/>
                <a:ea typeface="+mn-ea"/>
                <a:cs typeface="+mn-cs"/>
              </a:rPr>
              <a:t> JL, et 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dvTT7c3c51d9"/>
                <a:ea typeface="+mn-ea"/>
                <a:cs typeface="+mn-cs"/>
              </a:rPr>
              <a:t>Gabapentinoids and sleep apnea syndrome: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dvTT7c3c51d9"/>
                <a:ea typeface="+mn-ea"/>
                <a:cs typeface="+mn-cs"/>
              </a:rPr>
              <a:t>safety signal from the WHO pharmacovigilance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dvTT7c3c51d9"/>
                <a:ea typeface="+mn-ea"/>
                <a:cs typeface="+mn-cs"/>
              </a:rPr>
              <a:t>database. </a:t>
            </a:r>
            <a:r>
              <a:rPr kumimoji="0" lang="en-US" sz="2400" b="0" i="0" u="none" strike="noStrike" kern="1200" cap="none" spc="0" normalizeH="0" baseline="0" noProof="0" dirty="0">
                <a:ln>
                  <a:noFill/>
                </a:ln>
                <a:solidFill>
                  <a:srgbClr val="FFFFFF"/>
                </a:solidFill>
                <a:effectLst/>
                <a:uLnTx/>
                <a:uFillTx/>
                <a:latin typeface="AdvTT9bb99a42.I"/>
                <a:ea typeface="+mn-ea"/>
                <a:cs typeface="+mn-cs"/>
              </a:rPr>
              <a:t>Sleep</a:t>
            </a:r>
            <a:r>
              <a:rPr kumimoji="0" lang="en-US" sz="2400" b="0" i="0" u="none" strike="noStrike" kern="1200" cap="none" spc="0" normalizeH="0" baseline="0" noProof="0" dirty="0">
                <a:ln>
                  <a:noFill/>
                </a:ln>
                <a:solidFill>
                  <a:srgbClr val="FFFFFF"/>
                </a:solidFill>
                <a:effectLst/>
                <a:uLnTx/>
                <a:uFillTx/>
                <a:latin typeface="AdvTT7c3c51d9"/>
                <a:ea typeface="+mn-ea"/>
                <a:cs typeface="+mn-cs"/>
              </a:rPr>
              <a:t>. 2019;42.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dvTT7c3c51d9"/>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dvTT7c3c51d9"/>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Piovezan</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RD, </a:t>
            </a:r>
            <a:r>
              <a:rPr kumimoji="0" lang="en-US" sz="2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Kase</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C, </a:t>
            </a:r>
            <a:r>
              <a:rPr kumimoji="0" lang="en-US" sz="2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Moizinho</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R, et 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Gabapentin acutely increases 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apnea-hypopnea index in older men: data from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randomized, double-blind, placebo-controlled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study. J Sleep Res. 2017;26:166–170.</a:t>
            </a:r>
          </a:p>
        </p:txBody>
      </p:sp>
    </p:spTree>
    <p:extLst>
      <p:ext uri="{BB962C8B-B14F-4D97-AF65-F5344CB8AC3E}">
        <p14:creationId xmlns:p14="http://schemas.microsoft.com/office/powerpoint/2010/main" val="2176998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00B0D8-224F-4CA5-BDE1-D5289DD3EE91}"/>
              </a:ext>
            </a:extLst>
          </p:cNvPr>
          <p:cNvSpPr txBox="1"/>
          <p:nvPr/>
        </p:nvSpPr>
        <p:spPr>
          <a:xfrm>
            <a:off x="2286000" y="1859340"/>
            <a:ext cx="4572000" cy="3139321"/>
          </a:xfrm>
          <a:prstGeom prst="rect">
            <a:avLst/>
          </a:prstGeom>
          <a:noFill/>
        </p:spPr>
        <p:txBody>
          <a:bodyPr wrap="square">
            <a:spAutoFit/>
          </a:bodyPr>
          <a:lstStyle/>
          <a:p>
            <a:r>
              <a:rPr lang="en-US" dirty="0"/>
              <a:t>Ng GY, Bertrand S, Sullivan R, </a:t>
            </a:r>
            <a:r>
              <a:rPr lang="en-US" dirty="0" err="1"/>
              <a:t>Ethier</a:t>
            </a:r>
            <a:r>
              <a:rPr lang="en-US" dirty="0"/>
              <a:t> N, Wang J, </a:t>
            </a:r>
            <a:r>
              <a:rPr lang="en-US" dirty="0" err="1"/>
              <a:t>Yergey</a:t>
            </a:r>
            <a:r>
              <a:rPr lang="en-US" dirty="0"/>
              <a:t> J, </a:t>
            </a:r>
            <a:r>
              <a:rPr lang="en-US" dirty="0" err="1"/>
              <a:t>Belley</a:t>
            </a:r>
            <a:r>
              <a:rPr lang="en-US" dirty="0"/>
              <a:t> M, Trimble L, Bateman K, Alder L, Smith A, McKernan R, </a:t>
            </a:r>
            <a:r>
              <a:rPr lang="en-US" dirty="0" err="1"/>
              <a:t>Metters</a:t>
            </a:r>
            <a:r>
              <a:rPr lang="en-US" dirty="0"/>
              <a:t> K, O'Neill GP, </a:t>
            </a:r>
            <a:r>
              <a:rPr lang="en-US" dirty="0" err="1"/>
              <a:t>Lacaille</a:t>
            </a:r>
            <a:r>
              <a:rPr lang="en-US" dirty="0"/>
              <a:t> JC, Hébert TE. Gamma-aminobutyric acid type B receptors with specific heterodimer composition and postsynaptic actions in hippocampal neurons are targets of anticonvulsant gabapentin action. Mol </a:t>
            </a:r>
            <a:r>
              <a:rPr lang="en-US" dirty="0" err="1"/>
              <a:t>Pharmacol</a:t>
            </a:r>
            <a:r>
              <a:rPr lang="en-US" dirty="0"/>
              <a:t>. 2001 Jan;59(1):144-52. PMID: 11125035.</a:t>
            </a:r>
          </a:p>
        </p:txBody>
      </p:sp>
    </p:spTree>
    <p:extLst>
      <p:ext uri="{BB962C8B-B14F-4D97-AF65-F5344CB8AC3E}">
        <p14:creationId xmlns:p14="http://schemas.microsoft.com/office/powerpoint/2010/main" val="489080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8E55C-2BDC-449B-B277-BE808318B8D0}"/>
              </a:ext>
            </a:extLst>
          </p:cNvPr>
          <p:cNvSpPr txBox="1"/>
          <p:nvPr/>
        </p:nvSpPr>
        <p:spPr>
          <a:xfrm>
            <a:off x="342900" y="1600200"/>
            <a:ext cx="8458200" cy="3970318"/>
          </a:xfrm>
          <a:prstGeom prst="rect">
            <a:avLst/>
          </a:prstGeom>
          <a:noFill/>
        </p:spPr>
        <p:txBody>
          <a:bodyPr wrap="square">
            <a:spAutoFit/>
          </a:bodyPr>
          <a:lstStyle/>
          <a:p>
            <a:r>
              <a:rPr lang="en-US" dirty="0"/>
              <a:t>(Neurontin) is a 3-alkylated GABA analog with an unknown mechanism of action. Here we report that gabapentin is an agonist at the GABA(B) gb1a-gb2 heterodimer coupled to </a:t>
            </a:r>
            <a:r>
              <a:rPr lang="en-US" dirty="0" err="1"/>
              <a:t>Kir</a:t>
            </a:r>
            <a:r>
              <a:rPr lang="en-US" dirty="0"/>
              <a:t> 3.1/3.2 inwardly rectifying K+ channels in Xenopus </a:t>
            </a:r>
            <a:r>
              <a:rPr lang="en-US" dirty="0" err="1"/>
              <a:t>laevis</a:t>
            </a:r>
            <a:r>
              <a:rPr lang="en-US" dirty="0"/>
              <a:t> oocytes. Gabapentin was practically inactive at the human gb1b-gb2 heterodimer, a novel human gb1c-gb2 heterodimer and did not block GABA agonism at these heterodimer subtypes. Gabapentin was not an agonist at recombinant GABA(A) receptors as well. In CA1 pyramidal neurons of rat hippocampal slices, gabapentin activated postsynaptic K+ currents, probably via the gb1a-gb2 heterodimer coupled to inward rectifiers, but did not </a:t>
            </a:r>
            <a:r>
              <a:rPr lang="en-US" dirty="0" err="1"/>
              <a:t>presynaptically</a:t>
            </a:r>
            <a:r>
              <a:rPr lang="en-US" dirty="0"/>
              <a:t> depress monosynaptic GABA(A) inhibitory postsynaptic currents. Gabapentin is the first GABA(B) receptor subtype-selective agonist identified providing proof of pharmacologically and physiologically distinct receptor subtypes. This selective agonism of postsynaptic GABA(B) receptor subtypes by gabapentin in hippocampal neurons may be its key therapeutic advantage as an anticonvulsant.</a:t>
            </a:r>
          </a:p>
        </p:txBody>
      </p:sp>
    </p:spTree>
    <p:extLst>
      <p:ext uri="{BB962C8B-B14F-4D97-AF65-F5344CB8AC3E}">
        <p14:creationId xmlns:p14="http://schemas.microsoft.com/office/powerpoint/2010/main" val="15478079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C7BE8-4886-45DE-A302-C3F2114C72DE}"/>
              </a:ext>
            </a:extLst>
          </p:cNvPr>
          <p:cNvSpPr txBox="1"/>
          <p:nvPr/>
        </p:nvSpPr>
        <p:spPr>
          <a:xfrm>
            <a:off x="838200" y="1066800"/>
            <a:ext cx="8001000" cy="2862322"/>
          </a:xfrm>
          <a:prstGeom prst="rect">
            <a:avLst/>
          </a:prstGeom>
          <a:noFill/>
        </p:spPr>
        <p:txBody>
          <a:bodyPr wrap="square">
            <a:spAutoFit/>
          </a:bodyPr>
          <a:lstStyle/>
          <a:p>
            <a:r>
              <a:rPr lang="en-US" dirty="0"/>
              <a:t>The anticonvulsant actions of gabapentin in hippocampal cells may thus involve GABA(B) receptor coupling to G-proteins and modulation of Kir3 and N-type Ca(2+) channels. Moreover, gabapentin and baclofen activation of GABA(B) receptors may couple to distinct cellular targets.</a:t>
            </a:r>
          </a:p>
          <a:p>
            <a:endParaRPr lang="en-US" dirty="0"/>
          </a:p>
          <a:p>
            <a:endParaRPr lang="en-US" dirty="0"/>
          </a:p>
          <a:p>
            <a:r>
              <a:rPr lang="en-US" dirty="0"/>
              <a:t>Bertrand S, </a:t>
            </a:r>
            <a:r>
              <a:rPr lang="en-US" dirty="0" err="1"/>
              <a:t>Nouel</a:t>
            </a:r>
            <a:r>
              <a:rPr lang="en-US" dirty="0"/>
              <a:t> D, Morin F, Nagy F, </a:t>
            </a:r>
            <a:r>
              <a:rPr lang="en-US" dirty="0" err="1"/>
              <a:t>Lacaille</a:t>
            </a:r>
            <a:r>
              <a:rPr lang="en-US" dirty="0"/>
              <a:t> JC. Gabapentin actions on Kir3 currents and N-type Ca2+ channels via GABAB receptors in hippocampal pyramidal cells. Synapse. 2003 Nov;50(2):95-109. </a:t>
            </a:r>
            <a:r>
              <a:rPr lang="en-US" dirty="0" err="1"/>
              <a:t>doi</a:t>
            </a:r>
            <a:r>
              <a:rPr lang="en-US" dirty="0"/>
              <a:t>: 10.1002/syn.10247. PMID: 12923812.</a:t>
            </a:r>
          </a:p>
        </p:txBody>
      </p:sp>
    </p:spTree>
    <p:extLst>
      <p:ext uri="{BB962C8B-B14F-4D97-AF65-F5344CB8AC3E}">
        <p14:creationId xmlns:p14="http://schemas.microsoft.com/office/powerpoint/2010/main" val="419663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a:extLst>
              <a:ext uri="{FF2B5EF4-FFF2-40B4-BE49-F238E27FC236}">
                <a16:creationId xmlns:a16="http://schemas.microsoft.com/office/drawing/2014/main" id="{8C6C846A-ED71-BCEC-82DB-09ECF6114067}"/>
              </a:ext>
            </a:extLst>
          </p:cNvPr>
          <p:cNvSpPr>
            <a:spLocks noGrp="1" noChangeArrowheads="1"/>
          </p:cNvSpPr>
          <p:nvPr>
            <p:ph type="title"/>
          </p:nvPr>
        </p:nvSpPr>
        <p:spPr>
          <a:xfrm>
            <a:off x="9899" y="0"/>
            <a:ext cx="9144000" cy="1286933"/>
          </a:xfrm>
          <a:solidFill>
            <a:schemeClr val="tx2"/>
          </a:solidFill>
        </p:spPr>
        <p:txBody>
          <a:bodyPr/>
          <a:lstStyle/>
          <a:p>
            <a:br>
              <a:rPr lang="en-US" altLang="en-US" dirty="0">
                <a:solidFill>
                  <a:schemeClr val="bg1"/>
                </a:solidFill>
              </a:rPr>
            </a:br>
            <a:r>
              <a:rPr lang="en-US" altLang="en-US" dirty="0">
                <a:solidFill>
                  <a:schemeClr val="bg1"/>
                </a:solidFill>
              </a:rPr>
              <a:t>High LG in HF(Javaheri, NEJM, 1999) </a:t>
            </a:r>
            <a:br>
              <a:rPr lang="en-US" altLang="en-US" dirty="0"/>
            </a:br>
            <a:endParaRPr lang="en-US" altLang="en-US" dirty="0"/>
          </a:p>
        </p:txBody>
      </p:sp>
      <p:pic>
        <p:nvPicPr>
          <p:cNvPr id="223235" name="Content Placeholder 3">
            <a:extLst>
              <a:ext uri="{FF2B5EF4-FFF2-40B4-BE49-F238E27FC236}">
                <a16:creationId xmlns:a16="http://schemas.microsoft.com/office/drawing/2014/main" id="{861B0E0E-7132-C4D6-3737-7B383220D9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25033"/>
            <a:ext cx="9144000" cy="5532967"/>
          </a:xfrm>
        </p:spPr>
      </p:pic>
      <p:sp>
        <p:nvSpPr>
          <p:cNvPr id="223236" name="Rectangle 4">
            <a:extLst>
              <a:ext uri="{FF2B5EF4-FFF2-40B4-BE49-F238E27FC236}">
                <a16:creationId xmlns:a16="http://schemas.microsoft.com/office/drawing/2014/main" id="{35440024-DB6A-64BB-09AF-BB40EDD31A92}"/>
              </a:ext>
            </a:extLst>
          </p:cNvPr>
          <p:cNvSpPr>
            <a:spLocks noChangeArrowheads="1"/>
          </p:cNvSpPr>
          <p:nvPr/>
        </p:nvSpPr>
        <p:spPr bwMode="auto">
          <a:xfrm>
            <a:off x="3292123" y="3224389"/>
            <a:ext cx="257955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mn-cs"/>
              </a:rPr>
              <a:t>5.1±3.1 vs. 2.1± 1.0</a:t>
            </a:r>
          </a:p>
        </p:txBody>
      </p:sp>
      <p:sp>
        <p:nvSpPr>
          <p:cNvPr id="223237" name="Rectangle 5">
            <a:extLst>
              <a:ext uri="{FF2B5EF4-FFF2-40B4-BE49-F238E27FC236}">
                <a16:creationId xmlns:a16="http://schemas.microsoft.com/office/drawing/2014/main" id="{33BEC45C-44DC-92A1-0393-F9B3767F2BEA}"/>
              </a:ext>
            </a:extLst>
          </p:cNvPr>
          <p:cNvSpPr>
            <a:spLocks noChangeArrowheads="1"/>
          </p:cNvSpPr>
          <p:nvPr/>
        </p:nvSpPr>
        <p:spPr bwMode="auto">
          <a:xfrm>
            <a:off x="1456267" y="2276123"/>
            <a:ext cx="1497189" cy="238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800">
                <a:solidFill>
                  <a:srgbClr val="FFFFFF"/>
                </a:solidFill>
                <a:latin typeface="Arial" panose="020B0604020202020204" pitchFamily="34" charset="0"/>
              </a:defRPr>
            </a:lvl3pPr>
            <a:lvl4pPr marL="1600200" indent="-228600">
              <a:spcBef>
                <a:spcPct val="20000"/>
              </a:spcBef>
              <a:buSzPct val="100000"/>
              <a:buChar char="–"/>
              <a:defRPr sz="2800">
                <a:solidFill>
                  <a:srgbClr val="FFFFFF"/>
                </a:solidFill>
                <a:latin typeface="Arial" panose="020B0604020202020204" pitchFamily="34" charset="0"/>
              </a:defRPr>
            </a:lvl4pPr>
            <a:lvl5pPr marL="2057400" indent="-228600">
              <a:spcBef>
                <a:spcPct val="20000"/>
              </a:spcBef>
              <a:buSzPct val="100000"/>
              <a:buChar char="•"/>
              <a:defRPr sz="28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800">
                <a:solidFill>
                  <a:srgbClr val="FFFFFF"/>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rPr>
              <a:t>         </a:t>
            </a: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rPr>
              <a:t>      5.1   </a:t>
            </a: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133" b="0" i="0" u="none" strike="noStrike" kern="1200" cap="none" spc="0" normalizeH="0" baseline="0" noProof="0">
                <a:ln>
                  <a:noFill/>
                </a:ln>
                <a:solidFill>
                  <a:srgbClr val="00279F"/>
                </a:solidFill>
                <a:effectLst/>
                <a:uLnTx/>
                <a:uFillTx/>
                <a:latin typeface="Arial" panose="020B0604020202020204" pitchFamily="34" charset="0"/>
                <a:ea typeface="+mn-ea"/>
                <a:cs typeface="+mn-cs"/>
              </a:rPr>
              <a:t>2.1</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p:cNvSpPr>
            <a:spLocks noGrp="1" noChangeArrowheads="1"/>
          </p:cNvSpPr>
          <p:nvPr>
            <p:ph type="title"/>
          </p:nvPr>
        </p:nvSpPr>
        <p:spPr>
          <a:xfrm>
            <a:off x="1" y="-284708"/>
            <a:ext cx="9144000" cy="1143000"/>
          </a:xfrm>
          <a:solidFill>
            <a:schemeClr val="bg1"/>
          </a:solidFill>
        </p:spPr>
        <p:txBody>
          <a:bodyPr lIns="822960" rIns="822960"/>
          <a:lstStyle/>
          <a:p>
            <a:r>
              <a:rPr lang="en-US" sz="2000" dirty="0"/>
              <a:t>  Rhythm Generation   </a:t>
            </a:r>
            <a:br>
              <a:rPr lang="en-US" sz="2000" dirty="0"/>
            </a:br>
            <a:endParaRPr lang="en-US" sz="2000" dirty="0">
              <a:solidFill>
                <a:srgbClr val="FFFFFF"/>
              </a:solidFill>
            </a:endParaRPr>
          </a:p>
        </p:txBody>
      </p:sp>
      <p:sp>
        <p:nvSpPr>
          <p:cNvPr id="16390" name="Oval 6"/>
          <p:cNvSpPr>
            <a:spLocks noChangeArrowheads="1"/>
          </p:cNvSpPr>
          <p:nvPr/>
        </p:nvSpPr>
        <p:spPr bwMode="auto">
          <a:xfrm>
            <a:off x="3638324" y="303252"/>
            <a:ext cx="5257800" cy="1904286"/>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Pre-Bot com</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p:txBody>
      </p:sp>
      <p:sp>
        <p:nvSpPr>
          <p:cNvPr id="16391" name="Oval 7"/>
          <p:cNvSpPr>
            <a:spLocks noChangeArrowheads="1"/>
          </p:cNvSpPr>
          <p:nvPr/>
        </p:nvSpPr>
        <p:spPr bwMode="auto">
          <a:xfrm rot="10800000" flipV="1">
            <a:off x="5833998" y="4815607"/>
            <a:ext cx="3452985" cy="1947565"/>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Phrenic</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intercostal nerve </a:t>
            </a:r>
          </a:p>
        </p:txBody>
      </p:sp>
      <p:sp>
        <p:nvSpPr>
          <p:cNvPr id="16392" name="Oval 8"/>
          <p:cNvSpPr>
            <a:spLocks noChangeArrowheads="1"/>
          </p:cNvSpPr>
          <p:nvPr/>
        </p:nvSpPr>
        <p:spPr bwMode="auto">
          <a:xfrm>
            <a:off x="6926419" y="2757662"/>
            <a:ext cx="2065454" cy="649188"/>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rVRG</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4" name="Oval 10"/>
          <p:cNvSpPr>
            <a:spLocks noChangeArrowheads="1"/>
          </p:cNvSpPr>
          <p:nvPr/>
        </p:nvSpPr>
        <p:spPr bwMode="auto">
          <a:xfrm>
            <a:off x="85656" y="3038459"/>
            <a:ext cx="2896940" cy="1411155"/>
          </a:xfrm>
          <a:prstGeom prst="ellipse">
            <a:avLst/>
          </a:prstGeom>
          <a:solidFill>
            <a:srgbClr val="FF000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Hypoglossal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p:cNvSpPr>
            <a:spLocks noChangeArrowheads="1"/>
          </p:cNvSpPr>
          <p:nvPr/>
        </p:nvSpPr>
        <p:spPr bwMode="auto">
          <a:xfrm>
            <a:off x="-29308" y="5486105"/>
            <a:ext cx="2971800" cy="864257"/>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GG muscle</a:t>
            </a:r>
          </a:p>
        </p:txBody>
      </p:sp>
      <p:sp>
        <p:nvSpPr>
          <p:cNvPr id="16396" name="Oval 12"/>
          <p:cNvSpPr>
            <a:spLocks noChangeArrowheads="1"/>
          </p:cNvSpPr>
          <p:nvPr/>
        </p:nvSpPr>
        <p:spPr bwMode="auto">
          <a:xfrm rot="10800000" flipV="1">
            <a:off x="3056336" y="3492889"/>
            <a:ext cx="4647048" cy="1211818"/>
          </a:xfrm>
          <a:prstGeom prst="ellipse">
            <a:avLst/>
          </a:prstGeom>
          <a:solidFill>
            <a:schemeClr val="bg1"/>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RTN/</a:t>
            </a:r>
            <a:r>
              <a:rPr kumimoji="0" lang="en-US" sz="2000" b="1" i="0" u="none" strike="noStrike" kern="1200" cap="none" spc="0" normalizeH="0" baseline="0" noProof="0" dirty="0" err="1">
                <a:ln>
                  <a:noFill/>
                </a:ln>
                <a:solidFill>
                  <a:srgbClr val="FFFFFF"/>
                </a:solidFill>
                <a:effectLst/>
                <a:uLnTx/>
                <a:uFillTx/>
                <a:latin typeface="Arial"/>
                <a:ea typeface="+mn-ea"/>
                <a:cs typeface="+mn-cs"/>
              </a:rPr>
              <a:t>pFRG</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Not inhibited by opioids</a:t>
            </a:r>
          </a:p>
        </p:txBody>
      </p:sp>
      <p:sp>
        <p:nvSpPr>
          <p:cNvPr id="14" name="Rectangle 13"/>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p:cNvSpPr/>
          <p:nvPr/>
        </p:nvSpPr>
        <p:spPr bwMode="auto">
          <a:xfrm rot="10800000">
            <a:off x="7816411" y="3580141"/>
            <a:ext cx="375444" cy="1037314"/>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p:cNvSpPr/>
          <p:nvPr/>
        </p:nvSpPr>
        <p:spPr bwMode="auto">
          <a:xfrm rot="13167717">
            <a:off x="3009627" y="2361962"/>
            <a:ext cx="410079" cy="901286"/>
          </a:xfrm>
          <a:prstGeom prst="upArrow">
            <a:avLst>
              <a:gd name="adj1" fmla="val 28032"/>
              <a:gd name="adj2" fmla="val 41276"/>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4CE74D86-8E1C-14C3-BC30-8FC4A55F8870}"/>
              </a:ext>
            </a:extLst>
          </p:cNvPr>
          <p:cNvSpPr/>
          <p:nvPr/>
        </p:nvSpPr>
        <p:spPr bwMode="auto">
          <a:xfrm rot="10800000">
            <a:off x="1079999" y="4724399"/>
            <a:ext cx="291601" cy="496379"/>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3B983133-092D-EDE2-EEF2-2996F4E9D156}"/>
              </a:ext>
            </a:extLst>
          </p:cNvPr>
          <p:cNvPicPr>
            <a:picLocks noChangeAspect="1"/>
          </p:cNvPicPr>
          <p:nvPr/>
        </p:nvPicPr>
        <p:blipFill>
          <a:blip r:embed="rId3"/>
          <a:stretch>
            <a:fillRect/>
          </a:stretch>
        </p:blipFill>
        <p:spPr>
          <a:xfrm rot="10800000">
            <a:off x="5073551" y="2665520"/>
            <a:ext cx="438697" cy="583476"/>
          </a:xfrm>
          <a:prstGeom prst="rect">
            <a:avLst/>
          </a:prstGeom>
        </p:spPr>
      </p:pic>
      <p:pic>
        <p:nvPicPr>
          <p:cNvPr id="2" name="Picture 1">
            <a:extLst>
              <a:ext uri="{FF2B5EF4-FFF2-40B4-BE49-F238E27FC236}">
                <a16:creationId xmlns:a16="http://schemas.microsoft.com/office/drawing/2014/main" id="{4BD85B96-86AA-81FF-C30F-EA0AFB57EBF3}"/>
              </a:ext>
            </a:extLst>
          </p:cNvPr>
          <p:cNvPicPr>
            <a:picLocks noChangeAspect="1"/>
          </p:cNvPicPr>
          <p:nvPr/>
        </p:nvPicPr>
        <p:blipFill>
          <a:blip r:embed="rId4"/>
          <a:stretch>
            <a:fillRect/>
          </a:stretch>
        </p:blipFill>
        <p:spPr>
          <a:xfrm rot="19301922">
            <a:off x="7656076" y="2133377"/>
            <a:ext cx="544732" cy="528225"/>
          </a:xfrm>
          <a:prstGeom prst="rect">
            <a:avLst/>
          </a:prstGeom>
        </p:spPr>
      </p:pic>
      <p:pic>
        <p:nvPicPr>
          <p:cNvPr id="5" name="Picture 4">
            <a:extLst>
              <a:ext uri="{FF2B5EF4-FFF2-40B4-BE49-F238E27FC236}">
                <a16:creationId xmlns:a16="http://schemas.microsoft.com/office/drawing/2014/main" id="{5967AC40-69DA-F09F-CA15-4751B662B2E3}"/>
              </a:ext>
            </a:extLst>
          </p:cNvPr>
          <p:cNvPicPr>
            <a:picLocks noChangeAspect="1"/>
          </p:cNvPicPr>
          <p:nvPr/>
        </p:nvPicPr>
        <p:blipFill>
          <a:blip r:embed="rId4"/>
          <a:stretch>
            <a:fillRect/>
          </a:stretch>
        </p:blipFill>
        <p:spPr>
          <a:xfrm rot="19323540">
            <a:off x="318243" y="3331463"/>
            <a:ext cx="402371" cy="390178"/>
          </a:xfrm>
          <a:prstGeom prst="rect">
            <a:avLst/>
          </a:prstGeom>
        </p:spPr>
      </p:pic>
      <p:pic>
        <p:nvPicPr>
          <p:cNvPr id="22" name="Picture 21">
            <a:extLst>
              <a:ext uri="{FF2B5EF4-FFF2-40B4-BE49-F238E27FC236}">
                <a16:creationId xmlns:a16="http://schemas.microsoft.com/office/drawing/2014/main" id="{15FEE79B-ED8C-CC30-BDA5-C8A323993352}"/>
              </a:ext>
            </a:extLst>
          </p:cNvPr>
          <p:cNvPicPr>
            <a:picLocks noChangeAspect="1"/>
          </p:cNvPicPr>
          <p:nvPr/>
        </p:nvPicPr>
        <p:blipFill>
          <a:blip r:embed="rId4"/>
          <a:stretch>
            <a:fillRect/>
          </a:stretch>
        </p:blipFill>
        <p:spPr>
          <a:xfrm rot="19170775">
            <a:off x="172924" y="5721265"/>
            <a:ext cx="402371" cy="390178"/>
          </a:xfrm>
          <a:prstGeom prst="rect">
            <a:avLst/>
          </a:prstGeom>
        </p:spPr>
      </p:pic>
      <p:pic>
        <p:nvPicPr>
          <p:cNvPr id="11" name="Picture 10">
            <a:extLst>
              <a:ext uri="{FF2B5EF4-FFF2-40B4-BE49-F238E27FC236}">
                <a16:creationId xmlns:a16="http://schemas.microsoft.com/office/drawing/2014/main" id="{6264A1CD-AC8C-F3C6-CE03-FFE6D6856EBC}"/>
              </a:ext>
            </a:extLst>
          </p:cNvPr>
          <p:cNvPicPr>
            <a:picLocks noChangeAspect="1"/>
          </p:cNvPicPr>
          <p:nvPr/>
        </p:nvPicPr>
        <p:blipFill>
          <a:blip r:embed="rId5"/>
          <a:stretch>
            <a:fillRect/>
          </a:stretch>
        </p:blipFill>
        <p:spPr>
          <a:xfrm>
            <a:off x="6372158" y="5113846"/>
            <a:ext cx="566977" cy="560881"/>
          </a:xfrm>
          <a:prstGeom prst="rect">
            <a:avLst/>
          </a:prstGeom>
        </p:spPr>
      </p:pic>
      <p:pic>
        <p:nvPicPr>
          <p:cNvPr id="12" name="Picture 11">
            <a:extLst>
              <a:ext uri="{FF2B5EF4-FFF2-40B4-BE49-F238E27FC236}">
                <a16:creationId xmlns:a16="http://schemas.microsoft.com/office/drawing/2014/main" id="{B34D1750-B590-2FB3-901F-EAD9EEADD9A7}"/>
              </a:ext>
            </a:extLst>
          </p:cNvPr>
          <p:cNvPicPr>
            <a:picLocks noChangeAspect="1"/>
          </p:cNvPicPr>
          <p:nvPr/>
        </p:nvPicPr>
        <p:blipFill>
          <a:blip r:embed="rId5"/>
          <a:stretch>
            <a:fillRect/>
          </a:stretch>
        </p:blipFill>
        <p:spPr>
          <a:xfrm>
            <a:off x="7210695" y="2859606"/>
            <a:ext cx="409193" cy="404793"/>
          </a:xfrm>
          <a:prstGeom prst="rect">
            <a:avLst/>
          </a:prstGeom>
        </p:spPr>
      </p:pic>
      <p:sp>
        <p:nvSpPr>
          <p:cNvPr id="13" name="TextBox 12">
            <a:extLst>
              <a:ext uri="{FF2B5EF4-FFF2-40B4-BE49-F238E27FC236}">
                <a16:creationId xmlns:a16="http://schemas.microsoft.com/office/drawing/2014/main" id="{19A53922-1992-AA5C-67A1-D1E93D2FA227}"/>
              </a:ext>
            </a:extLst>
          </p:cNvPr>
          <p:cNvSpPr txBox="1"/>
          <p:nvPr/>
        </p:nvSpPr>
        <p:spPr>
          <a:xfrm>
            <a:off x="3148193" y="5670592"/>
            <a:ext cx="2590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mn-ea"/>
                <a:cs typeface="+mn-cs"/>
              </a:rPr>
              <a:t>  OSA  CSA</a:t>
            </a:r>
          </a:p>
        </p:txBody>
      </p:sp>
      <p:pic>
        <p:nvPicPr>
          <p:cNvPr id="15" name="Picture 14">
            <a:extLst>
              <a:ext uri="{FF2B5EF4-FFF2-40B4-BE49-F238E27FC236}">
                <a16:creationId xmlns:a16="http://schemas.microsoft.com/office/drawing/2014/main" id="{B159AA36-530F-A345-A9D6-7E307D2BE746}"/>
              </a:ext>
            </a:extLst>
          </p:cNvPr>
          <p:cNvPicPr>
            <a:picLocks noChangeAspect="1"/>
          </p:cNvPicPr>
          <p:nvPr/>
        </p:nvPicPr>
        <p:blipFill>
          <a:blip r:embed="rId5"/>
          <a:stretch>
            <a:fillRect/>
          </a:stretch>
        </p:blipFill>
        <p:spPr>
          <a:xfrm rot="16037093">
            <a:off x="2889981" y="5654648"/>
            <a:ext cx="561142" cy="555109"/>
          </a:xfrm>
          <a:prstGeom prst="rect">
            <a:avLst/>
          </a:prstGeom>
        </p:spPr>
      </p:pic>
      <p:pic>
        <p:nvPicPr>
          <p:cNvPr id="17" name="Picture 16">
            <a:extLst>
              <a:ext uri="{FF2B5EF4-FFF2-40B4-BE49-F238E27FC236}">
                <a16:creationId xmlns:a16="http://schemas.microsoft.com/office/drawing/2014/main" id="{4DAB30DB-6E31-75F9-E4ED-9BEDA1CE51C0}"/>
              </a:ext>
            </a:extLst>
          </p:cNvPr>
          <p:cNvPicPr>
            <a:picLocks noChangeAspect="1"/>
          </p:cNvPicPr>
          <p:nvPr/>
        </p:nvPicPr>
        <p:blipFill>
          <a:blip r:embed="rId6"/>
          <a:stretch>
            <a:fillRect/>
          </a:stretch>
        </p:blipFill>
        <p:spPr>
          <a:xfrm rot="10800000">
            <a:off x="5056285" y="5620672"/>
            <a:ext cx="821648" cy="591363"/>
          </a:xfrm>
          <a:prstGeom prst="rect">
            <a:avLst/>
          </a:prstGeom>
        </p:spPr>
      </p:pic>
      <p:pic>
        <p:nvPicPr>
          <p:cNvPr id="7" name="Picture 6">
            <a:extLst>
              <a:ext uri="{FF2B5EF4-FFF2-40B4-BE49-F238E27FC236}">
                <a16:creationId xmlns:a16="http://schemas.microsoft.com/office/drawing/2014/main" id="{1ABB33C4-F0A9-889F-0C16-6D15AAE1C9BF}"/>
              </a:ext>
            </a:extLst>
          </p:cNvPr>
          <p:cNvPicPr>
            <a:picLocks noChangeAspect="1"/>
          </p:cNvPicPr>
          <p:nvPr/>
        </p:nvPicPr>
        <p:blipFill>
          <a:blip r:embed="rId7"/>
          <a:stretch>
            <a:fillRect/>
          </a:stretch>
        </p:blipFill>
        <p:spPr>
          <a:xfrm rot="18338471">
            <a:off x="3069741" y="1075462"/>
            <a:ext cx="438950" cy="481626"/>
          </a:xfrm>
          <a:prstGeom prst="rect">
            <a:avLst/>
          </a:prstGeom>
        </p:spPr>
      </p:pic>
      <p:pic>
        <p:nvPicPr>
          <p:cNvPr id="8" name="Picture 7">
            <a:extLst>
              <a:ext uri="{FF2B5EF4-FFF2-40B4-BE49-F238E27FC236}">
                <a16:creationId xmlns:a16="http://schemas.microsoft.com/office/drawing/2014/main" id="{5C33DE56-65C9-57AE-3AE7-94991868FE20}"/>
              </a:ext>
            </a:extLst>
          </p:cNvPr>
          <p:cNvPicPr>
            <a:picLocks noChangeAspect="1"/>
          </p:cNvPicPr>
          <p:nvPr/>
        </p:nvPicPr>
        <p:blipFill>
          <a:blip r:embed="rId7"/>
          <a:stretch>
            <a:fillRect/>
          </a:stretch>
        </p:blipFill>
        <p:spPr>
          <a:xfrm rot="2355293">
            <a:off x="1264078" y="1971034"/>
            <a:ext cx="423986" cy="465207"/>
          </a:xfrm>
          <a:prstGeom prst="rect">
            <a:avLst/>
          </a:prstGeom>
        </p:spPr>
      </p:pic>
      <p:sp>
        <p:nvSpPr>
          <p:cNvPr id="4" name="Oval 11">
            <a:extLst>
              <a:ext uri="{FF2B5EF4-FFF2-40B4-BE49-F238E27FC236}">
                <a16:creationId xmlns:a16="http://schemas.microsoft.com/office/drawing/2014/main" id="{6A2AA1DF-B6F4-D67F-2D7E-5310542FF610}"/>
              </a:ext>
            </a:extLst>
          </p:cNvPr>
          <p:cNvSpPr>
            <a:spLocks noChangeArrowheads="1"/>
          </p:cNvSpPr>
          <p:nvPr/>
        </p:nvSpPr>
        <p:spPr bwMode="auto">
          <a:xfrm>
            <a:off x="-31691" y="762000"/>
            <a:ext cx="2971800" cy="864257"/>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KF/PB</a:t>
            </a:r>
          </a:p>
        </p:txBody>
      </p:sp>
    </p:spTree>
    <p:extLst>
      <p:ext uri="{BB962C8B-B14F-4D97-AF65-F5344CB8AC3E}">
        <p14:creationId xmlns:p14="http://schemas.microsoft.com/office/powerpoint/2010/main" val="2554435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p:cNvSpPr>
            <a:spLocks noGrp="1" noChangeArrowheads="1"/>
          </p:cNvSpPr>
          <p:nvPr>
            <p:ph type="title"/>
          </p:nvPr>
        </p:nvSpPr>
        <p:spPr>
          <a:xfrm>
            <a:off x="1" y="-284708"/>
            <a:ext cx="9144000" cy="1143000"/>
          </a:xfrm>
          <a:solidFill>
            <a:schemeClr val="bg1"/>
          </a:solidFill>
        </p:spPr>
        <p:txBody>
          <a:bodyPr lIns="822960" rIns="822960"/>
          <a:lstStyle/>
          <a:p>
            <a:r>
              <a:rPr lang="en-US" sz="2000" dirty="0"/>
              <a:t> Opioids and  Rhythm Generation   </a:t>
            </a:r>
            <a:br>
              <a:rPr lang="en-US" sz="2000" dirty="0"/>
            </a:br>
            <a:endParaRPr lang="en-US" sz="2000" dirty="0">
              <a:solidFill>
                <a:srgbClr val="FFFFFF"/>
              </a:solidFill>
            </a:endParaRPr>
          </a:p>
        </p:txBody>
      </p:sp>
      <p:sp>
        <p:nvSpPr>
          <p:cNvPr id="16390" name="Oval 6"/>
          <p:cNvSpPr>
            <a:spLocks noChangeArrowheads="1"/>
          </p:cNvSpPr>
          <p:nvPr/>
        </p:nvSpPr>
        <p:spPr bwMode="auto">
          <a:xfrm>
            <a:off x="2982596" y="70240"/>
            <a:ext cx="5814278" cy="2510195"/>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Pre-Bot com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p:txBody>
      </p:sp>
      <p:sp>
        <p:nvSpPr>
          <p:cNvPr id="16391" name="Oval 7"/>
          <p:cNvSpPr>
            <a:spLocks noChangeArrowheads="1"/>
          </p:cNvSpPr>
          <p:nvPr/>
        </p:nvSpPr>
        <p:spPr bwMode="auto">
          <a:xfrm rot="10800000" flipV="1">
            <a:off x="5833998" y="4512653"/>
            <a:ext cx="3452985" cy="2553474"/>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mn-ea"/>
                <a:cs typeface="+mn-cs"/>
              </a:rPr>
              <a:t>Phrenic</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mn-ea"/>
                <a:cs typeface="+mn-cs"/>
              </a:rPr>
              <a:t>intercostal nerve </a:t>
            </a:r>
          </a:p>
        </p:txBody>
      </p:sp>
      <p:sp>
        <p:nvSpPr>
          <p:cNvPr id="16392" name="Oval 8"/>
          <p:cNvSpPr>
            <a:spLocks noChangeArrowheads="1"/>
          </p:cNvSpPr>
          <p:nvPr/>
        </p:nvSpPr>
        <p:spPr bwMode="auto">
          <a:xfrm>
            <a:off x="6919638" y="2633837"/>
            <a:ext cx="2065454" cy="649188"/>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rVRG</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4" name="Oval 10"/>
          <p:cNvSpPr>
            <a:spLocks noChangeArrowheads="1"/>
          </p:cNvSpPr>
          <p:nvPr/>
        </p:nvSpPr>
        <p:spPr bwMode="auto">
          <a:xfrm>
            <a:off x="-105055" y="3038459"/>
            <a:ext cx="3087651" cy="1411155"/>
          </a:xfrm>
          <a:prstGeom prst="ellipse">
            <a:avLst/>
          </a:prstGeom>
          <a:solidFill>
            <a:srgbClr val="FF000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Hypoglossal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p:cNvSpPr>
            <a:spLocks noChangeArrowheads="1"/>
          </p:cNvSpPr>
          <p:nvPr/>
        </p:nvSpPr>
        <p:spPr bwMode="auto">
          <a:xfrm>
            <a:off x="-29308" y="5486105"/>
            <a:ext cx="2971800" cy="864257"/>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GG muscle</a:t>
            </a:r>
          </a:p>
        </p:txBody>
      </p:sp>
      <p:sp>
        <p:nvSpPr>
          <p:cNvPr id="16396" name="Oval 12"/>
          <p:cNvSpPr>
            <a:spLocks noChangeArrowheads="1"/>
          </p:cNvSpPr>
          <p:nvPr/>
        </p:nvSpPr>
        <p:spPr bwMode="auto">
          <a:xfrm rot="10800000" flipV="1">
            <a:off x="3056336" y="3492889"/>
            <a:ext cx="4647048" cy="1211818"/>
          </a:xfrm>
          <a:prstGeom prst="ellipse">
            <a:avLst/>
          </a:prstGeom>
          <a:solidFill>
            <a:schemeClr val="bg1"/>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RTN/</a:t>
            </a:r>
            <a:r>
              <a:rPr kumimoji="0" lang="en-US" sz="2000" b="1" i="0" u="none" strike="noStrike" kern="1200" cap="none" spc="0" normalizeH="0" baseline="0" noProof="0" dirty="0" err="1">
                <a:ln>
                  <a:noFill/>
                </a:ln>
                <a:solidFill>
                  <a:srgbClr val="FFFFFF"/>
                </a:solidFill>
                <a:effectLst/>
                <a:uLnTx/>
                <a:uFillTx/>
                <a:latin typeface="Arial"/>
                <a:ea typeface="+mn-ea"/>
                <a:cs typeface="+mn-cs"/>
              </a:rPr>
              <a:t>pFRG</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p:txBody>
      </p:sp>
      <p:sp>
        <p:nvSpPr>
          <p:cNvPr id="14" name="Rectangle 13"/>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p:cNvSpPr/>
          <p:nvPr/>
        </p:nvSpPr>
        <p:spPr bwMode="auto">
          <a:xfrm rot="10800000">
            <a:off x="7932017" y="3379182"/>
            <a:ext cx="375444" cy="1037314"/>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p:cNvSpPr/>
          <p:nvPr/>
        </p:nvSpPr>
        <p:spPr bwMode="auto">
          <a:xfrm rot="13167717">
            <a:off x="3009627" y="2361962"/>
            <a:ext cx="410079" cy="901286"/>
          </a:xfrm>
          <a:prstGeom prst="upArrow">
            <a:avLst>
              <a:gd name="adj1" fmla="val 28032"/>
              <a:gd name="adj2" fmla="val 41276"/>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4CE74D86-8E1C-14C3-BC30-8FC4A55F8870}"/>
              </a:ext>
            </a:extLst>
          </p:cNvPr>
          <p:cNvSpPr/>
          <p:nvPr/>
        </p:nvSpPr>
        <p:spPr bwMode="auto">
          <a:xfrm rot="10800000">
            <a:off x="1079999" y="4724399"/>
            <a:ext cx="291601" cy="496379"/>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3B983133-092D-EDE2-EEF2-2996F4E9D156}"/>
              </a:ext>
            </a:extLst>
          </p:cNvPr>
          <p:cNvPicPr>
            <a:picLocks noChangeAspect="1"/>
          </p:cNvPicPr>
          <p:nvPr/>
        </p:nvPicPr>
        <p:blipFill>
          <a:blip r:embed="rId3"/>
          <a:stretch>
            <a:fillRect/>
          </a:stretch>
        </p:blipFill>
        <p:spPr>
          <a:xfrm rot="10800000">
            <a:off x="5073551" y="2665520"/>
            <a:ext cx="438697" cy="583476"/>
          </a:xfrm>
          <a:prstGeom prst="rect">
            <a:avLst/>
          </a:prstGeom>
        </p:spPr>
      </p:pic>
      <p:pic>
        <p:nvPicPr>
          <p:cNvPr id="2" name="Picture 1">
            <a:extLst>
              <a:ext uri="{FF2B5EF4-FFF2-40B4-BE49-F238E27FC236}">
                <a16:creationId xmlns:a16="http://schemas.microsoft.com/office/drawing/2014/main" id="{4BD85B96-86AA-81FF-C30F-EA0AFB57EBF3}"/>
              </a:ext>
            </a:extLst>
          </p:cNvPr>
          <p:cNvPicPr>
            <a:picLocks noChangeAspect="1"/>
          </p:cNvPicPr>
          <p:nvPr/>
        </p:nvPicPr>
        <p:blipFill>
          <a:blip r:embed="rId4"/>
          <a:stretch>
            <a:fillRect/>
          </a:stretch>
        </p:blipFill>
        <p:spPr>
          <a:xfrm rot="19301922">
            <a:off x="7695653" y="2023989"/>
            <a:ext cx="544732" cy="528225"/>
          </a:xfrm>
          <a:prstGeom prst="rect">
            <a:avLst/>
          </a:prstGeom>
        </p:spPr>
      </p:pic>
      <p:pic>
        <p:nvPicPr>
          <p:cNvPr id="5" name="Picture 4">
            <a:extLst>
              <a:ext uri="{FF2B5EF4-FFF2-40B4-BE49-F238E27FC236}">
                <a16:creationId xmlns:a16="http://schemas.microsoft.com/office/drawing/2014/main" id="{5967AC40-69DA-F09F-CA15-4751B662B2E3}"/>
              </a:ext>
            </a:extLst>
          </p:cNvPr>
          <p:cNvPicPr>
            <a:picLocks noChangeAspect="1"/>
          </p:cNvPicPr>
          <p:nvPr/>
        </p:nvPicPr>
        <p:blipFill>
          <a:blip r:embed="rId4"/>
          <a:stretch>
            <a:fillRect/>
          </a:stretch>
        </p:blipFill>
        <p:spPr>
          <a:xfrm rot="19323540">
            <a:off x="163085" y="3365491"/>
            <a:ext cx="402371" cy="390178"/>
          </a:xfrm>
          <a:prstGeom prst="rect">
            <a:avLst/>
          </a:prstGeom>
        </p:spPr>
      </p:pic>
      <p:pic>
        <p:nvPicPr>
          <p:cNvPr id="22" name="Picture 21">
            <a:extLst>
              <a:ext uri="{FF2B5EF4-FFF2-40B4-BE49-F238E27FC236}">
                <a16:creationId xmlns:a16="http://schemas.microsoft.com/office/drawing/2014/main" id="{15FEE79B-ED8C-CC30-BDA5-C8A323993352}"/>
              </a:ext>
            </a:extLst>
          </p:cNvPr>
          <p:cNvPicPr>
            <a:picLocks noChangeAspect="1"/>
          </p:cNvPicPr>
          <p:nvPr/>
        </p:nvPicPr>
        <p:blipFill>
          <a:blip r:embed="rId4"/>
          <a:stretch>
            <a:fillRect/>
          </a:stretch>
        </p:blipFill>
        <p:spPr>
          <a:xfrm rot="19170775">
            <a:off x="172924" y="5721265"/>
            <a:ext cx="402371" cy="390178"/>
          </a:xfrm>
          <a:prstGeom prst="rect">
            <a:avLst/>
          </a:prstGeom>
        </p:spPr>
      </p:pic>
      <p:pic>
        <p:nvPicPr>
          <p:cNvPr id="11" name="Picture 10">
            <a:extLst>
              <a:ext uri="{FF2B5EF4-FFF2-40B4-BE49-F238E27FC236}">
                <a16:creationId xmlns:a16="http://schemas.microsoft.com/office/drawing/2014/main" id="{6264A1CD-AC8C-F3C6-CE03-FFE6D6856EBC}"/>
              </a:ext>
            </a:extLst>
          </p:cNvPr>
          <p:cNvPicPr>
            <a:picLocks noChangeAspect="1"/>
          </p:cNvPicPr>
          <p:nvPr/>
        </p:nvPicPr>
        <p:blipFill>
          <a:blip r:embed="rId5"/>
          <a:stretch>
            <a:fillRect/>
          </a:stretch>
        </p:blipFill>
        <p:spPr>
          <a:xfrm>
            <a:off x="6201509" y="4921729"/>
            <a:ext cx="566977" cy="560881"/>
          </a:xfrm>
          <a:prstGeom prst="rect">
            <a:avLst/>
          </a:prstGeom>
        </p:spPr>
      </p:pic>
      <p:pic>
        <p:nvPicPr>
          <p:cNvPr id="12" name="Picture 11">
            <a:extLst>
              <a:ext uri="{FF2B5EF4-FFF2-40B4-BE49-F238E27FC236}">
                <a16:creationId xmlns:a16="http://schemas.microsoft.com/office/drawing/2014/main" id="{B34D1750-B590-2FB3-901F-EAD9EEADD9A7}"/>
              </a:ext>
            </a:extLst>
          </p:cNvPr>
          <p:cNvPicPr>
            <a:picLocks noChangeAspect="1"/>
          </p:cNvPicPr>
          <p:nvPr/>
        </p:nvPicPr>
        <p:blipFill>
          <a:blip r:embed="rId5"/>
          <a:stretch>
            <a:fillRect/>
          </a:stretch>
        </p:blipFill>
        <p:spPr>
          <a:xfrm>
            <a:off x="7052911" y="2703518"/>
            <a:ext cx="566977" cy="560881"/>
          </a:xfrm>
          <a:prstGeom prst="rect">
            <a:avLst/>
          </a:prstGeom>
        </p:spPr>
      </p:pic>
      <p:sp>
        <p:nvSpPr>
          <p:cNvPr id="13" name="TextBox 12">
            <a:extLst>
              <a:ext uri="{FF2B5EF4-FFF2-40B4-BE49-F238E27FC236}">
                <a16:creationId xmlns:a16="http://schemas.microsoft.com/office/drawing/2014/main" id="{19A53922-1992-AA5C-67A1-D1E93D2FA227}"/>
              </a:ext>
            </a:extLst>
          </p:cNvPr>
          <p:cNvSpPr txBox="1"/>
          <p:nvPr/>
        </p:nvSpPr>
        <p:spPr>
          <a:xfrm>
            <a:off x="3148193" y="5670592"/>
            <a:ext cx="2590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mn-ea"/>
                <a:cs typeface="+mn-cs"/>
              </a:rPr>
              <a:t>  OSA  CSA</a:t>
            </a:r>
          </a:p>
        </p:txBody>
      </p:sp>
      <p:pic>
        <p:nvPicPr>
          <p:cNvPr id="15" name="Picture 14">
            <a:extLst>
              <a:ext uri="{FF2B5EF4-FFF2-40B4-BE49-F238E27FC236}">
                <a16:creationId xmlns:a16="http://schemas.microsoft.com/office/drawing/2014/main" id="{B159AA36-530F-A345-A9D6-7E307D2BE746}"/>
              </a:ext>
            </a:extLst>
          </p:cNvPr>
          <p:cNvPicPr>
            <a:picLocks noChangeAspect="1"/>
          </p:cNvPicPr>
          <p:nvPr/>
        </p:nvPicPr>
        <p:blipFill>
          <a:blip r:embed="rId5"/>
          <a:stretch>
            <a:fillRect/>
          </a:stretch>
        </p:blipFill>
        <p:spPr>
          <a:xfrm rot="16037093">
            <a:off x="2889981" y="5654648"/>
            <a:ext cx="561142" cy="555109"/>
          </a:xfrm>
          <a:prstGeom prst="rect">
            <a:avLst/>
          </a:prstGeom>
        </p:spPr>
      </p:pic>
      <p:pic>
        <p:nvPicPr>
          <p:cNvPr id="17" name="Picture 16">
            <a:extLst>
              <a:ext uri="{FF2B5EF4-FFF2-40B4-BE49-F238E27FC236}">
                <a16:creationId xmlns:a16="http://schemas.microsoft.com/office/drawing/2014/main" id="{4DAB30DB-6E31-75F9-E4ED-9BEDA1CE51C0}"/>
              </a:ext>
            </a:extLst>
          </p:cNvPr>
          <p:cNvPicPr>
            <a:picLocks noChangeAspect="1"/>
          </p:cNvPicPr>
          <p:nvPr/>
        </p:nvPicPr>
        <p:blipFill>
          <a:blip r:embed="rId6"/>
          <a:stretch>
            <a:fillRect/>
          </a:stretch>
        </p:blipFill>
        <p:spPr>
          <a:xfrm rot="10800000">
            <a:off x="5123046" y="5620672"/>
            <a:ext cx="821648" cy="591363"/>
          </a:xfrm>
          <a:prstGeom prst="rect">
            <a:avLst/>
          </a:prstGeom>
        </p:spPr>
      </p:pic>
      <p:pic>
        <p:nvPicPr>
          <p:cNvPr id="6" name="Picture 5">
            <a:extLst>
              <a:ext uri="{FF2B5EF4-FFF2-40B4-BE49-F238E27FC236}">
                <a16:creationId xmlns:a16="http://schemas.microsoft.com/office/drawing/2014/main" id="{5B4E77E0-569D-06B6-D0F9-B67AEE4E5839}"/>
              </a:ext>
            </a:extLst>
          </p:cNvPr>
          <p:cNvPicPr>
            <a:picLocks noChangeAspect="1"/>
          </p:cNvPicPr>
          <p:nvPr/>
        </p:nvPicPr>
        <p:blipFill>
          <a:blip r:embed="rId7"/>
          <a:stretch>
            <a:fillRect/>
          </a:stretch>
        </p:blipFill>
        <p:spPr>
          <a:xfrm>
            <a:off x="-2078113" y="753385"/>
            <a:ext cx="1993565" cy="1713124"/>
          </a:xfrm>
          <a:prstGeom prst="rect">
            <a:avLst/>
          </a:prstGeom>
        </p:spPr>
      </p:pic>
      <p:pic>
        <p:nvPicPr>
          <p:cNvPr id="7" name="Picture 6">
            <a:extLst>
              <a:ext uri="{FF2B5EF4-FFF2-40B4-BE49-F238E27FC236}">
                <a16:creationId xmlns:a16="http://schemas.microsoft.com/office/drawing/2014/main" id="{1ABB33C4-F0A9-889F-0C16-6D15AAE1C9BF}"/>
              </a:ext>
            </a:extLst>
          </p:cNvPr>
          <p:cNvPicPr>
            <a:picLocks noChangeAspect="1"/>
          </p:cNvPicPr>
          <p:nvPr/>
        </p:nvPicPr>
        <p:blipFill>
          <a:blip r:embed="rId8"/>
          <a:stretch>
            <a:fillRect/>
          </a:stretch>
        </p:blipFill>
        <p:spPr>
          <a:xfrm rot="18338471">
            <a:off x="2674873" y="1417409"/>
            <a:ext cx="438950" cy="481626"/>
          </a:xfrm>
          <a:prstGeom prst="rect">
            <a:avLst/>
          </a:prstGeom>
        </p:spPr>
      </p:pic>
      <p:pic>
        <p:nvPicPr>
          <p:cNvPr id="8" name="Picture 7">
            <a:extLst>
              <a:ext uri="{FF2B5EF4-FFF2-40B4-BE49-F238E27FC236}">
                <a16:creationId xmlns:a16="http://schemas.microsoft.com/office/drawing/2014/main" id="{5C33DE56-65C9-57AE-3AE7-94991868FE20}"/>
              </a:ext>
            </a:extLst>
          </p:cNvPr>
          <p:cNvPicPr>
            <a:picLocks noChangeAspect="1"/>
          </p:cNvPicPr>
          <p:nvPr/>
        </p:nvPicPr>
        <p:blipFill>
          <a:blip r:embed="rId8"/>
          <a:stretch>
            <a:fillRect/>
          </a:stretch>
        </p:blipFill>
        <p:spPr>
          <a:xfrm rot="2355293">
            <a:off x="1294488" y="2446138"/>
            <a:ext cx="438950" cy="481626"/>
          </a:xfrm>
          <a:prstGeom prst="rect">
            <a:avLst/>
          </a:prstGeom>
        </p:spPr>
      </p:pic>
      <p:sp>
        <p:nvSpPr>
          <p:cNvPr id="9" name="Oval 11">
            <a:extLst>
              <a:ext uri="{FF2B5EF4-FFF2-40B4-BE49-F238E27FC236}">
                <a16:creationId xmlns:a16="http://schemas.microsoft.com/office/drawing/2014/main" id="{4A36D016-5025-0649-2F77-7303A9D69971}"/>
              </a:ext>
            </a:extLst>
          </p:cNvPr>
          <p:cNvSpPr>
            <a:spLocks noChangeArrowheads="1"/>
          </p:cNvSpPr>
          <p:nvPr/>
        </p:nvSpPr>
        <p:spPr bwMode="auto">
          <a:xfrm>
            <a:off x="-34726" y="609600"/>
            <a:ext cx="2971800" cy="864257"/>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KF/PB</a:t>
            </a:r>
          </a:p>
        </p:txBody>
      </p:sp>
    </p:spTree>
    <p:extLst>
      <p:ext uri="{BB962C8B-B14F-4D97-AF65-F5344CB8AC3E}">
        <p14:creationId xmlns:p14="http://schemas.microsoft.com/office/powerpoint/2010/main" val="38315276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9145A-081C-C29E-1315-BB5219A4E8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904578-CF4C-4853-4691-9EA1EC146F74}"/>
              </a:ext>
            </a:extLst>
          </p:cNvPr>
          <p:cNvSpPr/>
          <p:nvPr/>
        </p:nvSpPr>
        <p:spPr>
          <a:xfrm>
            <a:off x="381000" y="0"/>
            <a:ext cx="8763000" cy="50783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Valproic acid and CSA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anticonvulsant effect has been attributed to the blockade of voltage-gated sodium channels and increased brain levels of gamma-aminobutyric acid (GABA)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animals, sodium valproate raises cerebral and cerebellar levels of the inhibitory synaptic neurotransmitter, GABA, possibly by inhibiting GABA degradative enzymes, such as GABA transaminase, succinate-semialdehyde dehydrogenase and by inhibiting the re-uptake of GABA by neuronal cells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Valpro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sodium valproate" (PDF). TGA eBusiness Services.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Alphapharm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Pty Limited. 16 December 2013. Retrieved 14 February 2014</a:t>
            </a:r>
          </a:p>
        </p:txBody>
      </p:sp>
    </p:spTree>
    <p:extLst>
      <p:ext uri="{BB962C8B-B14F-4D97-AF65-F5344CB8AC3E}">
        <p14:creationId xmlns:p14="http://schemas.microsoft.com/office/powerpoint/2010/main" val="40163841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BD4318E-9886-45E1-B62E-5DA08E1D2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65855"/>
            <a:ext cx="18659475"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Rectangle 1">
            <a:extLst>
              <a:ext uri="{FF2B5EF4-FFF2-40B4-BE49-F238E27FC236}">
                <a16:creationId xmlns:a16="http://schemas.microsoft.com/office/drawing/2014/main" id="{85703D9C-9462-4E95-918B-3370513E4C69}"/>
              </a:ext>
            </a:extLst>
          </p:cNvPr>
          <p:cNvSpPr>
            <a:spLocks noChangeArrowheads="1"/>
          </p:cNvSpPr>
          <p:nvPr/>
        </p:nvSpPr>
        <p:spPr bwMode="auto">
          <a:xfrm>
            <a:off x="762000" y="219075"/>
            <a:ext cx="9220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Association of Valproic Acid With Central Sleep Apnea Syndrome Two Case Reports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Guichard</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K, </a:t>
            </a:r>
            <a:r>
              <a:rPr kumimoji="0" lang="en-US" alt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Micoulaud</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-Franchi JA(Journal of Clinical Psychopharmacology  2019 )</a:t>
            </a:r>
          </a:p>
        </p:txBody>
      </p:sp>
    </p:spTree>
    <p:extLst>
      <p:ext uri="{BB962C8B-B14F-4D97-AF65-F5344CB8AC3E}">
        <p14:creationId xmlns:p14="http://schemas.microsoft.com/office/powerpoint/2010/main" val="27330839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FDEA-EAAB-25D2-0319-F63146F54065}"/>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ACBD95-871C-7D58-A9B8-904B62297955}"/>
              </a:ext>
            </a:extLst>
          </p:cNvPr>
          <p:cNvPicPr>
            <a:picLocks noGrp="1" noChangeAspect="1"/>
          </p:cNvPicPr>
          <p:nvPr>
            <p:ph idx="1"/>
          </p:nvPr>
        </p:nvPicPr>
        <p:blipFill>
          <a:blip r:embed="rId2"/>
          <a:stretch>
            <a:fillRect/>
          </a:stretch>
        </p:blipFill>
        <p:spPr>
          <a:xfrm>
            <a:off x="1" y="-76200"/>
            <a:ext cx="9139518" cy="6934200"/>
          </a:xfrm>
          <a:prstGeom prst="rect">
            <a:avLst/>
          </a:prstGeom>
        </p:spPr>
      </p:pic>
    </p:spTree>
    <p:extLst>
      <p:ext uri="{BB962C8B-B14F-4D97-AF65-F5344CB8AC3E}">
        <p14:creationId xmlns:p14="http://schemas.microsoft.com/office/powerpoint/2010/main" val="38734235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BE848-A839-009F-FBA9-4EA4D2162D76}"/>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1A095160-5A5D-D696-4169-B8D75CBBE71E}"/>
              </a:ext>
            </a:extLst>
          </p:cNvPr>
          <p:cNvSpPr>
            <a:spLocks noChangeArrowheads="1"/>
          </p:cNvSpPr>
          <p:nvPr/>
        </p:nvSpPr>
        <p:spPr bwMode="auto">
          <a:xfrm>
            <a:off x="712616" y="6908813"/>
            <a:ext cx="1897944"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7" name="Rectangle 3">
            <a:extLst>
              <a:ext uri="{FF2B5EF4-FFF2-40B4-BE49-F238E27FC236}">
                <a16:creationId xmlns:a16="http://schemas.microsoft.com/office/drawing/2014/main" id="{33EE7B2D-DCD8-5D0F-49C2-CCF8E47EEEC4}"/>
              </a:ext>
            </a:extLst>
          </p:cNvPr>
          <p:cNvSpPr>
            <a:spLocks noChangeArrowheads="1"/>
          </p:cNvSpPr>
          <p:nvPr/>
        </p:nvSpPr>
        <p:spPr bwMode="auto">
          <a:xfrm>
            <a:off x="3148193" y="6908813"/>
            <a:ext cx="2847622" cy="455613"/>
          </a:xfrm>
          <a:prstGeom prst="rect">
            <a:avLst/>
          </a:prstGeom>
          <a:noFill/>
          <a:ln w="12700">
            <a:no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6388" name="Rectangle 4">
            <a:extLst>
              <a:ext uri="{FF2B5EF4-FFF2-40B4-BE49-F238E27FC236}">
                <a16:creationId xmlns:a16="http://schemas.microsoft.com/office/drawing/2014/main" id="{B0A27947-DD86-D236-6CC8-E97D28067326}"/>
              </a:ext>
            </a:extLst>
          </p:cNvPr>
          <p:cNvSpPr>
            <a:spLocks noGrp="1" noChangeArrowheads="1"/>
          </p:cNvSpPr>
          <p:nvPr>
            <p:ph type="title"/>
          </p:nvPr>
        </p:nvSpPr>
        <p:spPr>
          <a:xfrm>
            <a:off x="-21710" y="-249261"/>
            <a:ext cx="9144000" cy="1143000"/>
          </a:xfrm>
          <a:solidFill>
            <a:schemeClr val="bg1"/>
          </a:solidFill>
        </p:spPr>
        <p:txBody>
          <a:bodyPr lIns="822960" rIns="822960"/>
          <a:lstStyle/>
          <a:p>
            <a:r>
              <a:rPr lang="en-US" sz="2000" dirty="0"/>
              <a:t> Opioids and  Rhythm Generation   </a:t>
            </a:r>
            <a:br>
              <a:rPr lang="en-US" sz="2000" dirty="0"/>
            </a:br>
            <a:endParaRPr lang="en-US" sz="2000" dirty="0">
              <a:solidFill>
                <a:srgbClr val="FFFFFF"/>
              </a:solidFill>
            </a:endParaRPr>
          </a:p>
        </p:txBody>
      </p:sp>
      <p:sp>
        <p:nvSpPr>
          <p:cNvPr id="16390" name="Oval 6">
            <a:extLst>
              <a:ext uri="{FF2B5EF4-FFF2-40B4-BE49-F238E27FC236}">
                <a16:creationId xmlns:a16="http://schemas.microsoft.com/office/drawing/2014/main" id="{EACE93F6-336F-FD0D-0EA8-919950FD9182}"/>
              </a:ext>
            </a:extLst>
          </p:cNvPr>
          <p:cNvSpPr>
            <a:spLocks noChangeArrowheads="1"/>
          </p:cNvSpPr>
          <p:nvPr/>
        </p:nvSpPr>
        <p:spPr bwMode="auto">
          <a:xfrm>
            <a:off x="3864490" y="369650"/>
            <a:ext cx="5257800" cy="1904286"/>
          </a:xfrm>
          <a:prstGeom prst="ellipse">
            <a:avLst/>
          </a:prstGeom>
          <a:solidFill>
            <a:srgbClr val="FF660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Pre-Bot com</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Inhibited by opioids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a:t>
            </a:r>
          </a:p>
        </p:txBody>
      </p:sp>
      <p:sp>
        <p:nvSpPr>
          <p:cNvPr id="16391" name="Oval 7">
            <a:extLst>
              <a:ext uri="{FF2B5EF4-FFF2-40B4-BE49-F238E27FC236}">
                <a16:creationId xmlns:a16="http://schemas.microsoft.com/office/drawing/2014/main" id="{79F09E3C-5FA4-8808-0B3D-2E9C4B75BEDE}"/>
              </a:ext>
            </a:extLst>
          </p:cNvPr>
          <p:cNvSpPr>
            <a:spLocks noChangeArrowheads="1"/>
          </p:cNvSpPr>
          <p:nvPr/>
        </p:nvSpPr>
        <p:spPr bwMode="auto">
          <a:xfrm rot="10800000" flipV="1">
            <a:off x="5833998" y="4815607"/>
            <a:ext cx="3215572" cy="1947565"/>
          </a:xfrm>
          <a:prstGeom prst="ellipse">
            <a:avLst/>
          </a:prstGeom>
          <a:solidFill>
            <a:schemeClr val="accent2"/>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Phrenic</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intercostal nerve </a:t>
            </a:r>
          </a:p>
        </p:txBody>
      </p:sp>
      <p:sp>
        <p:nvSpPr>
          <p:cNvPr id="16392" name="Oval 8">
            <a:extLst>
              <a:ext uri="{FF2B5EF4-FFF2-40B4-BE49-F238E27FC236}">
                <a16:creationId xmlns:a16="http://schemas.microsoft.com/office/drawing/2014/main" id="{8CEAF00A-9794-B92D-8490-57354B6EAE23}"/>
              </a:ext>
            </a:extLst>
          </p:cNvPr>
          <p:cNvSpPr>
            <a:spLocks noChangeArrowheads="1"/>
          </p:cNvSpPr>
          <p:nvPr/>
        </p:nvSpPr>
        <p:spPr bwMode="auto">
          <a:xfrm>
            <a:off x="6919638" y="2633837"/>
            <a:ext cx="2065454" cy="649188"/>
          </a:xfrm>
          <a:prstGeom prst="ellipse">
            <a:avLst/>
          </a:prstGeom>
          <a:solidFill>
            <a:srgbClr val="00B050"/>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rVRG</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4" name="Oval 10">
            <a:extLst>
              <a:ext uri="{FF2B5EF4-FFF2-40B4-BE49-F238E27FC236}">
                <a16:creationId xmlns:a16="http://schemas.microsoft.com/office/drawing/2014/main" id="{1A8D7354-7BC4-290E-15B6-7787323348D3}"/>
              </a:ext>
            </a:extLst>
          </p:cNvPr>
          <p:cNvSpPr>
            <a:spLocks noChangeArrowheads="1"/>
          </p:cNvSpPr>
          <p:nvPr/>
        </p:nvSpPr>
        <p:spPr bwMode="auto">
          <a:xfrm>
            <a:off x="-105055" y="3038459"/>
            <a:ext cx="3087651" cy="1411155"/>
          </a:xfrm>
          <a:prstGeom prst="ellipse">
            <a:avLst/>
          </a:prstGeom>
          <a:solidFill>
            <a:srgbClr val="FF0000"/>
          </a:solidFill>
          <a:ln w="28575">
            <a:solidFill>
              <a:srgbClr val="FFCC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Hypoglossal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a:ea typeface="+mn-ea"/>
                <a:cs typeface="+mn-cs"/>
              </a:rPr>
              <a:t>Motoneurons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sp>
        <p:nvSpPr>
          <p:cNvPr id="16395" name="Oval 11">
            <a:extLst>
              <a:ext uri="{FF2B5EF4-FFF2-40B4-BE49-F238E27FC236}">
                <a16:creationId xmlns:a16="http://schemas.microsoft.com/office/drawing/2014/main" id="{73BC9336-F15D-1DBA-3B51-D22CCD318CE3}"/>
              </a:ext>
            </a:extLst>
          </p:cNvPr>
          <p:cNvSpPr>
            <a:spLocks noChangeArrowheads="1"/>
          </p:cNvSpPr>
          <p:nvPr/>
        </p:nvSpPr>
        <p:spPr bwMode="auto">
          <a:xfrm>
            <a:off x="-29308" y="5486105"/>
            <a:ext cx="2971800" cy="864257"/>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GG muscle</a:t>
            </a:r>
          </a:p>
        </p:txBody>
      </p:sp>
      <p:sp>
        <p:nvSpPr>
          <p:cNvPr id="16396" name="Oval 12">
            <a:extLst>
              <a:ext uri="{FF2B5EF4-FFF2-40B4-BE49-F238E27FC236}">
                <a16:creationId xmlns:a16="http://schemas.microsoft.com/office/drawing/2014/main" id="{6D80F3F9-BE3F-2C3E-DF8C-849F8CFD761C}"/>
              </a:ext>
            </a:extLst>
          </p:cNvPr>
          <p:cNvSpPr>
            <a:spLocks noChangeArrowheads="1"/>
          </p:cNvSpPr>
          <p:nvPr/>
        </p:nvSpPr>
        <p:spPr bwMode="auto">
          <a:xfrm rot="10800000" flipV="1">
            <a:off x="3210345" y="3370563"/>
            <a:ext cx="4647048" cy="1211818"/>
          </a:xfrm>
          <a:prstGeom prst="ellipse">
            <a:avLst/>
          </a:prstGeom>
          <a:solidFill>
            <a:schemeClr val="bg1"/>
          </a:solidFill>
          <a:ln w="28575">
            <a:solidFill>
              <a:srgbClr val="FAFD00"/>
            </a:solidFill>
            <a:round/>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RTN/</a:t>
            </a:r>
            <a:r>
              <a:rPr kumimoji="0" lang="en-US" sz="2000" b="1" i="0" u="none" strike="noStrike" kern="1200" cap="none" spc="0" normalizeH="0" baseline="0" noProof="0" dirty="0" err="1">
                <a:ln>
                  <a:noFill/>
                </a:ln>
                <a:solidFill>
                  <a:srgbClr val="FFFFFF"/>
                </a:solidFill>
                <a:effectLst/>
                <a:uLnTx/>
                <a:uFillTx/>
                <a:latin typeface="Arial"/>
                <a:ea typeface="+mn-ea"/>
                <a:cs typeface="+mn-cs"/>
              </a:rPr>
              <a:t>pFRG</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Not inhibited by opioids</a:t>
            </a:r>
          </a:p>
        </p:txBody>
      </p:sp>
      <p:sp>
        <p:nvSpPr>
          <p:cNvPr id="14" name="Rectangle 13">
            <a:extLst>
              <a:ext uri="{FF2B5EF4-FFF2-40B4-BE49-F238E27FC236}">
                <a16:creationId xmlns:a16="http://schemas.microsoft.com/office/drawing/2014/main" id="{184CF315-9A5D-94C7-7C85-EE9B5D56B14F}"/>
              </a:ext>
            </a:extLst>
          </p:cNvPr>
          <p:cNvSpPr/>
          <p:nvPr/>
        </p:nvSpPr>
        <p:spPr>
          <a:xfrm rot="16200000">
            <a:off x="2761388" y="1301129"/>
            <a:ext cx="442417"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rial"/>
                <a:ea typeface="+mn-ea"/>
                <a:cs typeface="+mn-cs"/>
              </a:rPr>
              <a:t> </a:t>
            </a:r>
          </a:p>
        </p:txBody>
      </p:sp>
      <p:sp>
        <p:nvSpPr>
          <p:cNvPr id="16" name="Up Arrow 15">
            <a:extLst>
              <a:ext uri="{FF2B5EF4-FFF2-40B4-BE49-F238E27FC236}">
                <a16:creationId xmlns:a16="http://schemas.microsoft.com/office/drawing/2014/main" id="{6CD032D5-BA70-5D5D-1C72-676B3351F51E}"/>
              </a:ext>
            </a:extLst>
          </p:cNvPr>
          <p:cNvSpPr/>
          <p:nvPr/>
        </p:nvSpPr>
        <p:spPr bwMode="auto">
          <a:xfrm rot="10800000">
            <a:off x="8181198" y="3530659"/>
            <a:ext cx="375444" cy="1037314"/>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Up Arrow 18">
            <a:extLst>
              <a:ext uri="{FF2B5EF4-FFF2-40B4-BE49-F238E27FC236}">
                <a16:creationId xmlns:a16="http://schemas.microsoft.com/office/drawing/2014/main" id="{4881FB65-3839-1477-8A8B-D5B8ABB696FF}"/>
              </a:ext>
            </a:extLst>
          </p:cNvPr>
          <p:cNvSpPr/>
          <p:nvPr/>
        </p:nvSpPr>
        <p:spPr bwMode="auto">
          <a:xfrm rot="13167717">
            <a:off x="3166720" y="1923961"/>
            <a:ext cx="662011" cy="1485989"/>
          </a:xfrm>
          <a:prstGeom prst="upArrow">
            <a:avLst>
              <a:gd name="adj1" fmla="val 28032"/>
              <a:gd name="adj2" fmla="val 41276"/>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Up Arrow 15">
            <a:extLst>
              <a:ext uri="{FF2B5EF4-FFF2-40B4-BE49-F238E27FC236}">
                <a16:creationId xmlns:a16="http://schemas.microsoft.com/office/drawing/2014/main" id="{7C33D3DE-83B5-4330-C3C6-8D5FAFF74088}"/>
              </a:ext>
            </a:extLst>
          </p:cNvPr>
          <p:cNvSpPr/>
          <p:nvPr/>
        </p:nvSpPr>
        <p:spPr bwMode="auto">
          <a:xfrm rot="10800000">
            <a:off x="1079999" y="4724399"/>
            <a:ext cx="291601" cy="496379"/>
          </a:xfrm>
          <a:prstGeom prst="upArrow">
            <a:avLst/>
          </a:prstGeom>
          <a:noFill/>
          <a:ln w="28575" cap="flat" cmpd="sng" algn="ctr">
            <a:solidFill>
              <a:srgbClr val="FAFD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3AF8203D-D715-D235-BC19-025014E78165}"/>
              </a:ext>
            </a:extLst>
          </p:cNvPr>
          <p:cNvPicPr>
            <a:picLocks noChangeAspect="1"/>
          </p:cNvPicPr>
          <p:nvPr/>
        </p:nvPicPr>
        <p:blipFill>
          <a:blip r:embed="rId3"/>
          <a:stretch>
            <a:fillRect/>
          </a:stretch>
        </p:blipFill>
        <p:spPr>
          <a:xfrm rot="10800000">
            <a:off x="5418906" y="2458025"/>
            <a:ext cx="438697" cy="752155"/>
          </a:xfrm>
          <a:prstGeom prst="rect">
            <a:avLst/>
          </a:prstGeom>
        </p:spPr>
      </p:pic>
      <p:pic>
        <p:nvPicPr>
          <p:cNvPr id="2" name="Picture 1">
            <a:extLst>
              <a:ext uri="{FF2B5EF4-FFF2-40B4-BE49-F238E27FC236}">
                <a16:creationId xmlns:a16="http://schemas.microsoft.com/office/drawing/2014/main" id="{BE782291-4513-A8DB-ED8F-1C2108CA1424}"/>
              </a:ext>
            </a:extLst>
          </p:cNvPr>
          <p:cNvPicPr>
            <a:picLocks noChangeAspect="1"/>
          </p:cNvPicPr>
          <p:nvPr/>
        </p:nvPicPr>
        <p:blipFill>
          <a:blip r:embed="rId4"/>
          <a:stretch>
            <a:fillRect/>
          </a:stretch>
        </p:blipFill>
        <p:spPr>
          <a:xfrm rot="19301922">
            <a:off x="8096554" y="2066903"/>
            <a:ext cx="544732" cy="528225"/>
          </a:xfrm>
          <a:prstGeom prst="rect">
            <a:avLst/>
          </a:prstGeom>
        </p:spPr>
      </p:pic>
      <p:pic>
        <p:nvPicPr>
          <p:cNvPr id="5" name="Picture 4">
            <a:extLst>
              <a:ext uri="{FF2B5EF4-FFF2-40B4-BE49-F238E27FC236}">
                <a16:creationId xmlns:a16="http://schemas.microsoft.com/office/drawing/2014/main" id="{ABB51FEC-2030-DB2A-3377-F60D49A82203}"/>
              </a:ext>
            </a:extLst>
          </p:cNvPr>
          <p:cNvPicPr>
            <a:picLocks noChangeAspect="1"/>
          </p:cNvPicPr>
          <p:nvPr/>
        </p:nvPicPr>
        <p:blipFill>
          <a:blip r:embed="rId4"/>
          <a:stretch>
            <a:fillRect/>
          </a:stretch>
        </p:blipFill>
        <p:spPr>
          <a:xfrm rot="19323540">
            <a:off x="163085" y="3365491"/>
            <a:ext cx="402371" cy="390178"/>
          </a:xfrm>
          <a:prstGeom prst="rect">
            <a:avLst/>
          </a:prstGeom>
        </p:spPr>
      </p:pic>
      <p:pic>
        <p:nvPicPr>
          <p:cNvPr id="22" name="Picture 21">
            <a:extLst>
              <a:ext uri="{FF2B5EF4-FFF2-40B4-BE49-F238E27FC236}">
                <a16:creationId xmlns:a16="http://schemas.microsoft.com/office/drawing/2014/main" id="{4E8469B1-CCC1-4D3B-C734-ADC6147E6F70}"/>
              </a:ext>
            </a:extLst>
          </p:cNvPr>
          <p:cNvPicPr>
            <a:picLocks noChangeAspect="1"/>
          </p:cNvPicPr>
          <p:nvPr/>
        </p:nvPicPr>
        <p:blipFill>
          <a:blip r:embed="rId4"/>
          <a:stretch>
            <a:fillRect/>
          </a:stretch>
        </p:blipFill>
        <p:spPr>
          <a:xfrm rot="19170775">
            <a:off x="172924" y="5721265"/>
            <a:ext cx="402371" cy="390178"/>
          </a:xfrm>
          <a:prstGeom prst="rect">
            <a:avLst/>
          </a:prstGeom>
        </p:spPr>
      </p:pic>
      <p:pic>
        <p:nvPicPr>
          <p:cNvPr id="11" name="Picture 10">
            <a:extLst>
              <a:ext uri="{FF2B5EF4-FFF2-40B4-BE49-F238E27FC236}">
                <a16:creationId xmlns:a16="http://schemas.microsoft.com/office/drawing/2014/main" id="{BFF81511-949E-2DA3-9E8D-291287ACBBF7}"/>
              </a:ext>
            </a:extLst>
          </p:cNvPr>
          <p:cNvPicPr>
            <a:picLocks noChangeAspect="1"/>
          </p:cNvPicPr>
          <p:nvPr/>
        </p:nvPicPr>
        <p:blipFill>
          <a:blip r:embed="rId5"/>
          <a:stretch>
            <a:fillRect/>
          </a:stretch>
        </p:blipFill>
        <p:spPr>
          <a:xfrm>
            <a:off x="6352661" y="5128342"/>
            <a:ext cx="566977" cy="492329"/>
          </a:xfrm>
          <a:prstGeom prst="rect">
            <a:avLst/>
          </a:prstGeom>
        </p:spPr>
      </p:pic>
      <p:pic>
        <p:nvPicPr>
          <p:cNvPr id="12" name="Picture 11">
            <a:extLst>
              <a:ext uri="{FF2B5EF4-FFF2-40B4-BE49-F238E27FC236}">
                <a16:creationId xmlns:a16="http://schemas.microsoft.com/office/drawing/2014/main" id="{823336D8-089F-E460-6025-A85E196F30A9}"/>
              </a:ext>
            </a:extLst>
          </p:cNvPr>
          <p:cNvPicPr>
            <a:picLocks noChangeAspect="1"/>
          </p:cNvPicPr>
          <p:nvPr/>
        </p:nvPicPr>
        <p:blipFill>
          <a:blip r:embed="rId5"/>
          <a:stretch>
            <a:fillRect/>
          </a:stretch>
        </p:blipFill>
        <p:spPr>
          <a:xfrm>
            <a:off x="7052911" y="2703518"/>
            <a:ext cx="566977" cy="560881"/>
          </a:xfrm>
          <a:prstGeom prst="rect">
            <a:avLst/>
          </a:prstGeom>
        </p:spPr>
      </p:pic>
      <p:sp>
        <p:nvSpPr>
          <p:cNvPr id="13" name="TextBox 12">
            <a:extLst>
              <a:ext uri="{FF2B5EF4-FFF2-40B4-BE49-F238E27FC236}">
                <a16:creationId xmlns:a16="http://schemas.microsoft.com/office/drawing/2014/main" id="{2DB551AF-B1F2-3AEE-DAAC-D051D6ED5D8C}"/>
              </a:ext>
            </a:extLst>
          </p:cNvPr>
          <p:cNvSpPr txBox="1"/>
          <p:nvPr/>
        </p:nvSpPr>
        <p:spPr>
          <a:xfrm>
            <a:off x="3148193" y="5670592"/>
            <a:ext cx="25908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mn-ea"/>
                <a:cs typeface="+mn-cs"/>
              </a:rPr>
              <a:t>  OSA  CSA</a:t>
            </a:r>
          </a:p>
        </p:txBody>
      </p:sp>
      <p:pic>
        <p:nvPicPr>
          <p:cNvPr id="15" name="Picture 14">
            <a:extLst>
              <a:ext uri="{FF2B5EF4-FFF2-40B4-BE49-F238E27FC236}">
                <a16:creationId xmlns:a16="http://schemas.microsoft.com/office/drawing/2014/main" id="{365574CE-3DA3-9F47-2725-D492CE629ECF}"/>
              </a:ext>
            </a:extLst>
          </p:cNvPr>
          <p:cNvPicPr>
            <a:picLocks noChangeAspect="1"/>
          </p:cNvPicPr>
          <p:nvPr/>
        </p:nvPicPr>
        <p:blipFill>
          <a:blip r:embed="rId5"/>
          <a:stretch>
            <a:fillRect/>
          </a:stretch>
        </p:blipFill>
        <p:spPr>
          <a:xfrm rot="16037093">
            <a:off x="2889981" y="5654648"/>
            <a:ext cx="561142" cy="555109"/>
          </a:xfrm>
          <a:prstGeom prst="rect">
            <a:avLst/>
          </a:prstGeom>
        </p:spPr>
      </p:pic>
      <p:pic>
        <p:nvPicPr>
          <p:cNvPr id="17" name="Picture 16">
            <a:extLst>
              <a:ext uri="{FF2B5EF4-FFF2-40B4-BE49-F238E27FC236}">
                <a16:creationId xmlns:a16="http://schemas.microsoft.com/office/drawing/2014/main" id="{3A307719-6566-39FA-B2D8-C05974F3F31A}"/>
              </a:ext>
            </a:extLst>
          </p:cNvPr>
          <p:cNvPicPr>
            <a:picLocks noChangeAspect="1"/>
          </p:cNvPicPr>
          <p:nvPr/>
        </p:nvPicPr>
        <p:blipFill>
          <a:blip r:embed="rId6"/>
          <a:stretch>
            <a:fillRect/>
          </a:stretch>
        </p:blipFill>
        <p:spPr>
          <a:xfrm rot="10800000">
            <a:off x="5123046" y="5620672"/>
            <a:ext cx="821648" cy="591363"/>
          </a:xfrm>
          <a:prstGeom prst="rect">
            <a:avLst/>
          </a:prstGeom>
        </p:spPr>
      </p:pic>
      <p:pic>
        <p:nvPicPr>
          <p:cNvPr id="7" name="Picture 6">
            <a:extLst>
              <a:ext uri="{FF2B5EF4-FFF2-40B4-BE49-F238E27FC236}">
                <a16:creationId xmlns:a16="http://schemas.microsoft.com/office/drawing/2014/main" id="{96A285E4-0DCD-7333-C942-772313F50335}"/>
              </a:ext>
            </a:extLst>
          </p:cNvPr>
          <p:cNvPicPr>
            <a:picLocks noChangeAspect="1"/>
          </p:cNvPicPr>
          <p:nvPr/>
        </p:nvPicPr>
        <p:blipFill>
          <a:blip r:embed="rId7"/>
          <a:stretch>
            <a:fillRect/>
          </a:stretch>
        </p:blipFill>
        <p:spPr>
          <a:xfrm rot="18338471">
            <a:off x="3380719" y="946916"/>
            <a:ext cx="438950" cy="481626"/>
          </a:xfrm>
          <a:prstGeom prst="rect">
            <a:avLst/>
          </a:prstGeom>
        </p:spPr>
      </p:pic>
      <p:pic>
        <p:nvPicPr>
          <p:cNvPr id="8" name="Picture 7">
            <a:extLst>
              <a:ext uri="{FF2B5EF4-FFF2-40B4-BE49-F238E27FC236}">
                <a16:creationId xmlns:a16="http://schemas.microsoft.com/office/drawing/2014/main" id="{0D5C694B-960D-CFB9-09B2-5432A0C53D6F}"/>
              </a:ext>
            </a:extLst>
          </p:cNvPr>
          <p:cNvPicPr>
            <a:picLocks noChangeAspect="1"/>
          </p:cNvPicPr>
          <p:nvPr/>
        </p:nvPicPr>
        <p:blipFill>
          <a:blip r:embed="rId7"/>
          <a:stretch>
            <a:fillRect/>
          </a:stretch>
        </p:blipFill>
        <p:spPr>
          <a:xfrm rot="2355293">
            <a:off x="1294488" y="2446138"/>
            <a:ext cx="438950" cy="481626"/>
          </a:xfrm>
          <a:prstGeom prst="rect">
            <a:avLst/>
          </a:prstGeom>
        </p:spPr>
      </p:pic>
      <p:sp>
        <p:nvSpPr>
          <p:cNvPr id="4" name="Oval 11">
            <a:extLst>
              <a:ext uri="{FF2B5EF4-FFF2-40B4-BE49-F238E27FC236}">
                <a16:creationId xmlns:a16="http://schemas.microsoft.com/office/drawing/2014/main" id="{07B66B33-1157-AF96-69F1-7E75E25647E2}"/>
              </a:ext>
            </a:extLst>
          </p:cNvPr>
          <p:cNvSpPr>
            <a:spLocks noChangeArrowheads="1"/>
          </p:cNvSpPr>
          <p:nvPr/>
        </p:nvSpPr>
        <p:spPr bwMode="auto">
          <a:xfrm>
            <a:off x="-17146" y="391767"/>
            <a:ext cx="3427322" cy="1592236"/>
          </a:xfrm>
          <a:prstGeom prst="ellipse">
            <a:avLst/>
          </a:prstGeom>
          <a:solidFill>
            <a:srgbClr val="FF0000"/>
          </a:solidFill>
          <a:ln w="28575">
            <a:solidFill>
              <a:srgbClr val="FAFD00"/>
            </a:solidFill>
            <a:round/>
            <a:headEnd/>
            <a:tailEnd/>
          </a:ln>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 KF/PB inhibited by opioids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138258668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1F10-EF8F-3D62-5EBF-0FDCB0325B76}"/>
            </a:ext>
          </a:extLst>
        </p:cNvPr>
        <p:cNvGrpSpPr/>
        <p:nvPr/>
      </p:nvGrpSpPr>
      <p:grpSpPr>
        <a:xfrm>
          <a:off x="0" y="0"/>
          <a:ext cx="0" cy="0"/>
          <a:chOff x="0" y="0"/>
          <a:chExt cx="0" cy="0"/>
        </a:xfrm>
      </p:grpSpPr>
      <p:sp>
        <p:nvSpPr>
          <p:cNvPr id="61442" name="Rectangle 2">
            <a:extLst>
              <a:ext uri="{FF2B5EF4-FFF2-40B4-BE49-F238E27FC236}">
                <a16:creationId xmlns:a16="http://schemas.microsoft.com/office/drawing/2014/main" id="{EABFE5CE-2F89-8B2A-9676-8A7887DA5BF8}"/>
              </a:ext>
            </a:extLst>
          </p:cNvPr>
          <p:cNvSpPr>
            <a:spLocks noGrp="1" noChangeArrowheads="1"/>
          </p:cNvSpPr>
          <p:nvPr>
            <p:ph type="title" idx="4294967295"/>
          </p:nvPr>
        </p:nvSpPr>
        <p:spPr>
          <a:xfrm>
            <a:off x="5" y="0"/>
            <a:ext cx="8974667" cy="1752600"/>
          </a:xfrm>
        </p:spPr>
        <p:txBody>
          <a:bodyPr/>
          <a:lstStyle/>
          <a:p>
            <a:pPr>
              <a:lnSpc>
                <a:spcPct val="70000"/>
              </a:lnSpc>
              <a:spcBef>
                <a:spcPct val="20000"/>
              </a:spcBef>
            </a:pPr>
            <a:r>
              <a:rPr lang="en-US" dirty="0">
                <a:solidFill>
                  <a:srgbClr val="FFFFFF"/>
                </a:solidFill>
                <a:cs typeface="Times New Roman" pitchFamily="18" charset="0"/>
              </a:rPr>
              <a:t>Sleep apnea</a:t>
            </a:r>
            <a:endParaRPr lang="en-US" sz="3200" dirty="0">
              <a:solidFill>
                <a:srgbClr val="FFFFFF"/>
              </a:solidFill>
            </a:endParaRPr>
          </a:p>
        </p:txBody>
      </p:sp>
      <p:sp>
        <p:nvSpPr>
          <p:cNvPr id="61443" name="Rectangle 1">
            <a:extLst>
              <a:ext uri="{FF2B5EF4-FFF2-40B4-BE49-F238E27FC236}">
                <a16:creationId xmlns:a16="http://schemas.microsoft.com/office/drawing/2014/main" id="{2ED4A177-F127-41D0-63EF-BC36EFE1DC27}"/>
              </a:ext>
            </a:extLst>
          </p:cNvPr>
          <p:cNvSpPr>
            <a:spLocks noGrp="1" noChangeArrowheads="1"/>
          </p:cNvSpPr>
          <p:nvPr>
            <p:ph type="body" idx="4294967295"/>
          </p:nvPr>
        </p:nvSpPr>
        <p:spPr>
          <a:xfrm>
            <a:off x="0" y="155584"/>
            <a:ext cx="9144000" cy="6992684"/>
          </a:xfrm>
          <a:noFill/>
        </p:spPr>
        <p:txBody>
          <a:bodyPr wrap="square" lIns="91390" tIns="0" rIns="91390" bIns="0" anchor="ctr">
            <a:spAutoFit/>
          </a:bodyPr>
          <a:lstStyle/>
          <a:p>
            <a:pPr marL="0" indent="0">
              <a:buNone/>
            </a:pPr>
            <a:r>
              <a:rPr lang="en-US" dirty="0"/>
              <a:t>                Respiratory Depression  </a:t>
            </a:r>
          </a:p>
          <a:p>
            <a:pPr marL="0" indent="0">
              <a:buNone/>
            </a:pPr>
            <a:endParaRPr lang="en-US" dirty="0"/>
          </a:p>
          <a:p>
            <a:r>
              <a:rPr lang="en-US" dirty="0"/>
              <a:t>Although acute use of </a:t>
            </a:r>
            <a:r>
              <a:rPr lang="en-US" dirty="0" err="1"/>
              <a:t>opioids</a:t>
            </a:r>
            <a:r>
              <a:rPr lang="en-US" dirty="0"/>
              <a:t> may cause CO</a:t>
            </a:r>
            <a:r>
              <a:rPr lang="en-US" baseline="-25000" dirty="0"/>
              <a:t>2</a:t>
            </a:r>
            <a:r>
              <a:rPr lang="en-US" dirty="0"/>
              <a:t> retention, chronic respiratory acidosis, a reflection of long-term respiratory depression is not common or is mild in most cases.</a:t>
            </a:r>
          </a:p>
          <a:p>
            <a:endParaRPr lang="en-US" dirty="0"/>
          </a:p>
          <a:p>
            <a:r>
              <a:rPr lang="en-US" dirty="0"/>
              <a:t>However, respiratory depression in the form of sleep apneas and hypopneas, both obstructive and central, and hypoventilation are prevalent in patients who are chronically using opioids.  </a:t>
            </a:r>
          </a:p>
          <a:p>
            <a:endParaRPr lang="en-US" dirty="0"/>
          </a:p>
          <a:p>
            <a:pPr>
              <a:buFontTx/>
              <a:buNone/>
            </a:pPr>
            <a:r>
              <a:rPr lang="en-US" dirty="0"/>
              <a:t> </a:t>
            </a:r>
            <a:endParaRPr lang="en-US" sz="2400" dirty="0"/>
          </a:p>
        </p:txBody>
      </p:sp>
    </p:spTree>
    <p:extLst>
      <p:ext uri="{BB962C8B-B14F-4D97-AF65-F5344CB8AC3E}">
        <p14:creationId xmlns:p14="http://schemas.microsoft.com/office/powerpoint/2010/main" val="35106001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E5478-F9F1-575E-26EA-D2C866FA5E2A}"/>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31D7106F-4699-4902-0D20-53A431856B35}"/>
              </a:ext>
            </a:extLst>
          </p:cNvPr>
          <p:cNvSpPr>
            <a:spLocks noGrp="1"/>
          </p:cNvSpPr>
          <p:nvPr>
            <p:ph type="title"/>
          </p:nvPr>
        </p:nvSpPr>
        <p:spPr>
          <a:xfrm>
            <a:off x="457200" y="76200"/>
            <a:ext cx="8229600" cy="1143000"/>
          </a:xfrm>
        </p:spPr>
        <p:txBody>
          <a:bodyPr/>
          <a:lstStyle/>
          <a:p>
            <a:r>
              <a:rPr lang="en-US" dirty="0"/>
              <a:t>2.  Respiratory Depression </a:t>
            </a:r>
          </a:p>
        </p:txBody>
      </p:sp>
      <p:sp>
        <p:nvSpPr>
          <p:cNvPr id="3" name="Content Placeholder 2">
            <a:extLst>
              <a:ext uri="{FF2B5EF4-FFF2-40B4-BE49-F238E27FC236}">
                <a16:creationId xmlns:a16="http://schemas.microsoft.com/office/drawing/2014/main" id="{ECD5E583-0860-33A9-B1F7-9F9A07439DD2}"/>
              </a:ext>
            </a:extLst>
          </p:cNvPr>
          <p:cNvSpPr>
            <a:spLocks noGrp="1"/>
          </p:cNvSpPr>
          <p:nvPr>
            <p:ph idx="1"/>
          </p:nvPr>
        </p:nvSpPr>
        <p:spPr>
          <a:xfrm>
            <a:off x="228600" y="1676400"/>
            <a:ext cx="9144000" cy="5410200"/>
          </a:xfrm>
        </p:spPr>
        <p:txBody>
          <a:bodyPr/>
          <a:lstStyle/>
          <a:p>
            <a:pPr marL="514350" indent="-514350" eaLnBrk="1" hangingPunct="1">
              <a:buFontTx/>
              <a:buNone/>
              <a:defRPr/>
            </a:pPr>
            <a:r>
              <a:rPr lang="en-US" sz="3200" dirty="0">
                <a:solidFill>
                  <a:schemeClr val="accent6"/>
                </a:solidFill>
                <a:latin typeface="_Aberlyth Bold Oblique" pitchFamily="34" charset="0"/>
              </a:rPr>
              <a:t>  </a:t>
            </a: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       Terminal apnea is  sine qua non of   	    death due to  opioids</a:t>
            </a:r>
          </a:p>
          <a:p>
            <a:pPr marL="514350" indent="-514350" eaLnBrk="1" hangingPunct="1">
              <a:buFontTx/>
              <a:buNone/>
              <a:defRPr/>
            </a:pP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OSA, CSA, hypoventilation, impairment of arousal, combo drugs</a:t>
            </a:r>
          </a:p>
          <a:p>
            <a:pPr marL="514350" indent="-514350" eaLnBrk="1" hangingPunct="1">
              <a:buFontTx/>
              <a:buNone/>
              <a:defRPr/>
            </a:pPr>
            <a:endParaRPr lang="en-US" sz="4000" dirty="0">
              <a:solidFill>
                <a:schemeClr val="accent6"/>
              </a:solidFill>
              <a:latin typeface="_Aberlyth Bold Oblique" pitchFamily="34" charset="0"/>
            </a:endParaRPr>
          </a:p>
          <a:p>
            <a:pPr marL="514350" indent="-514350" eaLnBrk="1" hangingPunct="1">
              <a:buFontTx/>
              <a:buNone/>
              <a:defRPr/>
            </a:pPr>
            <a:r>
              <a:rPr lang="en-US" sz="4000" dirty="0">
                <a:solidFill>
                  <a:schemeClr val="accent6"/>
                </a:solidFill>
                <a:latin typeface="_Aberlyth Bold Oblique" pitchFamily="34" charset="0"/>
              </a:rPr>
              <a:t>    </a:t>
            </a:r>
          </a:p>
        </p:txBody>
      </p:sp>
    </p:spTree>
    <p:extLst>
      <p:ext uri="{BB962C8B-B14F-4D97-AF65-F5344CB8AC3E}">
        <p14:creationId xmlns:p14="http://schemas.microsoft.com/office/powerpoint/2010/main" val="14418143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79B0C-E323-0BD0-0F5E-5A897FBB1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CA61F-BBE7-B2E2-C64D-B9B55901C17E}"/>
              </a:ext>
            </a:extLst>
          </p:cNvPr>
          <p:cNvSpPr>
            <a:spLocks noGrp="1"/>
          </p:cNvSpPr>
          <p:nvPr>
            <p:ph type="title"/>
          </p:nvPr>
        </p:nvSpPr>
        <p:spPr>
          <a:xfrm>
            <a:off x="76200" y="29308"/>
            <a:ext cx="8991600" cy="1143000"/>
          </a:xfrm>
        </p:spPr>
        <p:txBody>
          <a:bodyPr/>
          <a:lstStyle/>
          <a:p>
            <a:r>
              <a:rPr lang="en-US" dirty="0"/>
              <a:t>Opioid Receptors</a:t>
            </a:r>
          </a:p>
        </p:txBody>
      </p:sp>
      <p:sp>
        <p:nvSpPr>
          <p:cNvPr id="3" name="Content Placeholder 2">
            <a:extLst>
              <a:ext uri="{FF2B5EF4-FFF2-40B4-BE49-F238E27FC236}">
                <a16:creationId xmlns:a16="http://schemas.microsoft.com/office/drawing/2014/main" id="{C3D3F4C8-4F28-649D-C512-E53860FF61B7}"/>
              </a:ext>
            </a:extLst>
          </p:cNvPr>
          <p:cNvSpPr>
            <a:spLocks noGrp="1"/>
          </p:cNvSpPr>
          <p:nvPr>
            <p:ph idx="1"/>
          </p:nvPr>
        </p:nvSpPr>
        <p:spPr>
          <a:xfrm>
            <a:off x="76200" y="1172308"/>
            <a:ext cx="9067800" cy="4114800"/>
          </a:xfrm>
        </p:spPr>
        <p:txBody>
          <a:bodyPr/>
          <a:lstStyle/>
          <a:p>
            <a:r>
              <a:rPr lang="en-US" sz="1800" dirty="0"/>
              <a:t>Opioid receptors are members of the    G-protein coupled receptors (GPCRs) superfamily, consisting of seven trans-membrane subunits. </a:t>
            </a:r>
          </a:p>
          <a:p>
            <a:endParaRPr lang="en-US" sz="1800" dirty="0"/>
          </a:p>
          <a:p>
            <a:r>
              <a:rPr lang="en-US" sz="1800" dirty="0"/>
              <a:t>Stimulation of GPCR by agonists, such as beta 2 agonists used to treat bronchospasm, activates the G-proteins   and initiates an intracellular signaling cascade starting with increased level of cyclic adenosine monophosphate (CAMP). </a:t>
            </a:r>
          </a:p>
          <a:p>
            <a:endParaRPr lang="en-US" sz="1800" dirty="0"/>
          </a:p>
          <a:p>
            <a:r>
              <a:rPr lang="en-US" sz="1800" dirty="0"/>
              <a:t> In contrast, binding of opioid ligands    activates inhibitory intracellular pathways decreasing CAMP and reduced neuronal excitability.</a:t>
            </a:r>
          </a:p>
          <a:p>
            <a:endParaRPr lang="en-US" sz="1800" dirty="0"/>
          </a:p>
          <a:p>
            <a:r>
              <a:rPr lang="en-US" sz="1800" dirty="0"/>
              <a:t>There are 4 classes of opioid receptors, consisting of   μ, κ, δ, and </a:t>
            </a:r>
            <a:r>
              <a:rPr lang="en-US" sz="1800" dirty="0" err="1"/>
              <a:t>nociceptin</a:t>
            </a:r>
            <a:r>
              <a:rPr lang="en-US" sz="1800" dirty="0"/>
              <a:t>/</a:t>
            </a:r>
            <a:r>
              <a:rPr lang="en-US" sz="1800" dirty="0" err="1"/>
              <a:t>orphanin</a:t>
            </a:r>
            <a:r>
              <a:rPr lang="en-US" sz="1800" dirty="0"/>
              <a:t> FQ peptide receptors with endogenous ligands such as endorphins and enkephalins. </a:t>
            </a:r>
          </a:p>
          <a:p>
            <a:endParaRPr lang="en-US" sz="1800" dirty="0"/>
          </a:p>
          <a:p>
            <a:r>
              <a:rPr lang="en-US"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 μ receptor is the main inhibitory receptor abundant in pontomedullary respiratory neurons </a:t>
            </a:r>
            <a:endParaRPr lang="en-US" dirty="0">
              <a:solidFill>
                <a:srgbClr val="FFFF00"/>
              </a:solidFill>
            </a:endParaRPr>
          </a:p>
        </p:txBody>
      </p:sp>
    </p:spTree>
    <p:extLst>
      <p:ext uri="{BB962C8B-B14F-4D97-AF65-F5344CB8AC3E}">
        <p14:creationId xmlns:p14="http://schemas.microsoft.com/office/powerpoint/2010/main" val="36404115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454A7-1EB3-8595-F96E-806704B77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C3D73-3487-BA7A-D514-A5CDC8E52277}"/>
              </a:ext>
            </a:extLst>
          </p:cNvPr>
          <p:cNvSpPr>
            <a:spLocks noGrp="1"/>
          </p:cNvSpPr>
          <p:nvPr>
            <p:ph type="title"/>
          </p:nvPr>
        </p:nvSpPr>
        <p:spPr>
          <a:xfrm>
            <a:off x="0" y="0"/>
            <a:ext cx="8991600" cy="1143000"/>
          </a:xfrm>
        </p:spPr>
        <p:txBody>
          <a:bodyPr/>
          <a:lstStyle/>
          <a:p>
            <a:r>
              <a:rPr lang="en-US" sz="2800" dirty="0"/>
              <a:t>Guanine nucleotide-binding regulatory proteins </a:t>
            </a:r>
            <a:br>
              <a:rPr lang="en-US" sz="2800" dirty="0"/>
            </a:br>
            <a:r>
              <a:rPr lang="en-US" sz="2800" dirty="0"/>
              <a:t> G proteins</a:t>
            </a:r>
          </a:p>
        </p:txBody>
      </p:sp>
      <p:sp>
        <p:nvSpPr>
          <p:cNvPr id="3" name="Content Placeholder 2">
            <a:extLst>
              <a:ext uri="{FF2B5EF4-FFF2-40B4-BE49-F238E27FC236}">
                <a16:creationId xmlns:a16="http://schemas.microsoft.com/office/drawing/2014/main" id="{C22AEE25-397D-EA2D-F077-E81137C59DDA}"/>
              </a:ext>
            </a:extLst>
          </p:cNvPr>
          <p:cNvSpPr>
            <a:spLocks noGrp="1"/>
          </p:cNvSpPr>
          <p:nvPr>
            <p:ph idx="1"/>
          </p:nvPr>
        </p:nvSpPr>
        <p:spPr>
          <a:xfrm>
            <a:off x="-304800" y="1151792"/>
            <a:ext cx="9448800" cy="5486400"/>
          </a:xfrm>
        </p:spPr>
        <p:txBody>
          <a:bodyPr/>
          <a:lstStyle/>
          <a:p>
            <a:r>
              <a:rPr lang="en-US" dirty="0"/>
              <a:t>GPCRs  superfamily members have been identified in organisms as evolutionarily distant as yeast and man  </a:t>
            </a:r>
          </a:p>
          <a:p>
            <a:pPr marL="0" indent="0">
              <a:buNone/>
            </a:pPr>
            <a:r>
              <a:rPr lang="en-US" dirty="0"/>
              <a:t>   G-proteins are composed of α, β, and γ subunits</a:t>
            </a:r>
          </a:p>
          <a:p>
            <a:r>
              <a:rPr lang="en-US" dirty="0"/>
              <a:t>Upon agonist binding, GPCRs increase the exchange of GDP bound on the Gα subunit with GTP. </a:t>
            </a:r>
          </a:p>
          <a:p>
            <a:r>
              <a:rPr lang="en-US" dirty="0"/>
              <a:t>This leads to the dissociation of Gα subunit from Gβγ dimer resulting in two functional subunits (Gα and Gβγ). G-proteins are identified by their Gα subunits. </a:t>
            </a:r>
          </a:p>
          <a:p>
            <a:r>
              <a:rPr lang="en-US" dirty="0"/>
              <a:t> Gα proteins are grouped into four families: </a:t>
            </a:r>
          </a:p>
          <a:p>
            <a:r>
              <a:rPr lang="en-US" dirty="0"/>
              <a:t>                 Gαs, Gα</a:t>
            </a:r>
            <a:r>
              <a:rPr lang="en-US" dirty="0" err="1"/>
              <a:t>i</a:t>
            </a:r>
            <a:r>
              <a:rPr lang="en-US" dirty="0"/>
              <a:t>, Gαq, and Gα12 </a:t>
            </a:r>
          </a:p>
        </p:txBody>
      </p:sp>
    </p:spTree>
    <p:extLst>
      <p:ext uri="{BB962C8B-B14F-4D97-AF65-F5344CB8AC3E}">
        <p14:creationId xmlns:p14="http://schemas.microsoft.com/office/powerpoint/2010/main" val="1676361567"/>
      </p:ext>
    </p:extLst>
  </p:cSld>
  <p:clrMapOvr>
    <a:masterClrMapping/>
  </p:clrMapOvr>
</p:sld>
</file>

<file path=ppt/theme/theme1.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no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0000"/>
        </a:solidFill>
        <a:ln w="9525" cap="flat" cmpd="sng" algn="ctr">
          <a:no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Modèle par défaut">
  <a:themeElements>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Modèle par défau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4_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My Documents">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My Docume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y Documen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Document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Document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Documen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Documen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Documen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y Documents">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My Docume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AFD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FAFD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1" i="0" u="none" strike="noStrike" cap="none" normalizeH="0" baseline="0" smtClean="0">
            <a:ln>
              <a:noFill/>
            </a:ln>
            <a:solidFill>
              <a:srgbClr val="FFFFFF"/>
            </a:solidFill>
            <a:effectLst/>
            <a:latin typeface="Arial" charset="0"/>
          </a:defRPr>
        </a:defPPr>
      </a:lstStyle>
    </a:lnDef>
  </a:objectDefaults>
  <a:extraClrSchemeLst>
    <a:extraClrScheme>
      <a:clrScheme name="My Documen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Document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Document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Documen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Documen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Documen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no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0000"/>
        </a:solidFill>
        <a:ln w="9525" cap="flat" cmpd="sng" algn="ctr">
          <a:no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0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1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4 Sleep - PNS Zoll meeting" id="{B6056AA3-AADF-4F71-9049-63A5AE389D7C}" vid="{65D31385-4751-425A-AAA5-CE7685113642}"/>
    </a:ext>
  </a:extLst>
</a:theme>
</file>

<file path=ppt/theme/theme33.xml><?xml version="1.0" encoding="utf-8"?>
<a:theme xmlns:a="http://schemas.openxmlformats.org/drawingml/2006/main" name="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 Sleep - PNS Zoll meeting" id="{B6056AA3-AADF-4F71-9049-63A5AE389D7C}" vid="{F9D27860-B832-469C-AB78-2EC2D1007D81}"/>
    </a:ext>
  </a:extLst>
</a:theme>
</file>

<file path=ppt/theme/theme3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_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4 Sleep - PNS Zoll meeting" id="{B6056AA3-AADF-4F71-9049-63A5AE389D7C}" vid="{881B4C68-5D90-4EA9-B0AE-05E9B2A1DEF5}"/>
    </a:ext>
  </a:extLst>
</a:theme>
</file>

<file path=ppt/theme/theme4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 Sleep - PNS Zoll meeting" id="{B6056AA3-AADF-4F71-9049-63A5AE389D7C}" vid="{F9D27860-B832-469C-AB78-2EC2D1007D81}"/>
    </a:ext>
  </a:extLst>
</a:theme>
</file>

<file path=ppt/theme/theme4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 Sleep - PNS Zoll meeting" id="{B6056AA3-AADF-4F71-9049-63A5AE389D7C}" vid="{18698149-BE09-4A89-93D6-8CC44223FC4B}"/>
    </a:ext>
  </a:extLst>
</a:theme>
</file>

<file path=ppt/theme/theme4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4 Sleep - PNS Zoll meeting" id="{B6056AA3-AADF-4F71-9049-63A5AE389D7C}" vid="{ACEAFDD6-DB6C-477F-9D30-F509591B8C53}"/>
    </a:ext>
  </a:ext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3½ Floppy (A:)">
  <a:themeElements>
    <a:clrScheme name="">
      <a:dk1>
        <a:srgbClr val="081D58"/>
      </a:dk1>
      <a:lt1>
        <a:srgbClr val="FAFD00"/>
      </a:lt1>
      <a:dk2>
        <a:srgbClr val="00279F"/>
      </a:dk2>
      <a:lt2>
        <a:srgbClr val="FFFFFF"/>
      </a:lt2>
      <a:accent1>
        <a:srgbClr val="F57B49"/>
      </a:accent1>
      <a:accent2>
        <a:srgbClr val="EAEC5E"/>
      </a:accent2>
      <a:accent3>
        <a:srgbClr val="AAACCD"/>
      </a:accent3>
      <a:accent4>
        <a:srgbClr val="D6D800"/>
      </a:accent4>
      <a:accent5>
        <a:srgbClr val="F9BFB1"/>
      </a:accent5>
      <a:accent6>
        <a:srgbClr val="D4D654"/>
      </a:accent6>
      <a:hlink>
        <a:srgbClr val="FC0128"/>
      </a:hlink>
      <a:folHlink>
        <a:srgbClr val="063DE8"/>
      </a:folHlink>
    </a:clrScheme>
    <a:fontScheme name="3½ Floppy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2000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2112264" tIns="45720" rIns="2112264"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8654</TotalTime>
  <Words>8667</Words>
  <Application>Microsoft Office PowerPoint</Application>
  <PresentationFormat>On-screen Show (4:3)</PresentationFormat>
  <Paragraphs>1389</Paragraphs>
  <Slides>160</Slides>
  <Notes>35</Notes>
  <HiddenSlides>1</HiddenSlides>
  <MMClips>0</MMClips>
  <ScaleCrop>false</ScaleCrop>
  <HeadingPairs>
    <vt:vector size="8" baseType="variant">
      <vt:variant>
        <vt:lpstr>Fonts Used</vt:lpstr>
      </vt:variant>
      <vt:variant>
        <vt:i4>13</vt:i4>
      </vt:variant>
      <vt:variant>
        <vt:lpstr>Theme</vt:lpstr>
      </vt:variant>
      <vt:variant>
        <vt:i4>47</vt:i4>
      </vt:variant>
      <vt:variant>
        <vt:lpstr>Embedded OLE Servers</vt:lpstr>
      </vt:variant>
      <vt:variant>
        <vt:i4>2</vt:i4>
      </vt:variant>
      <vt:variant>
        <vt:lpstr>Slide Titles</vt:lpstr>
      </vt:variant>
      <vt:variant>
        <vt:i4>160</vt:i4>
      </vt:variant>
    </vt:vector>
  </HeadingPairs>
  <TitlesOfParts>
    <vt:vector size="222" baseType="lpstr">
      <vt:lpstr>ＭＳ Ｐゴシック</vt:lpstr>
      <vt:lpstr>_Aberlyth Bold Oblique</vt:lpstr>
      <vt:lpstr>AdvTT7c3c51d9</vt:lpstr>
      <vt:lpstr>AdvTT9bb99a42.I</vt:lpstr>
      <vt:lpstr>Arial</vt:lpstr>
      <vt:lpstr>Avenir Light</vt:lpstr>
      <vt:lpstr>Calibri</vt:lpstr>
      <vt:lpstr>Calibri Light</vt:lpstr>
      <vt:lpstr>Garamond</vt:lpstr>
      <vt:lpstr>Helvetica</vt:lpstr>
      <vt:lpstr>Tahoma</vt:lpstr>
      <vt:lpstr>Times New Roman</vt:lpstr>
      <vt:lpstr>Wingdings</vt:lpstr>
      <vt:lpstr>4_Stream</vt:lpstr>
      <vt:lpstr>10_Modèle par défaut</vt:lpstr>
      <vt:lpstr>30_Modèle par défaut</vt:lpstr>
      <vt:lpstr>3_Stream</vt:lpstr>
      <vt:lpstr>1_3½ Floppy (A:)</vt:lpstr>
      <vt:lpstr>5_Stream</vt:lpstr>
      <vt:lpstr>10_Stream</vt:lpstr>
      <vt:lpstr>20_Office Theme</vt:lpstr>
      <vt:lpstr>1_Default Design</vt:lpstr>
      <vt:lpstr>3_3½ Floppy (A:)</vt:lpstr>
      <vt:lpstr>24_Default Design</vt:lpstr>
      <vt:lpstr>Default Design</vt:lpstr>
      <vt:lpstr>7_Office Theme</vt:lpstr>
      <vt:lpstr>11_Modèle par défaut</vt:lpstr>
      <vt:lpstr>9_Office Theme</vt:lpstr>
      <vt:lpstr>8_Default Design</vt:lpstr>
      <vt:lpstr>2_3½ Floppy (A:)</vt:lpstr>
      <vt:lpstr>7_Stream</vt:lpstr>
      <vt:lpstr>10_Blank Presentation</vt:lpstr>
      <vt:lpstr>21_Office Theme</vt:lpstr>
      <vt:lpstr>4_3½ Floppy (A:)</vt:lpstr>
      <vt:lpstr>1_My Documents</vt:lpstr>
      <vt:lpstr>My Documents</vt:lpstr>
      <vt:lpstr>15_Default Design</vt:lpstr>
      <vt:lpstr>1_Office Theme</vt:lpstr>
      <vt:lpstr>4_Default Design</vt:lpstr>
      <vt:lpstr>9_Blank Presentation</vt:lpstr>
      <vt:lpstr>16_Default Design</vt:lpstr>
      <vt:lpstr>Tema di Office</vt:lpstr>
      <vt:lpstr>Thème Office</vt:lpstr>
      <vt:lpstr>12_Office Theme</vt:lpstr>
      <vt:lpstr>51_Office Theme</vt:lpstr>
      <vt:lpstr>3½ Floppy (A:)</vt:lpstr>
      <vt:lpstr>2_Default Design</vt:lpstr>
      <vt:lpstr>8_Stream</vt:lpstr>
      <vt:lpstr>23_Office Theme</vt:lpstr>
      <vt:lpstr>24_Office Theme</vt:lpstr>
      <vt:lpstr>5_3½ Floppy (A:)</vt:lpstr>
      <vt:lpstr>18_Stream</vt:lpstr>
      <vt:lpstr>1_Thème Office</vt:lpstr>
      <vt:lpstr>1_Stream</vt:lpstr>
      <vt:lpstr>6_3½ Floppy (A:)</vt:lpstr>
      <vt:lpstr>42_Stream</vt:lpstr>
      <vt:lpstr>25_Office Theme</vt:lpstr>
      <vt:lpstr>11_Office Theme</vt:lpstr>
      <vt:lpstr>22_Office Theme</vt:lpstr>
      <vt:lpstr>2_Stream</vt:lpstr>
      <vt:lpstr>Gráfico</vt:lpstr>
      <vt:lpstr>Image</vt:lpstr>
      <vt:lpstr>    Physiopathology of Central Sleep Apneas </vt:lpstr>
      <vt:lpstr>PowerPoint Presentation</vt:lpstr>
      <vt:lpstr> Spectrum  of cardiac and noncardiac causes of CSA</vt:lpstr>
      <vt:lpstr>PowerPoint Presentation</vt:lpstr>
      <vt:lpstr>PowerPoint Presentation</vt:lpstr>
      <vt:lpstr>PowerPoint Presentation</vt:lpstr>
      <vt:lpstr>PowerPoint Presentation</vt:lpstr>
      <vt:lpstr>PowerPoint Presentation</vt:lpstr>
      <vt:lpstr> High LG in HF(Javaheri, NEJM, 1999)  </vt:lpstr>
      <vt:lpstr>PB/CA begets PB/CA Periodic  chemoreceptor stimulation and inhibition </vt:lpstr>
      <vt:lpstr>PowerPoint Presentation</vt:lpstr>
      <vt:lpstr>PowerPoint Presentation</vt:lpstr>
      <vt:lpstr>PowerPoint Presentation</vt:lpstr>
      <vt:lpstr>PowerPoint Presentation</vt:lpstr>
      <vt:lpstr>  Central Sleep Apnea with Heart Failure,  Two Bad Bed Fellows  Javaheri et al. Am Thorac Soc 2023; 20:367-370  </vt:lpstr>
      <vt:lpstr>PowerPoint Presentation</vt:lpstr>
      <vt:lpstr>CSA is a Predictor of Mortality in HFrEF</vt:lpstr>
      <vt:lpstr>PowerPoint Presentation</vt:lpstr>
      <vt:lpstr>Comparison of HR for all-cause mortality in HFrEF patients with CSA  treated with ASVmv n SERVE-HF and ASVpf in ADVENT-HF  .</vt:lpstr>
      <vt:lpstr>  Medications-Induced  CSA  </vt:lpstr>
      <vt:lpstr>Death Due to Opioids</vt:lpstr>
      <vt:lpstr>12 Month-ending Provisional Counts of Drug Overdose Deaths: United States</vt:lpstr>
      <vt:lpstr> For Immediate Release: May 15, 2024 Contact: CDC, National Center for Health Statistics, Office of Communication (301) 458-4800 </vt:lpstr>
      <vt:lpstr>Papaver somniferum </vt:lpstr>
      <vt:lpstr>somnus, “sleep”, and ferre, “bring”</vt:lpstr>
      <vt:lpstr>                 Death in Bed Syndrome (DIBS)</vt:lpstr>
      <vt:lpstr>Sleep apnea</vt:lpstr>
      <vt:lpstr>Sleep apnea associated with opioids           (Javaheri,JCSM,2008)</vt:lpstr>
      <vt:lpstr>PowerPoint Presentation</vt:lpstr>
      <vt:lpstr>PowerPoint Presentation</vt:lpstr>
      <vt:lpstr>PowerPoint Presentation</vt:lpstr>
      <vt:lpstr>PowerPoint Presentation</vt:lpstr>
      <vt:lpstr>Second degree heart block</vt:lpstr>
      <vt:lpstr>Mobitz (Type 2)</vt:lpstr>
      <vt:lpstr>PowerPoint Presentation</vt:lpstr>
      <vt:lpstr>PowerPoint Presentation</vt:lpstr>
      <vt:lpstr>The Brainstem  Respiratory Network Bautista T G,  Pitts TE,  Pilowsky PM,  Morris KF</vt:lpstr>
      <vt:lpstr>Opioids-Induced CSA Javaheri et ak SLEEP J –2024</vt:lpstr>
      <vt:lpstr>  The Brainstem  Respiratory Network </vt:lpstr>
      <vt:lpstr>   Effects of Opioids on Rhythm Generation    </vt:lpstr>
      <vt:lpstr>PowerPoint Presentation</vt:lpstr>
      <vt:lpstr>CAI across in 20 patients on opioids Javaheri et al, Sleep 2014</vt:lpstr>
      <vt:lpstr>  Medications-Induced  CSA  </vt:lpstr>
      <vt:lpstr>Baclofen-Induced CSA Olivier et al. CHEST 2016; 149(5):e127–e131</vt:lpstr>
      <vt:lpstr>PowerPoint Presentation</vt:lpstr>
      <vt:lpstr>              Unifying mechanism mediating CSA with Baclofen and opioids    Chemical neuroanatomy of the preBöt Complex   and KF neurons      μ-opioid receptors and GABAB receptors are colocalized on preBötC  and KFneurons      Alheid GF, McCrimmon DR. The chemical neuroanatomy of breathing.  Respir Physiol Neurobiol. 2008;164(1-2):3-11.   </vt:lpstr>
      <vt:lpstr>  Inhibition of Rhythm  Generation by Opioids and GAB-B agonists </vt:lpstr>
      <vt:lpstr>PowerPoint Presentation</vt:lpstr>
      <vt:lpstr>Gods of Dreams  </vt:lpstr>
      <vt:lpstr>PowerPoint Presentation</vt:lpstr>
      <vt:lpstr>Neurochemistry  </vt:lpstr>
      <vt:lpstr>Destruction of preBötC</vt:lpstr>
      <vt:lpstr>PowerPoint Presentation</vt:lpstr>
      <vt:lpstr>PowerPoint Presentation</vt:lpstr>
      <vt:lpstr>12 Month-ending Provisional Counts of Drug Overdose Deaths: United States</vt:lpstr>
      <vt:lpstr>Treatment of Sleep Apnea Associated with the Use of Opioids</vt:lpstr>
      <vt:lpstr>PowerPoint Presentation</vt:lpstr>
      <vt:lpstr>  Medications-Induced  CSA  </vt:lpstr>
      <vt:lpstr>Baclofen and CSA</vt:lpstr>
      <vt:lpstr>Baclofen-Induced CSA Olivier et al. CHEST 2016; 149(5):e127–e131</vt:lpstr>
      <vt:lpstr>PowerPoint Presentation</vt:lpstr>
      <vt:lpstr>              Unifying mechanism mediating CSA with Baclofen and opioids    Chemical neuroanatomy of the preBöt Complex   and KF neurons      μ-opioid receptors and GABAB receptors are colocalized on preBötC  and KFneurons      Alheid GF, McCrimmon DR. The chemical neuroanatomy of breathing.  Respir Physiol Neurobiol. 2008;164(1-2):3-11.   </vt:lpstr>
      <vt:lpstr>  Inhibition of Rhythm  Generation by Opioids and GAB-B agonists </vt:lpstr>
      <vt:lpstr>  Medications-Induced  CSA  </vt:lpstr>
      <vt:lpstr>Sodium oxybate and CSA</vt:lpstr>
      <vt:lpstr>GHB and CSA</vt:lpstr>
      <vt:lpstr>Sodium oxybate and CSA Frase et al.Sleep Medicine 14 (2013) 922–924</vt:lpstr>
      <vt:lpstr>PowerPoint Presentation</vt:lpstr>
      <vt:lpstr>Sodium oxybate </vt:lpstr>
      <vt:lpstr>                 Unifying mechanism mediating CSA    Baclofen, opioids and beta-hydroxy butyrate  Chemical neuroanatomy of the preBöt Complex   essential for respiratory rhythm generation      μ-opioid receptors and GABAB receptors are colocalized on preBötC neurons      Alheid GF, McCrimmon DR. The chemical neuroanatomy of breathing.  Respir Physiol Neurobiol. 2008;164(1-2):3-11.   </vt:lpstr>
      <vt:lpstr>  Medications-Induced  CSA  </vt:lpstr>
      <vt:lpstr>PowerPoint Presentation</vt:lpstr>
      <vt:lpstr>PowerPoint Presentation</vt:lpstr>
      <vt:lpstr>  Medications-Induced  CSA  </vt:lpstr>
      <vt:lpstr> Ticagrelor but not clopidogrel   Increases chemosensitivity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various RX options  on CAHI in   HFrEF   </vt:lpstr>
      <vt:lpstr>PowerPoint Presentation</vt:lpstr>
      <vt:lpstr>PowerPoint Presentation</vt:lpstr>
      <vt:lpstr> Gabapentin is a synthetic analogue of the neurotransmitter gamma-aminobutyric acid </vt:lpstr>
      <vt:lpstr>PowerPoint Presentation</vt:lpstr>
      <vt:lpstr>PowerPoint Presentation</vt:lpstr>
      <vt:lpstr>PowerPoint Presentation</vt:lpstr>
      <vt:lpstr>  Rhythm Generation    </vt:lpstr>
      <vt:lpstr> Opioids and  Rhythm Generation    </vt:lpstr>
      <vt:lpstr>PowerPoint Presentation</vt:lpstr>
      <vt:lpstr>PowerPoint Presentation</vt:lpstr>
      <vt:lpstr>PowerPoint Presentation</vt:lpstr>
      <vt:lpstr> Opioids and  Rhythm Generation    </vt:lpstr>
      <vt:lpstr>Sleep apnea</vt:lpstr>
      <vt:lpstr>2.  Respiratory Depression </vt:lpstr>
      <vt:lpstr>Opioid Receptors</vt:lpstr>
      <vt:lpstr>Guanine nucleotide-binding regulatory proteins   G proteins</vt:lpstr>
      <vt:lpstr>G Proteins</vt:lpstr>
      <vt:lpstr>G protein couple receptor(G PCR) 7 transmembrane domain receptors</vt:lpstr>
      <vt:lpstr>PowerPoint Presentation</vt:lpstr>
      <vt:lpstr>Opioid Receptors</vt:lpstr>
      <vt:lpstr>Opioid receptors in ponto-medullary  respiratory neurons</vt:lpstr>
      <vt:lpstr>Baclofen and CSA</vt:lpstr>
      <vt:lpstr>PowerPoint Presentation</vt:lpstr>
      <vt:lpstr>                 Unifying mechanism mediating CSA    Baclofen, opioids and beta-hydroxy butyrate  Chemical neuroanatomy of the preBöt Complex   essential for respiratory rhythm generation      μ-opioid receptors and GABAB receptors are colocalized on preBötC neurons      Alheid GF, McCrimmon DR. The chemical neuroanatomy of breathing.  Respir Physiol Neurobiol. 2008;164(1-2):3-11.   </vt:lpstr>
      <vt:lpstr>GHB and CSA</vt:lpstr>
      <vt:lpstr>              Unifying mechanism mediating CSA with Baclofen and opioids    Chemical neuroanatomy of the preBöt Complex   essential for respiratory rhythm generation      μ-opioid receptors and GABAB receptors are colocalized on preBötC neurons      Alheid GF, McCrimmon DR. The chemical neuroanatomy of breathing.  Respir Physiol Neurobiol. 2008;164(1-2):3-11.   </vt:lpstr>
      <vt:lpstr>Baclofen-Induced CSA in NON-REM sleep Perogamvros et al. Respiration, 2015</vt:lpstr>
      <vt:lpstr>PowerPoint Presentation</vt:lpstr>
      <vt:lpstr>PowerPoint Presentation</vt:lpstr>
      <vt:lpstr>PowerPoint Presentation</vt:lpstr>
      <vt:lpstr>PowerPoint Presentation</vt:lpstr>
      <vt:lpstr>Opioids-Induced  Respiratory Depression  During Sleep</vt:lpstr>
      <vt:lpstr>Destruction of preBötC</vt:lpstr>
      <vt:lpstr>What are the potential causes of death while asleep in  patients on opioids?</vt:lpstr>
      <vt:lpstr>CAI across in 20 patients on opioids Javaheri et al, Sleep 2014</vt:lpstr>
      <vt:lpstr>PowerPoint Presentation</vt:lpstr>
      <vt:lpstr>Opioids-induced Death in Bed  </vt:lpstr>
      <vt:lpstr>Torsades de pointes (TdP) is a specific form of polymorphic ventricular tachycardia occurring in the context of QT prolongation</vt:lpstr>
      <vt:lpstr>  Arrhythmogenic death </vt:lpstr>
      <vt:lpstr>Arrhythmogenic death </vt:lpstr>
      <vt:lpstr>PowerPoint Presentation</vt:lpstr>
      <vt:lpstr>PowerPoint Presentation</vt:lpstr>
      <vt:lpstr>PowerPoint Presentation</vt:lpstr>
      <vt:lpstr>Opioids-Induced CSA Javaheri et ak SLEEP J –In Press</vt:lpstr>
      <vt:lpstr>Severe Central Sleep Apnea Associated With Chronic Baclofen Therapy   Olivier et al. CHEST 2016; 149(5):e127–e131</vt:lpstr>
      <vt:lpstr>Severe Central Sleep Apnea Associated With Chronic Baclofen Therapy                       Patients    </vt:lpstr>
      <vt:lpstr>Severe Central Sleep Apnea Associated With Chronic Baclofen Therapy   Olivier et al. CHEST 2016; 149(5):e127–e131</vt:lpstr>
      <vt:lpstr>Pilot Study Assessing the Impact of Intrathecal Baclofen Administration Mode on Sleep-Related Respiratory Parameters Bensmail et al.  Arch Phys Med Rehabil 2012;  93:96-99 </vt:lpstr>
      <vt:lpstr> Severe Central Sleep Apnea Associated With Chronic Baclofen Therapy                 PSG data before and after intrathecal baclofen injection   </vt:lpstr>
      <vt:lpstr>Severe Central Sleep Apnea Associated With Chronic Baclofen Therapy   Olivier et al. CHEST 2016; 149(5):e127–e131</vt:lpstr>
      <vt:lpstr>PowerPoint Presentation</vt:lpstr>
      <vt:lpstr>PowerPoint Presentation</vt:lpstr>
      <vt:lpstr>PowerPoint Presentation</vt:lpstr>
      <vt:lpstr>  Opioids-Baclofen,- Beta-hydroxy butyrate- Valproic- acid induced  CSA:  A unifying mechanism  </vt:lpstr>
      <vt:lpstr>  Drug-induced  CSA  </vt:lpstr>
      <vt:lpstr>PowerPoint Presentation</vt:lpstr>
      <vt:lpstr>PowerPoint Presentation</vt:lpstr>
      <vt:lpstr>PowerPoint Presentation</vt:lpstr>
      <vt:lpstr>PowerPoint Presentation</vt:lpstr>
      <vt:lpstr>    Ticagrelor is an oral, reversible, direct-acting inhibitor of the adenosine diphosphate receptor P2Y12 with pronounced platelet inhibition, used in patients with ACS (Storey   et al.  JACC 2010  )  </vt:lpstr>
      <vt:lpstr>PowerPoint Presentation</vt:lpstr>
      <vt:lpstr>PowerPoint Presentation</vt:lpstr>
      <vt:lpstr>PowerPoint Presentation</vt:lpstr>
      <vt:lpstr>Papaver somniferum</vt:lpstr>
      <vt:lpstr>Papaver somniferum</vt:lpstr>
      <vt:lpstr>The Brainstem  Respiratory Network Bautista T G,  Pitts TE,  Pilowsky PM,  Morris KF</vt:lpstr>
      <vt:lpstr>PowerPoint Presentation</vt:lpstr>
      <vt:lpstr>PowerPoint Presentation</vt:lpstr>
      <vt:lpstr>Brainstem  respiratory network</vt:lpstr>
      <vt:lpstr>Baclofen-Induced CSA</vt:lpstr>
      <vt:lpstr>PowerPoint Presentation</vt:lpstr>
      <vt:lpstr>PowerPoint Presentation</vt:lpstr>
      <vt:lpstr>     Central Sleep Apnea with ticagrelor</vt:lpstr>
      <vt:lpstr>PowerPoint Presentation</vt:lpstr>
      <vt:lpstr> Ticagrelor but not clopidogrel   Increases chemosensitivity</vt:lpstr>
      <vt:lpstr>PowerPoint Presentation</vt:lpstr>
      <vt:lpstr>somnus, “sleep”, and ferre, “bring”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Prevalence of SA in 98 consecutive patients (retrospective) Morganthaler et al, Sleep Breath 2009, (H: 30% and 3%)</dc:title>
  <dc:creator>Nick Harris</dc:creator>
  <cp:lastModifiedBy>Shahrokh Javaheri</cp:lastModifiedBy>
  <cp:revision>400</cp:revision>
  <dcterms:created xsi:type="dcterms:W3CDTF">2012-07-10T20:05:59Z</dcterms:created>
  <dcterms:modified xsi:type="dcterms:W3CDTF">2026-05-12T09:33:54Z</dcterms:modified>
</cp:coreProperties>
</file>